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1164" y="-13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1" y="1775354"/>
            <a:ext cx="7772400" cy="122502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4" y="3672421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4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2" y="1333504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4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812397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27542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3" y="227545"/>
            <a:ext cx="5111751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195920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7" y="4000500"/>
            <a:ext cx="5486400" cy="4722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7" y="510648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7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5" y="228866"/>
            <a:ext cx="2057401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7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4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4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2" y="5296964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Picture 2" descr="C:\Users\Administrator\Desktop\两岸院PPT模版\ppt 4-3-02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" y="1"/>
            <a:ext cx="9145342" cy="5715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 descr="C:\Users\Administrator\Desktop\两岸院PPT模版\ppt 4-3-0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370" y="1"/>
            <a:ext cx="9132607" cy="5715000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1125235" y="1477353"/>
            <a:ext cx="695575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农业物联网模式探索与实践</a:t>
            </a:r>
            <a:endParaRPr lang="zh-CN" altLang="en-US" sz="4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24133" y="3697594"/>
            <a:ext cx="295465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王筱东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创始人，首席执行官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广西慧云信息技术有限公司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C:\Users\Administrator\Desktop\两岸院PPT模版\ppt 4-3-0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370" y="1"/>
            <a:ext cx="9132607" cy="5715000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37220"/>
            <a:ext cx="42100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73324"/>
            <a:ext cx="914400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C:\Users\Administrator\Desktop\两岸院PPT模版\ppt 4-3-0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370" y="1"/>
            <a:ext cx="9132607" cy="5715000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7300"/>
            <a:ext cx="9144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09228"/>
            <a:ext cx="53625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C:\Users\Administrator\Desktop\两岸院PPT模版\ppt 4-3-0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370" y="1"/>
            <a:ext cx="9132607" cy="5715000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7340"/>
            <a:ext cx="9144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81236"/>
            <a:ext cx="51435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C:\Users\Administrator\Desktop\两岸院PPT模版\ppt 4-3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1"/>
            <a:ext cx="9145342" cy="5715000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452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C:\Users\Administrator\Desktop\两岸院PPT模版\ppt 4-3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1"/>
            <a:ext cx="9145342" cy="5715000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15425" cy="544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C:\Users\Administrator\Desktop\两岸院PPT模版\ppt 4-3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1"/>
            <a:ext cx="9145342" cy="5715000"/>
          </a:xfrm>
          <a:prstGeom prst="rect">
            <a:avLst/>
          </a:prstGeom>
          <a:noFill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8" y="0"/>
            <a:ext cx="9115425" cy="544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C:\Users\Administrator\Desktop\两岸院PPT模版\ppt 4-3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1"/>
            <a:ext cx="9145342" cy="5715000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8" y="0"/>
            <a:ext cx="9115425" cy="544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C:\Users\Administrator\Desktop\两岸院PPT模版\ppt 4-3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1"/>
            <a:ext cx="9145342" cy="5715000"/>
          </a:xfrm>
          <a:prstGeom prst="rect">
            <a:avLst/>
          </a:prstGeom>
          <a:noFill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8" y="0"/>
            <a:ext cx="9115425" cy="544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C:\Users\Administrator\Desktop\两岸院PPT模版\ppt 4-3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1"/>
            <a:ext cx="9145342" cy="5715000"/>
          </a:xfrm>
          <a:prstGeom prst="rect">
            <a:avLst/>
          </a:prstGeom>
          <a:noFill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" y="0"/>
            <a:ext cx="9105900" cy="544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8" y="0"/>
            <a:ext cx="9115425" cy="544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8" y="0"/>
            <a:ext cx="9115425" cy="543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</Words>
  <Application>Microsoft Office PowerPoint</Application>
  <PresentationFormat>全屏显示(16:10)</PresentationFormat>
  <Paragraphs>4</Paragraphs>
  <Slides>13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Sky123.Org</cp:lastModifiedBy>
  <cp:revision>9</cp:revision>
  <dcterms:created xsi:type="dcterms:W3CDTF">2016-01-07T08:02:33Z</dcterms:created>
  <dcterms:modified xsi:type="dcterms:W3CDTF">2016-01-08T01:44:42Z</dcterms:modified>
</cp:coreProperties>
</file>