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tags/tag105.xml" ContentType="application/vnd.openxmlformats-officedocument.presentationml.tags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diagrams/drawing3.xml" ContentType="application/vnd.ms-office.drawingml.diagramDrawing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diagrams/layout6.xml" ContentType="application/vnd.openxmlformats-officedocument.drawingml.diagramLayout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diagrams/data7.xml" ContentType="application/vnd.openxmlformats-officedocument.drawingml.diagramData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diagrams/layout2.xml" ContentType="application/vnd.openxmlformats-officedocument.drawingml.diagramLayout+xml"/>
  <Override PartName="/ppt/tags/tag53.xml" ContentType="application/vnd.openxmlformats-officedocument.presentationml.tags+xml"/>
  <Override PartName="/ppt/tags/tag71.xml" ContentType="application/vnd.openxmlformats-officedocument.presentationml.tags+xml"/>
  <Default Extension="gif" ContentType="image/gif"/>
  <Override PartName="/ppt/tags/tag128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diagrams/layout7.xml" ContentType="application/vnd.openxmlformats-officedocument.drawingml.diagramLayout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diagrams/colors6.xml" ContentType="application/vnd.openxmlformats-officedocument.drawingml.diagramColors+xml"/>
  <Override PartName="/ppt/tags/tag107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diagrams/drawing5.xml" ContentType="application/vnd.ms-office.drawingml.diagramDrawing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diagrams/drawing1.xml" ContentType="application/vnd.ms-office.drawingml.diagramDrawing+xml"/>
  <Override PartName="/ppt/slides/slide24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diagrams/layout4.xml" ContentType="application/vnd.openxmlformats-officedocument.drawingml.diagramLayout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diagrams/data5.xml" ContentType="application/vnd.openxmlformats-officedocument.drawingml.diagramData+xml"/>
  <Override PartName="/ppt/tags/tag44.xml" ContentType="application/vnd.openxmlformats-officedocument.presentationml.tags+xml"/>
  <Override PartName="/ppt/diagrams/colors7.xml" ContentType="application/vnd.openxmlformats-officedocument.drawingml.diagramColor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22.xml" ContentType="application/vnd.openxmlformats-officedocument.presentationml.tags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tags/tag45.xml" ContentType="application/vnd.openxmlformats-officedocument.presentationml.tags+xml"/>
  <Override PartName="/ppt/diagrams/data6.xml" ContentType="application/vnd.openxmlformats-officedocument.drawingml.diagramData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62" r:id="rId4"/>
    <p:sldId id="288" r:id="rId5"/>
    <p:sldId id="289" r:id="rId6"/>
    <p:sldId id="263" r:id="rId7"/>
    <p:sldId id="293" r:id="rId8"/>
    <p:sldId id="299" r:id="rId9"/>
    <p:sldId id="300" r:id="rId10"/>
    <p:sldId id="301" r:id="rId11"/>
    <p:sldId id="296" r:id="rId12"/>
    <p:sldId id="275" r:id="rId13"/>
    <p:sldId id="302" r:id="rId14"/>
    <p:sldId id="295" r:id="rId15"/>
    <p:sldId id="297" r:id="rId16"/>
    <p:sldId id="298" r:id="rId17"/>
    <p:sldId id="282" r:id="rId18"/>
    <p:sldId id="273" r:id="rId19"/>
    <p:sldId id="265" r:id="rId20"/>
    <p:sldId id="290" r:id="rId21"/>
    <p:sldId id="291" r:id="rId22"/>
    <p:sldId id="292" r:id="rId23"/>
    <p:sldId id="283" r:id="rId24"/>
    <p:sldId id="284" r:id="rId25"/>
    <p:sldId id="28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81" autoAdjust="0"/>
    <p:restoredTop sz="94424" autoAdjust="0"/>
  </p:normalViewPr>
  <p:slideViewPr>
    <p:cSldViewPr snapToGrid="0">
      <p:cViewPr varScale="1">
        <p:scale>
          <a:sx n="66" d="100"/>
          <a:sy n="66" d="100"/>
        </p:scale>
        <p:origin x="-88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71C8EE-DF48-46DC-AA95-95E7AED57DCB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</dgm:pt>
    <dgm:pt modelId="{9E1DA0C3-1EE7-4926-810D-5972EA381538}">
      <dgm:prSet phldrT="[文本]" custT="1"/>
      <dgm:spPr>
        <a:solidFill>
          <a:srgbClr val="92D050"/>
        </a:solidFill>
      </dgm:spPr>
      <dgm:t>
        <a:bodyPr/>
        <a:lstStyle/>
        <a:p>
          <a:r>
            <a:rPr lang="zh-CN" altLang="en-US" sz="2800" dirty="0" smtClean="0">
              <a:latin typeface="+mn-ea"/>
              <a:ea typeface="+mn-ea"/>
            </a:rPr>
            <a:t>统筹</a:t>
          </a:r>
          <a:endParaRPr lang="zh-CN" altLang="en-US" sz="2800" dirty="0">
            <a:latin typeface="+mn-ea"/>
            <a:ea typeface="+mn-ea"/>
          </a:endParaRPr>
        </a:p>
      </dgm:t>
    </dgm:pt>
    <dgm:pt modelId="{ABE83ECE-4517-4C1F-9DAB-95E4C6973923}" type="parTrans" cxnId="{BEED234E-D69E-407B-A0BA-D531BDAA2707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0D2B5FDA-4D65-46BF-8B79-471ADB8F7B16}" type="sibTrans" cxnId="{BEED234E-D69E-407B-A0BA-D531BDAA2707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178809C7-14F3-40D9-BEF4-C483B4B87E30}">
      <dgm:prSet phldrT="[文本]" custT="1"/>
      <dgm:spPr>
        <a:solidFill>
          <a:srgbClr val="92D050"/>
        </a:solidFill>
      </dgm:spPr>
      <dgm:t>
        <a:bodyPr/>
        <a:lstStyle/>
        <a:p>
          <a:r>
            <a:rPr lang="zh-CN" altLang="en-US" sz="2800" dirty="0" smtClean="0">
              <a:latin typeface="+mn-ea"/>
              <a:ea typeface="+mn-ea"/>
            </a:rPr>
            <a:t>建立</a:t>
          </a:r>
          <a:endParaRPr lang="zh-CN" altLang="en-US" sz="2800" dirty="0">
            <a:latin typeface="+mn-ea"/>
            <a:ea typeface="+mn-ea"/>
          </a:endParaRPr>
        </a:p>
      </dgm:t>
    </dgm:pt>
    <dgm:pt modelId="{892E1603-DE7F-4296-8A4E-BB1EF2D3F217}" type="parTrans" cxnId="{7C68F986-1464-411A-A249-32FB6DF53AF3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930A22A7-625D-4058-87CD-AC24697EB494}" type="sibTrans" cxnId="{7C68F986-1464-411A-A249-32FB6DF53AF3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1F495B92-AB90-4FAD-A570-9EA5B0CEA0B9}">
      <dgm:prSet phldrT="[文本]" custT="1"/>
      <dgm:spPr>
        <a:solidFill>
          <a:srgbClr val="92D050"/>
        </a:solidFill>
      </dgm:spPr>
      <dgm:t>
        <a:bodyPr/>
        <a:lstStyle/>
        <a:p>
          <a:r>
            <a:rPr lang="zh-CN" altLang="en-US" sz="2800" dirty="0" smtClean="0">
              <a:latin typeface="+mn-ea"/>
              <a:ea typeface="+mn-ea"/>
            </a:rPr>
            <a:t>把控</a:t>
          </a:r>
          <a:endParaRPr lang="zh-CN" altLang="en-US" sz="2800" dirty="0">
            <a:latin typeface="+mn-ea"/>
            <a:ea typeface="+mn-ea"/>
          </a:endParaRPr>
        </a:p>
      </dgm:t>
    </dgm:pt>
    <dgm:pt modelId="{B6F8F62A-0C0F-468B-AA48-FD5DED2C9ABC}" type="parTrans" cxnId="{6F86AF3F-DF9B-4935-A8E6-FBF07EA67D6F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5A7605F3-372E-4815-B2D1-712A8E765BAF}" type="sibTrans" cxnId="{6F86AF3F-DF9B-4935-A8E6-FBF07EA67D6F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ECA9F158-0CDD-49C5-82DC-625D1BD666AF}">
      <dgm:prSet phldrT="[文本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土地现状、农作物分布、农业经济、劳动力情况</a:t>
          </a:r>
          <a:endParaRPr lang="zh-CN" altLang="en-US" sz="1400" dirty="0">
            <a:latin typeface="+mn-ea"/>
            <a:ea typeface="+mn-ea"/>
          </a:endParaRPr>
        </a:p>
      </dgm:t>
    </dgm:pt>
    <dgm:pt modelId="{D7B44B2F-B5CC-4E56-989E-06048560A7AF}" type="parTrans" cxnId="{45D6B570-1EB6-4212-A24A-A954EBBEB806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113D7F1A-A172-4F78-B2CC-29F1F97B6A9A}" type="sibTrans" cxnId="{45D6B570-1EB6-4212-A24A-A954EBBEB806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FAE4DAF1-CC65-48B6-87D2-3DF0784A96EA}">
      <dgm:prSet phldrT="[文本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农业一、二、三产业环节，形成完备的产业链</a:t>
          </a:r>
          <a:endParaRPr lang="zh-CN" altLang="en-US" sz="1400" dirty="0">
            <a:latin typeface="+mn-ea"/>
            <a:ea typeface="+mn-ea"/>
          </a:endParaRPr>
        </a:p>
      </dgm:t>
    </dgm:pt>
    <dgm:pt modelId="{93BD3095-9529-4063-8372-55219DC3C46D}" type="parTrans" cxnId="{F1578814-9EFD-42EF-9063-8B65EF112455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865B8FDD-6B1F-453B-9B9E-96C21E1B5A05}" type="sibTrans" cxnId="{F1578814-9EFD-42EF-9063-8B65EF112455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1B866A59-C38D-4A72-B62D-ACC118070894}">
      <dgm:prSet phldrT="[文本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农业产业发展的结构。</a:t>
          </a:r>
          <a:endParaRPr lang="zh-CN" altLang="en-US" sz="1400" dirty="0">
            <a:latin typeface="+mn-ea"/>
            <a:ea typeface="+mn-ea"/>
          </a:endParaRPr>
        </a:p>
      </dgm:t>
    </dgm:pt>
    <dgm:pt modelId="{363E9043-D2AD-40FA-8B0F-30061973269F}" type="parTrans" cxnId="{2603A438-4C51-4156-9716-6EDE62DEF405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52D2BD5E-0567-49ED-B14C-874912ADD6B1}" type="sibTrans" cxnId="{2603A438-4C51-4156-9716-6EDE62DEF405}">
      <dgm:prSet/>
      <dgm:spPr/>
      <dgm:t>
        <a:bodyPr/>
        <a:lstStyle/>
        <a:p>
          <a:endParaRPr lang="zh-CN" altLang="en-US">
            <a:latin typeface="+mn-ea"/>
            <a:ea typeface="+mn-ea"/>
          </a:endParaRPr>
        </a:p>
      </dgm:t>
    </dgm:pt>
    <dgm:pt modelId="{0F8D93B4-0CC0-4AA8-9593-24EE9F07B093}" type="pres">
      <dgm:prSet presAssocID="{F471C8EE-DF48-46DC-AA95-95E7AED57DCB}" presName="Name0" presStyleCnt="0">
        <dgm:presLayoutVars>
          <dgm:dir/>
          <dgm:animLvl val="lvl"/>
          <dgm:resizeHandles val="exact"/>
        </dgm:presLayoutVars>
      </dgm:prSet>
      <dgm:spPr/>
    </dgm:pt>
    <dgm:pt modelId="{BDD08C6E-C837-4CAA-8A60-9F95153930BF}" type="pres">
      <dgm:prSet presAssocID="{9E1DA0C3-1EE7-4926-810D-5972EA381538}" presName="linNode" presStyleCnt="0"/>
      <dgm:spPr/>
    </dgm:pt>
    <dgm:pt modelId="{11FD666E-61CF-4FB2-8690-7EF6491948C1}" type="pres">
      <dgm:prSet presAssocID="{9E1DA0C3-1EE7-4926-810D-5972EA381538}" presName="parentText" presStyleLbl="node1" presStyleIdx="0" presStyleCnt="3" custScaleX="7104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A572289-E5C9-4148-8743-69219459D424}" type="pres">
      <dgm:prSet presAssocID="{9E1DA0C3-1EE7-4926-810D-5972EA381538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CED9BA9-D380-4A1F-8E51-2146107C9A1A}" type="pres">
      <dgm:prSet presAssocID="{0D2B5FDA-4D65-46BF-8B79-471ADB8F7B16}" presName="sp" presStyleCnt="0"/>
      <dgm:spPr/>
    </dgm:pt>
    <dgm:pt modelId="{C23F15C1-5A54-412C-B652-BEA0B8940431}" type="pres">
      <dgm:prSet presAssocID="{178809C7-14F3-40D9-BEF4-C483B4B87E30}" presName="linNode" presStyleCnt="0"/>
      <dgm:spPr/>
    </dgm:pt>
    <dgm:pt modelId="{76016F2B-6811-4A4F-9E3D-FAB652A15CFC}" type="pres">
      <dgm:prSet presAssocID="{178809C7-14F3-40D9-BEF4-C483B4B87E30}" presName="parentText" presStyleLbl="node1" presStyleIdx="1" presStyleCnt="3" custScaleX="7104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7A8DF4C-9735-4F15-89CA-30A1C4C4E8DB}" type="pres">
      <dgm:prSet presAssocID="{178809C7-14F3-40D9-BEF4-C483B4B87E3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8C939BC-D7DE-463A-B0A2-2656526A9C67}" type="pres">
      <dgm:prSet presAssocID="{930A22A7-625D-4058-87CD-AC24697EB494}" presName="sp" presStyleCnt="0"/>
      <dgm:spPr/>
    </dgm:pt>
    <dgm:pt modelId="{059B21BD-E32C-4487-9F2D-AEB9B96C9372}" type="pres">
      <dgm:prSet presAssocID="{1F495B92-AB90-4FAD-A570-9EA5B0CEA0B9}" presName="linNode" presStyleCnt="0"/>
      <dgm:spPr/>
    </dgm:pt>
    <dgm:pt modelId="{BA3C325B-C841-4F55-B3F9-22EC0460C5CC}" type="pres">
      <dgm:prSet presAssocID="{1F495B92-AB90-4FAD-A570-9EA5B0CEA0B9}" presName="parentText" presStyleLbl="node1" presStyleIdx="2" presStyleCnt="3" custScaleX="7104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9978E9-209B-4D6F-99A6-B2256A995E3D}" type="pres">
      <dgm:prSet presAssocID="{1F495B92-AB90-4FAD-A570-9EA5B0CEA0B9}" presName="descendantText" presStyleLbl="alignAccFollowNode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8C36382-04E0-4024-BFD9-9A12C829D594}" type="presOf" srcId="{9E1DA0C3-1EE7-4926-810D-5972EA381538}" destId="{11FD666E-61CF-4FB2-8690-7EF6491948C1}" srcOrd="0" destOrd="0" presId="urn:microsoft.com/office/officeart/2005/8/layout/vList5"/>
    <dgm:cxn modelId="{45D6B570-1EB6-4212-A24A-A954EBBEB806}" srcId="{9E1DA0C3-1EE7-4926-810D-5972EA381538}" destId="{ECA9F158-0CDD-49C5-82DC-625D1BD666AF}" srcOrd="0" destOrd="0" parTransId="{D7B44B2F-B5CC-4E56-989E-06048560A7AF}" sibTransId="{113D7F1A-A172-4F78-B2CC-29F1F97B6A9A}"/>
    <dgm:cxn modelId="{6F86AF3F-DF9B-4935-A8E6-FBF07EA67D6F}" srcId="{F471C8EE-DF48-46DC-AA95-95E7AED57DCB}" destId="{1F495B92-AB90-4FAD-A570-9EA5B0CEA0B9}" srcOrd="2" destOrd="0" parTransId="{B6F8F62A-0C0F-468B-AA48-FD5DED2C9ABC}" sibTransId="{5A7605F3-372E-4815-B2D1-712A8E765BAF}"/>
    <dgm:cxn modelId="{F497B8B6-0CFC-4A1C-B47D-926245504A40}" type="presOf" srcId="{178809C7-14F3-40D9-BEF4-C483B4B87E30}" destId="{76016F2B-6811-4A4F-9E3D-FAB652A15CFC}" srcOrd="0" destOrd="0" presId="urn:microsoft.com/office/officeart/2005/8/layout/vList5"/>
    <dgm:cxn modelId="{EDF667AE-A661-4065-B2EF-F5AAEBBB9CEE}" type="presOf" srcId="{1F495B92-AB90-4FAD-A570-9EA5B0CEA0B9}" destId="{BA3C325B-C841-4F55-B3F9-22EC0460C5CC}" srcOrd="0" destOrd="0" presId="urn:microsoft.com/office/officeart/2005/8/layout/vList5"/>
    <dgm:cxn modelId="{F1578814-9EFD-42EF-9063-8B65EF112455}" srcId="{178809C7-14F3-40D9-BEF4-C483B4B87E30}" destId="{FAE4DAF1-CC65-48B6-87D2-3DF0784A96EA}" srcOrd="0" destOrd="0" parTransId="{93BD3095-9529-4063-8372-55219DC3C46D}" sibTransId="{865B8FDD-6B1F-453B-9B9E-96C21E1B5A05}"/>
    <dgm:cxn modelId="{7C68F986-1464-411A-A249-32FB6DF53AF3}" srcId="{F471C8EE-DF48-46DC-AA95-95E7AED57DCB}" destId="{178809C7-14F3-40D9-BEF4-C483B4B87E30}" srcOrd="1" destOrd="0" parTransId="{892E1603-DE7F-4296-8A4E-BB1EF2D3F217}" sibTransId="{930A22A7-625D-4058-87CD-AC24697EB494}"/>
    <dgm:cxn modelId="{2603A438-4C51-4156-9716-6EDE62DEF405}" srcId="{1F495B92-AB90-4FAD-A570-9EA5B0CEA0B9}" destId="{1B866A59-C38D-4A72-B62D-ACC118070894}" srcOrd="0" destOrd="0" parTransId="{363E9043-D2AD-40FA-8B0F-30061973269F}" sibTransId="{52D2BD5E-0567-49ED-B14C-874912ADD6B1}"/>
    <dgm:cxn modelId="{7CA91ED0-B61C-426C-AE06-ACCB1E6B1EA3}" type="presOf" srcId="{FAE4DAF1-CC65-48B6-87D2-3DF0784A96EA}" destId="{B7A8DF4C-9735-4F15-89CA-30A1C4C4E8DB}" srcOrd="0" destOrd="0" presId="urn:microsoft.com/office/officeart/2005/8/layout/vList5"/>
    <dgm:cxn modelId="{BEED234E-D69E-407B-A0BA-D531BDAA2707}" srcId="{F471C8EE-DF48-46DC-AA95-95E7AED57DCB}" destId="{9E1DA0C3-1EE7-4926-810D-5972EA381538}" srcOrd="0" destOrd="0" parTransId="{ABE83ECE-4517-4C1F-9DAB-95E4C6973923}" sibTransId="{0D2B5FDA-4D65-46BF-8B79-471ADB8F7B16}"/>
    <dgm:cxn modelId="{14E91537-F3A9-49D1-A37B-9A9A8E0632E9}" type="presOf" srcId="{F471C8EE-DF48-46DC-AA95-95E7AED57DCB}" destId="{0F8D93B4-0CC0-4AA8-9593-24EE9F07B093}" srcOrd="0" destOrd="0" presId="urn:microsoft.com/office/officeart/2005/8/layout/vList5"/>
    <dgm:cxn modelId="{BA45EA2E-44BB-4163-85CB-3B4A0C834D53}" type="presOf" srcId="{1B866A59-C38D-4A72-B62D-ACC118070894}" destId="{399978E9-209B-4D6F-99A6-B2256A995E3D}" srcOrd="0" destOrd="0" presId="urn:microsoft.com/office/officeart/2005/8/layout/vList5"/>
    <dgm:cxn modelId="{773E9637-33A4-4B23-AD91-2E22D90334E4}" type="presOf" srcId="{ECA9F158-0CDD-49C5-82DC-625D1BD666AF}" destId="{FA572289-E5C9-4148-8743-69219459D424}" srcOrd="0" destOrd="0" presId="urn:microsoft.com/office/officeart/2005/8/layout/vList5"/>
    <dgm:cxn modelId="{8008B357-09BA-4789-BFA4-BF6625830195}" type="presParOf" srcId="{0F8D93B4-0CC0-4AA8-9593-24EE9F07B093}" destId="{BDD08C6E-C837-4CAA-8A60-9F95153930BF}" srcOrd="0" destOrd="0" presId="urn:microsoft.com/office/officeart/2005/8/layout/vList5"/>
    <dgm:cxn modelId="{3F02AAF0-45E9-410B-9188-125DF8D25B06}" type="presParOf" srcId="{BDD08C6E-C837-4CAA-8A60-9F95153930BF}" destId="{11FD666E-61CF-4FB2-8690-7EF6491948C1}" srcOrd="0" destOrd="0" presId="urn:microsoft.com/office/officeart/2005/8/layout/vList5"/>
    <dgm:cxn modelId="{047012A8-85B7-4C48-90CA-F35374B05A05}" type="presParOf" srcId="{BDD08C6E-C837-4CAA-8A60-9F95153930BF}" destId="{FA572289-E5C9-4148-8743-69219459D424}" srcOrd="1" destOrd="0" presId="urn:microsoft.com/office/officeart/2005/8/layout/vList5"/>
    <dgm:cxn modelId="{A73C85DD-FBC6-421C-BE93-C720BCC25AC7}" type="presParOf" srcId="{0F8D93B4-0CC0-4AA8-9593-24EE9F07B093}" destId="{2CED9BA9-D380-4A1F-8E51-2146107C9A1A}" srcOrd="1" destOrd="0" presId="urn:microsoft.com/office/officeart/2005/8/layout/vList5"/>
    <dgm:cxn modelId="{D90212A8-E84E-4A59-899C-519D5AF7B1F4}" type="presParOf" srcId="{0F8D93B4-0CC0-4AA8-9593-24EE9F07B093}" destId="{C23F15C1-5A54-412C-B652-BEA0B8940431}" srcOrd="2" destOrd="0" presId="urn:microsoft.com/office/officeart/2005/8/layout/vList5"/>
    <dgm:cxn modelId="{FE881D0A-130F-485A-97D2-BB4AD1900DC9}" type="presParOf" srcId="{C23F15C1-5A54-412C-B652-BEA0B8940431}" destId="{76016F2B-6811-4A4F-9E3D-FAB652A15CFC}" srcOrd="0" destOrd="0" presId="urn:microsoft.com/office/officeart/2005/8/layout/vList5"/>
    <dgm:cxn modelId="{BFE6BBC0-4B96-4AFE-8FEA-35493A3F04A8}" type="presParOf" srcId="{C23F15C1-5A54-412C-B652-BEA0B8940431}" destId="{B7A8DF4C-9735-4F15-89CA-30A1C4C4E8DB}" srcOrd="1" destOrd="0" presId="urn:microsoft.com/office/officeart/2005/8/layout/vList5"/>
    <dgm:cxn modelId="{05DF9283-0014-4C13-BF37-7C2E47D0CD87}" type="presParOf" srcId="{0F8D93B4-0CC0-4AA8-9593-24EE9F07B093}" destId="{F8C939BC-D7DE-463A-B0A2-2656526A9C67}" srcOrd="3" destOrd="0" presId="urn:microsoft.com/office/officeart/2005/8/layout/vList5"/>
    <dgm:cxn modelId="{B5132E98-1B36-4D6A-BDF6-2679B3213709}" type="presParOf" srcId="{0F8D93B4-0CC0-4AA8-9593-24EE9F07B093}" destId="{059B21BD-E32C-4487-9F2D-AEB9B96C9372}" srcOrd="4" destOrd="0" presId="urn:microsoft.com/office/officeart/2005/8/layout/vList5"/>
    <dgm:cxn modelId="{0AE56459-CD65-4A1B-BDED-46B6EC664A48}" type="presParOf" srcId="{059B21BD-E32C-4487-9F2D-AEB9B96C9372}" destId="{BA3C325B-C841-4F55-B3F9-22EC0460C5CC}" srcOrd="0" destOrd="0" presId="urn:microsoft.com/office/officeart/2005/8/layout/vList5"/>
    <dgm:cxn modelId="{3EC5AC3F-02AB-40D6-9272-E383D3AC1EDC}" type="presParOf" srcId="{059B21BD-E32C-4487-9F2D-AEB9B96C9372}" destId="{399978E9-209B-4D6F-99A6-B2256A995E3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7A2CAE-8352-49B6-8E9A-826459A8929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zh-CN" altLang="en-US"/>
        </a:p>
      </dgm:t>
    </dgm:pt>
    <dgm:pt modelId="{D011E50F-DEC9-485F-8D04-BA25E7153DAF}">
      <dgm:prSet phldrT="[文本]" custT="1"/>
      <dgm:spPr/>
      <dgm:t>
        <a:bodyPr/>
        <a:lstStyle/>
        <a:p>
          <a:r>
            <a:rPr lang="en-US" altLang="zh-CN" sz="1600" b="1" dirty="0" smtClean="0">
              <a:latin typeface="+mn-ea"/>
              <a:ea typeface="+mn-ea"/>
            </a:rPr>
            <a:t>1</a:t>
          </a:r>
          <a:r>
            <a:rPr lang="zh-CN" altLang="en-US" sz="1600" b="1" dirty="0" smtClean="0">
              <a:latin typeface="+mn-ea"/>
              <a:ea typeface="+mn-ea"/>
            </a:rPr>
            <a:t>、农业用地归属不清晰，地块不实、四至不清、面积不准、争议和纠纷较多</a:t>
          </a:r>
          <a:endParaRPr lang="zh-CN" altLang="en-US" sz="1600" b="1" dirty="0">
            <a:latin typeface="+mn-ea"/>
            <a:ea typeface="+mn-ea"/>
          </a:endParaRPr>
        </a:p>
      </dgm:t>
    </dgm:pt>
    <dgm:pt modelId="{5A000DCB-180F-4F54-BFEA-E8B4147160D6}" type="parTrans" cxnId="{26FB271F-B8AF-41D3-A37E-E9BCEA70EBFC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797C8D8B-1391-4F7C-BB28-E43713B74431}" type="sibTrans" cxnId="{26FB271F-B8AF-41D3-A37E-E9BCEA70EBFC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8F49FF80-E38E-41B0-9F61-1C875A768BF0}">
      <dgm:prSet phldrT="[文本]" custT="1"/>
      <dgm:spPr/>
      <dgm:t>
        <a:bodyPr/>
        <a:lstStyle/>
        <a:p>
          <a:r>
            <a:rPr lang="en-US" altLang="zh-CN" sz="1600" b="1" dirty="0" smtClean="0">
              <a:latin typeface="+mn-ea"/>
              <a:ea typeface="+mn-ea"/>
            </a:rPr>
            <a:t>3</a:t>
          </a:r>
          <a:r>
            <a:rPr lang="zh-CN" altLang="en-US" sz="1600" b="1" dirty="0" smtClean="0">
              <a:latin typeface="+mn-ea"/>
              <a:ea typeface="+mn-ea"/>
            </a:rPr>
            <a:t>、农业产业结构规划不合理，导致产能过剩</a:t>
          </a:r>
          <a:endParaRPr lang="zh-CN" altLang="en-US" sz="1600" b="1" dirty="0">
            <a:latin typeface="+mn-ea"/>
            <a:ea typeface="+mn-ea"/>
          </a:endParaRPr>
        </a:p>
      </dgm:t>
    </dgm:pt>
    <dgm:pt modelId="{8926B2E7-04E5-4C43-9F64-1CF06B43E1DA}" type="parTrans" cxnId="{99081F2D-8467-4D50-A4E3-CF0A969E566D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B5F77C70-28CA-40E6-B233-B5A8EDA2AAFF}" type="sibTrans" cxnId="{99081F2D-8467-4D50-A4E3-CF0A969E566D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1BF9754A-B430-4393-9B1F-46AEADEC2AF3}">
      <dgm:prSet phldrT="[文本]" custT="1"/>
      <dgm:spPr/>
      <dgm:t>
        <a:bodyPr/>
        <a:lstStyle/>
        <a:p>
          <a:r>
            <a:rPr lang="en-US" altLang="zh-CN" sz="1600" b="1" dirty="0" smtClean="0">
              <a:latin typeface="+mn-ea"/>
              <a:ea typeface="+mn-ea"/>
            </a:rPr>
            <a:t>4</a:t>
          </a:r>
          <a:r>
            <a:rPr lang="zh-CN" altLang="en-US" sz="1600" b="1" dirty="0" smtClean="0">
              <a:latin typeface="+mn-ea"/>
              <a:ea typeface="+mn-ea"/>
            </a:rPr>
            <a:t>、农作物产量评估困难，无法对产能进行有效分析</a:t>
          </a:r>
          <a:endParaRPr lang="zh-CN" altLang="en-US" sz="1600" b="1" dirty="0">
            <a:latin typeface="+mn-ea"/>
            <a:ea typeface="+mn-ea"/>
          </a:endParaRPr>
        </a:p>
      </dgm:t>
    </dgm:pt>
    <dgm:pt modelId="{6142F800-BD55-4AB7-A5C7-10B0B44ABC9E}" type="parTrans" cxnId="{DC72E0CA-ACF1-44EB-81C1-F70EAEF7EA27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14ACFA61-96BF-4583-B187-52FEA6A4F976}" type="sibTrans" cxnId="{DC72E0CA-ACF1-44EB-81C1-F70EAEF7EA27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BD6A8D66-FE50-4984-82C6-BA85E360D2FF}">
      <dgm:prSet phldrT="[文本]" custT="1"/>
      <dgm:spPr/>
      <dgm:t>
        <a:bodyPr/>
        <a:lstStyle/>
        <a:p>
          <a:r>
            <a:rPr lang="en-US" altLang="zh-CN" sz="1600" b="1" dirty="0" smtClean="0">
              <a:latin typeface="+mn-ea"/>
              <a:ea typeface="+mn-ea"/>
            </a:rPr>
            <a:t>5</a:t>
          </a:r>
          <a:r>
            <a:rPr lang="zh-CN" altLang="en-US" sz="1600" b="1" dirty="0" smtClean="0">
              <a:latin typeface="+mn-ea"/>
              <a:ea typeface="+mn-ea"/>
            </a:rPr>
            <a:t>、灾后保险评估时间长，保险周期长</a:t>
          </a:r>
          <a:endParaRPr lang="zh-CN" altLang="en-US" sz="1600" b="1" dirty="0">
            <a:latin typeface="+mn-ea"/>
            <a:ea typeface="+mn-ea"/>
          </a:endParaRPr>
        </a:p>
      </dgm:t>
    </dgm:pt>
    <dgm:pt modelId="{5C80AE3A-4EBA-4A33-9C57-ADC11008C045}" type="parTrans" cxnId="{DBE41A89-75F3-40D0-9F3F-49321874AB9E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653E1A24-0EBB-4D7B-B844-8D906DED79A4}" type="sibTrans" cxnId="{DBE41A89-75F3-40D0-9F3F-49321874AB9E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9E9478DA-035C-4E5E-94D1-A79B02BDE89D}">
      <dgm:prSet phldrT="[文本]" custT="1"/>
      <dgm:spPr/>
      <dgm:t>
        <a:bodyPr/>
        <a:lstStyle/>
        <a:p>
          <a:r>
            <a:rPr lang="en-US" altLang="zh-CN" sz="1600" b="1" dirty="0" smtClean="0">
              <a:latin typeface="+mn-ea"/>
              <a:ea typeface="+mn-ea"/>
            </a:rPr>
            <a:t>2</a:t>
          </a:r>
          <a:r>
            <a:rPr lang="zh-CN" altLang="en-US" sz="1600" b="1" dirty="0" smtClean="0">
              <a:latin typeface="+mn-ea"/>
              <a:ea typeface="+mn-ea"/>
            </a:rPr>
            <a:t>、农业用地的不合理、不科学，种植不合理，导致农作物减产、少产</a:t>
          </a:r>
          <a:endParaRPr lang="zh-CN" altLang="en-US" sz="1600" b="1" dirty="0">
            <a:latin typeface="+mn-ea"/>
            <a:ea typeface="+mn-ea"/>
          </a:endParaRPr>
        </a:p>
      </dgm:t>
    </dgm:pt>
    <dgm:pt modelId="{0C2BD638-9073-44AC-854F-8A3DB9728FEC}" type="parTrans" cxnId="{B2DADA9E-D42E-44D1-B707-AEEF166C093F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9AC0D5B5-4C85-4DD9-B6FC-68412E911862}" type="sibTrans" cxnId="{B2DADA9E-D42E-44D1-B707-AEEF166C093F}">
      <dgm:prSet/>
      <dgm:spPr/>
      <dgm:t>
        <a:bodyPr/>
        <a:lstStyle/>
        <a:p>
          <a:endParaRPr lang="zh-CN" altLang="en-US" sz="1600" b="1">
            <a:latin typeface="+mn-ea"/>
            <a:ea typeface="+mn-ea"/>
          </a:endParaRPr>
        </a:p>
      </dgm:t>
    </dgm:pt>
    <dgm:pt modelId="{06206622-DF64-46D6-9232-02B0EA5CCCD6}" type="pres">
      <dgm:prSet presAssocID="{5A7A2CAE-8352-49B6-8E9A-826459A8929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BDA999B9-4B97-4E6E-863A-5D142481A170}" type="pres">
      <dgm:prSet presAssocID="{5A7A2CAE-8352-49B6-8E9A-826459A89298}" presName="Name1" presStyleCnt="0"/>
      <dgm:spPr/>
      <dgm:t>
        <a:bodyPr/>
        <a:lstStyle/>
        <a:p>
          <a:endParaRPr lang="zh-CN" altLang="en-US"/>
        </a:p>
      </dgm:t>
    </dgm:pt>
    <dgm:pt modelId="{46BF5E52-4352-476A-9DFD-38F8F001633C}" type="pres">
      <dgm:prSet presAssocID="{5A7A2CAE-8352-49B6-8E9A-826459A89298}" presName="cycle" presStyleCnt="0"/>
      <dgm:spPr/>
      <dgm:t>
        <a:bodyPr/>
        <a:lstStyle/>
        <a:p>
          <a:endParaRPr lang="zh-CN" altLang="en-US"/>
        </a:p>
      </dgm:t>
    </dgm:pt>
    <dgm:pt modelId="{975EE203-D002-447D-AEBF-2BE3D8F1361C}" type="pres">
      <dgm:prSet presAssocID="{5A7A2CAE-8352-49B6-8E9A-826459A89298}" presName="srcNode" presStyleLbl="node1" presStyleIdx="0" presStyleCnt="5"/>
      <dgm:spPr/>
      <dgm:t>
        <a:bodyPr/>
        <a:lstStyle/>
        <a:p>
          <a:endParaRPr lang="zh-CN" altLang="en-US"/>
        </a:p>
      </dgm:t>
    </dgm:pt>
    <dgm:pt modelId="{90FBADDC-FC9A-497C-96C5-ED52A6C709C6}" type="pres">
      <dgm:prSet presAssocID="{5A7A2CAE-8352-49B6-8E9A-826459A89298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2874362A-649A-4C14-80EF-6C6F6697B8C5}" type="pres">
      <dgm:prSet presAssocID="{5A7A2CAE-8352-49B6-8E9A-826459A89298}" presName="extraNode" presStyleLbl="node1" presStyleIdx="0" presStyleCnt="5"/>
      <dgm:spPr/>
      <dgm:t>
        <a:bodyPr/>
        <a:lstStyle/>
        <a:p>
          <a:endParaRPr lang="zh-CN" altLang="en-US"/>
        </a:p>
      </dgm:t>
    </dgm:pt>
    <dgm:pt modelId="{B6C1AFF3-9CE6-4541-B567-B2FDF11BF817}" type="pres">
      <dgm:prSet presAssocID="{5A7A2CAE-8352-49B6-8E9A-826459A89298}" presName="dstNode" presStyleLbl="node1" presStyleIdx="0" presStyleCnt="5"/>
      <dgm:spPr/>
      <dgm:t>
        <a:bodyPr/>
        <a:lstStyle/>
        <a:p>
          <a:endParaRPr lang="zh-CN" altLang="en-US"/>
        </a:p>
      </dgm:t>
    </dgm:pt>
    <dgm:pt modelId="{78C69047-E55B-468F-B737-F915ECB187CF}" type="pres">
      <dgm:prSet presAssocID="{D011E50F-DEC9-485F-8D04-BA25E7153DAF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61F7850-E2D6-4672-AA4B-5DC0AA2D2729}" type="pres">
      <dgm:prSet presAssocID="{D011E50F-DEC9-485F-8D04-BA25E7153DAF}" presName="accent_1" presStyleCnt="0"/>
      <dgm:spPr/>
      <dgm:t>
        <a:bodyPr/>
        <a:lstStyle/>
        <a:p>
          <a:endParaRPr lang="zh-CN" altLang="en-US"/>
        </a:p>
      </dgm:t>
    </dgm:pt>
    <dgm:pt modelId="{5A136F5C-FA7A-4690-9A01-360522412B80}" type="pres">
      <dgm:prSet presAssocID="{D011E50F-DEC9-485F-8D04-BA25E7153DAF}" presName="accentRepeatNode" presStyleLbl="solidFgAcc1" presStyleIdx="0" presStyleCnt="5"/>
      <dgm:spPr/>
      <dgm:t>
        <a:bodyPr/>
        <a:lstStyle/>
        <a:p>
          <a:endParaRPr lang="zh-CN" altLang="en-US"/>
        </a:p>
      </dgm:t>
    </dgm:pt>
    <dgm:pt modelId="{3128A6C0-6335-4D85-B37E-0BC21A83BCB0}" type="pres">
      <dgm:prSet presAssocID="{9E9478DA-035C-4E5E-94D1-A79B02BDE89D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64018CF-1AC9-49E9-B60C-1DD8D469E461}" type="pres">
      <dgm:prSet presAssocID="{9E9478DA-035C-4E5E-94D1-A79B02BDE89D}" presName="accent_2" presStyleCnt="0"/>
      <dgm:spPr/>
      <dgm:t>
        <a:bodyPr/>
        <a:lstStyle/>
        <a:p>
          <a:endParaRPr lang="zh-CN" altLang="en-US"/>
        </a:p>
      </dgm:t>
    </dgm:pt>
    <dgm:pt modelId="{990BE089-55CE-4BF8-B406-15D84DA1671C}" type="pres">
      <dgm:prSet presAssocID="{9E9478DA-035C-4E5E-94D1-A79B02BDE89D}" presName="accentRepeatNode" presStyleLbl="solidFgAcc1" presStyleIdx="1" presStyleCnt="5"/>
      <dgm:spPr/>
      <dgm:t>
        <a:bodyPr/>
        <a:lstStyle/>
        <a:p>
          <a:endParaRPr lang="zh-CN" altLang="en-US"/>
        </a:p>
      </dgm:t>
    </dgm:pt>
    <dgm:pt modelId="{C28A693B-409E-4999-9930-7D67F279240A}" type="pres">
      <dgm:prSet presAssocID="{8F49FF80-E38E-41B0-9F61-1C875A768BF0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C0E90A-5961-4FF2-8B8A-BD2A1C09379D}" type="pres">
      <dgm:prSet presAssocID="{8F49FF80-E38E-41B0-9F61-1C875A768BF0}" presName="accent_3" presStyleCnt="0"/>
      <dgm:spPr/>
    </dgm:pt>
    <dgm:pt modelId="{4179D92F-23B6-4855-B85E-38413909A0CD}" type="pres">
      <dgm:prSet presAssocID="{8F49FF80-E38E-41B0-9F61-1C875A768BF0}" presName="accentRepeatNode" presStyleLbl="solidFgAcc1" presStyleIdx="2" presStyleCnt="5"/>
      <dgm:spPr/>
      <dgm:t>
        <a:bodyPr/>
        <a:lstStyle/>
        <a:p>
          <a:endParaRPr lang="zh-CN" altLang="en-US"/>
        </a:p>
      </dgm:t>
    </dgm:pt>
    <dgm:pt modelId="{73BBC9FB-AA5A-43BD-8635-AAF7864112BB}" type="pres">
      <dgm:prSet presAssocID="{1BF9754A-B430-4393-9B1F-46AEADEC2AF3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504271-67A4-4989-A10F-C8EE5689B06C}" type="pres">
      <dgm:prSet presAssocID="{1BF9754A-B430-4393-9B1F-46AEADEC2AF3}" presName="accent_4" presStyleCnt="0"/>
      <dgm:spPr/>
    </dgm:pt>
    <dgm:pt modelId="{2D8724AB-78D2-46D3-931E-16EFC056544F}" type="pres">
      <dgm:prSet presAssocID="{1BF9754A-B430-4393-9B1F-46AEADEC2AF3}" presName="accentRepeatNode" presStyleLbl="solidFgAcc1" presStyleIdx="3" presStyleCnt="5"/>
      <dgm:spPr/>
      <dgm:t>
        <a:bodyPr/>
        <a:lstStyle/>
        <a:p>
          <a:endParaRPr lang="zh-CN" altLang="en-US"/>
        </a:p>
      </dgm:t>
    </dgm:pt>
    <dgm:pt modelId="{9DB0BA98-6200-4B25-A30C-325A5ACB90D9}" type="pres">
      <dgm:prSet presAssocID="{BD6A8D66-FE50-4984-82C6-BA85E360D2FF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F117DC-CB4F-4D56-9302-CB7075BF0C3A}" type="pres">
      <dgm:prSet presAssocID="{BD6A8D66-FE50-4984-82C6-BA85E360D2FF}" presName="accent_5" presStyleCnt="0"/>
      <dgm:spPr/>
    </dgm:pt>
    <dgm:pt modelId="{F56E1AFC-DF0A-4C26-81B6-A2A96D626A42}" type="pres">
      <dgm:prSet presAssocID="{BD6A8D66-FE50-4984-82C6-BA85E360D2FF}" presName="accentRepeatNode" presStyleLbl="solidFgAcc1" presStyleIdx="4" presStyleCnt="5"/>
      <dgm:spPr/>
      <dgm:t>
        <a:bodyPr/>
        <a:lstStyle/>
        <a:p>
          <a:endParaRPr lang="zh-CN" altLang="en-US"/>
        </a:p>
      </dgm:t>
    </dgm:pt>
  </dgm:ptLst>
  <dgm:cxnLst>
    <dgm:cxn modelId="{20F388E8-09C6-4A0B-B3FE-9F753952F8AB}" type="presOf" srcId="{797C8D8B-1391-4F7C-BB28-E43713B74431}" destId="{90FBADDC-FC9A-497C-96C5-ED52A6C709C6}" srcOrd="0" destOrd="0" presId="urn:microsoft.com/office/officeart/2008/layout/VerticalCurvedList"/>
    <dgm:cxn modelId="{071B6EBF-778D-4C65-9AB8-1844DBBAD792}" type="presOf" srcId="{D011E50F-DEC9-485F-8D04-BA25E7153DAF}" destId="{78C69047-E55B-468F-B737-F915ECB187CF}" srcOrd="0" destOrd="0" presId="urn:microsoft.com/office/officeart/2008/layout/VerticalCurvedList"/>
    <dgm:cxn modelId="{0B00E272-5478-46AB-B5C7-C5F8BF473DD3}" type="presOf" srcId="{9E9478DA-035C-4E5E-94D1-A79B02BDE89D}" destId="{3128A6C0-6335-4D85-B37E-0BC21A83BCB0}" srcOrd="0" destOrd="0" presId="urn:microsoft.com/office/officeart/2008/layout/VerticalCurvedList"/>
    <dgm:cxn modelId="{B2DADA9E-D42E-44D1-B707-AEEF166C093F}" srcId="{5A7A2CAE-8352-49B6-8E9A-826459A89298}" destId="{9E9478DA-035C-4E5E-94D1-A79B02BDE89D}" srcOrd="1" destOrd="0" parTransId="{0C2BD638-9073-44AC-854F-8A3DB9728FEC}" sibTransId="{9AC0D5B5-4C85-4DD9-B6FC-68412E911862}"/>
    <dgm:cxn modelId="{DBE41A89-75F3-40D0-9F3F-49321874AB9E}" srcId="{5A7A2CAE-8352-49B6-8E9A-826459A89298}" destId="{BD6A8D66-FE50-4984-82C6-BA85E360D2FF}" srcOrd="4" destOrd="0" parTransId="{5C80AE3A-4EBA-4A33-9C57-ADC11008C045}" sibTransId="{653E1A24-0EBB-4D7B-B844-8D906DED79A4}"/>
    <dgm:cxn modelId="{26FB271F-B8AF-41D3-A37E-E9BCEA70EBFC}" srcId="{5A7A2CAE-8352-49B6-8E9A-826459A89298}" destId="{D011E50F-DEC9-485F-8D04-BA25E7153DAF}" srcOrd="0" destOrd="0" parTransId="{5A000DCB-180F-4F54-BFEA-E8B4147160D6}" sibTransId="{797C8D8B-1391-4F7C-BB28-E43713B74431}"/>
    <dgm:cxn modelId="{BB47105F-7CA1-4762-9B25-3798E5E5A9B5}" type="presOf" srcId="{5A7A2CAE-8352-49B6-8E9A-826459A89298}" destId="{06206622-DF64-46D6-9232-02B0EA5CCCD6}" srcOrd="0" destOrd="0" presId="urn:microsoft.com/office/officeart/2008/layout/VerticalCurvedList"/>
    <dgm:cxn modelId="{DC72E0CA-ACF1-44EB-81C1-F70EAEF7EA27}" srcId="{5A7A2CAE-8352-49B6-8E9A-826459A89298}" destId="{1BF9754A-B430-4393-9B1F-46AEADEC2AF3}" srcOrd="3" destOrd="0" parTransId="{6142F800-BD55-4AB7-A5C7-10B0B44ABC9E}" sibTransId="{14ACFA61-96BF-4583-B187-52FEA6A4F976}"/>
    <dgm:cxn modelId="{ADA37646-D2E9-4950-9845-85BBD8A8A27F}" type="presOf" srcId="{1BF9754A-B430-4393-9B1F-46AEADEC2AF3}" destId="{73BBC9FB-AA5A-43BD-8635-AAF7864112BB}" srcOrd="0" destOrd="0" presId="urn:microsoft.com/office/officeart/2008/layout/VerticalCurvedList"/>
    <dgm:cxn modelId="{DDFEBBAD-E1F7-4D42-BC54-7F37DFC3C366}" type="presOf" srcId="{8F49FF80-E38E-41B0-9F61-1C875A768BF0}" destId="{C28A693B-409E-4999-9930-7D67F279240A}" srcOrd="0" destOrd="0" presId="urn:microsoft.com/office/officeart/2008/layout/VerticalCurvedList"/>
    <dgm:cxn modelId="{4189DFF2-501D-4C8F-84F9-13F354C39BF5}" type="presOf" srcId="{BD6A8D66-FE50-4984-82C6-BA85E360D2FF}" destId="{9DB0BA98-6200-4B25-A30C-325A5ACB90D9}" srcOrd="0" destOrd="0" presId="urn:microsoft.com/office/officeart/2008/layout/VerticalCurvedList"/>
    <dgm:cxn modelId="{99081F2D-8467-4D50-A4E3-CF0A969E566D}" srcId="{5A7A2CAE-8352-49B6-8E9A-826459A89298}" destId="{8F49FF80-E38E-41B0-9F61-1C875A768BF0}" srcOrd="2" destOrd="0" parTransId="{8926B2E7-04E5-4C43-9F64-1CF06B43E1DA}" sibTransId="{B5F77C70-28CA-40E6-B233-B5A8EDA2AAFF}"/>
    <dgm:cxn modelId="{2A315999-FD46-4EF7-A580-E1595EDB4CC1}" type="presParOf" srcId="{06206622-DF64-46D6-9232-02B0EA5CCCD6}" destId="{BDA999B9-4B97-4E6E-863A-5D142481A170}" srcOrd="0" destOrd="0" presId="urn:microsoft.com/office/officeart/2008/layout/VerticalCurvedList"/>
    <dgm:cxn modelId="{337C8799-2D76-46F3-BA52-EA371DD8EF0C}" type="presParOf" srcId="{BDA999B9-4B97-4E6E-863A-5D142481A170}" destId="{46BF5E52-4352-476A-9DFD-38F8F001633C}" srcOrd="0" destOrd="0" presId="urn:microsoft.com/office/officeart/2008/layout/VerticalCurvedList"/>
    <dgm:cxn modelId="{FA8350BB-ADAD-4A25-9A5F-F37AC270F2CC}" type="presParOf" srcId="{46BF5E52-4352-476A-9DFD-38F8F001633C}" destId="{975EE203-D002-447D-AEBF-2BE3D8F1361C}" srcOrd="0" destOrd="0" presId="urn:microsoft.com/office/officeart/2008/layout/VerticalCurvedList"/>
    <dgm:cxn modelId="{6F92F2A4-01C4-4ABB-AAFD-3C2D22146CF0}" type="presParOf" srcId="{46BF5E52-4352-476A-9DFD-38F8F001633C}" destId="{90FBADDC-FC9A-497C-96C5-ED52A6C709C6}" srcOrd="1" destOrd="0" presId="urn:microsoft.com/office/officeart/2008/layout/VerticalCurvedList"/>
    <dgm:cxn modelId="{55E9DBC6-62D6-4595-9230-E31A211FB535}" type="presParOf" srcId="{46BF5E52-4352-476A-9DFD-38F8F001633C}" destId="{2874362A-649A-4C14-80EF-6C6F6697B8C5}" srcOrd="2" destOrd="0" presId="urn:microsoft.com/office/officeart/2008/layout/VerticalCurvedList"/>
    <dgm:cxn modelId="{8DDB70FD-F59D-4430-BCEC-61C4196839BF}" type="presParOf" srcId="{46BF5E52-4352-476A-9DFD-38F8F001633C}" destId="{B6C1AFF3-9CE6-4541-B567-B2FDF11BF817}" srcOrd="3" destOrd="0" presId="urn:microsoft.com/office/officeart/2008/layout/VerticalCurvedList"/>
    <dgm:cxn modelId="{679F77CF-CDA4-45A5-8DD5-5051E1C355D8}" type="presParOf" srcId="{BDA999B9-4B97-4E6E-863A-5D142481A170}" destId="{78C69047-E55B-468F-B737-F915ECB187CF}" srcOrd="1" destOrd="0" presId="urn:microsoft.com/office/officeart/2008/layout/VerticalCurvedList"/>
    <dgm:cxn modelId="{5FFA03F7-3781-4485-BBDD-6594C73DF9D6}" type="presParOf" srcId="{BDA999B9-4B97-4E6E-863A-5D142481A170}" destId="{261F7850-E2D6-4672-AA4B-5DC0AA2D2729}" srcOrd="2" destOrd="0" presId="urn:microsoft.com/office/officeart/2008/layout/VerticalCurvedList"/>
    <dgm:cxn modelId="{020CBD17-68ED-4DE5-BC69-49C967E88042}" type="presParOf" srcId="{261F7850-E2D6-4672-AA4B-5DC0AA2D2729}" destId="{5A136F5C-FA7A-4690-9A01-360522412B80}" srcOrd="0" destOrd="0" presId="urn:microsoft.com/office/officeart/2008/layout/VerticalCurvedList"/>
    <dgm:cxn modelId="{6A4D6CB0-E4EC-4B3C-A39F-A11097AAB4DF}" type="presParOf" srcId="{BDA999B9-4B97-4E6E-863A-5D142481A170}" destId="{3128A6C0-6335-4D85-B37E-0BC21A83BCB0}" srcOrd="3" destOrd="0" presId="urn:microsoft.com/office/officeart/2008/layout/VerticalCurvedList"/>
    <dgm:cxn modelId="{D72B5E00-8422-4A83-8030-4AA8FCC9D1EE}" type="presParOf" srcId="{BDA999B9-4B97-4E6E-863A-5D142481A170}" destId="{664018CF-1AC9-49E9-B60C-1DD8D469E461}" srcOrd="4" destOrd="0" presId="urn:microsoft.com/office/officeart/2008/layout/VerticalCurvedList"/>
    <dgm:cxn modelId="{3F00261B-629E-459B-95D2-10BE79C7472F}" type="presParOf" srcId="{664018CF-1AC9-49E9-B60C-1DD8D469E461}" destId="{990BE089-55CE-4BF8-B406-15D84DA1671C}" srcOrd="0" destOrd="0" presId="urn:microsoft.com/office/officeart/2008/layout/VerticalCurvedList"/>
    <dgm:cxn modelId="{2D9F35EC-C18B-4512-A912-67422A5146CB}" type="presParOf" srcId="{BDA999B9-4B97-4E6E-863A-5D142481A170}" destId="{C28A693B-409E-4999-9930-7D67F279240A}" srcOrd="5" destOrd="0" presId="urn:microsoft.com/office/officeart/2008/layout/VerticalCurvedList"/>
    <dgm:cxn modelId="{8097A18B-1D80-4722-8B65-6E7BBD108897}" type="presParOf" srcId="{BDA999B9-4B97-4E6E-863A-5D142481A170}" destId="{1FC0E90A-5961-4FF2-8B8A-BD2A1C09379D}" srcOrd="6" destOrd="0" presId="urn:microsoft.com/office/officeart/2008/layout/VerticalCurvedList"/>
    <dgm:cxn modelId="{4487BEBC-2184-4416-BD29-84FD975E11C5}" type="presParOf" srcId="{1FC0E90A-5961-4FF2-8B8A-BD2A1C09379D}" destId="{4179D92F-23B6-4855-B85E-38413909A0CD}" srcOrd="0" destOrd="0" presId="urn:microsoft.com/office/officeart/2008/layout/VerticalCurvedList"/>
    <dgm:cxn modelId="{3472AF29-2502-4CC2-A616-126C4E838752}" type="presParOf" srcId="{BDA999B9-4B97-4E6E-863A-5D142481A170}" destId="{73BBC9FB-AA5A-43BD-8635-AAF7864112BB}" srcOrd="7" destOrd="0" presId="urn:microsoft.com/office/officeart/2008/layout/VerticalCurvedList"/>
    <dgm:cxn modelId="{FDF4C383-9B13-4832-8EAC-84D967F9E2CA}" type="presParOf" srcId="{BDA999B9-4B97-4E6E-863A-5D142481A170}" destId="{3E504271-67A4-4989-A10F-C8EE5689B06C}" srcOrd="8" destOrd="0" presId="urn:microsoft.com/office/officeart/2008/layout/VerticalCurvedList"/>
    <dgm:cxn modelId="{F8FC3BE6-AD3F-416A-89C1-5E04DF196076}" type="presParOf" srcId="{3E504271-67A4-4989-A10F-C8EE5689B06C}" destId="{2D8724AB-78D2-46D3-931E-16EFC056544F}" srcOrd="0" destOrd="0" presId="urn:microsoft.com/office/officeart/2008/layout/VerticalCurvedList"/>
    <dgm:cxn modelId="{C392BB88-2BE7-45B0-90C2-3F447CE0D404}" type="presParOf" srcId="{BDA999B9-4B97-4E6E-863A-5D142481A170}" destId="{9DB0BA98-6200-4B25-A30C-325A5ACB90D9}" srcOrd="9" destOrd="0" presId="urn:microsoft.com/office/officeart/2008/layout/VerticalCurvedList"/>
    <dgm:cxn modelId="{B5F11C3B-8578-44D8-BFBB-BFE2AF895961}" type="presParOf" srcId="{BDA999B9-4B97-4E6E-863A-5D142481A170}" destId="{3BF117DC-CB4F-4D56-9302-CB7075BF0C3A}" srcOrd="10" destOrd="0" presId="urn:microsoft.com/office/officeart/2008/layout/VerticalCurvedList"/>
    <dgm:cxn modelId="{340A0E06-2E14-40FE-A9D0-CB6EB485FF9B}" type="presParOf" srcId="{3BF117DC-CB4F-4D56-9302-CB7075BF0C3A}" destId="{F56E1AFC-DF0A-4C26-81B6-A2A96D626A4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950D3E-4924-4FEC-8197-515E21E2749C}" type="doc">
      <dgm:prSet loTypeId="urn:microsoft.com/office/officeart/2005/8/layout/hProcess7#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CN" altLang="en-US"/>
        </a:p>
      </dgm:t>
    </dgm:pt>
    <dgm:pt modelId="{6EB87654-276E-42CD-A531-F079CC5DC72E}">
      <dgm:prSet phldrT="[文本]"/>
      <dgm:spPr/>
      <dgm:t>
        <a:bodyPr/>
        <a:lstStyle/>
        <a:p>
          <a:endParaRPr lang="zh-CN" altLang="en-US" dirty="0"/>
        </a:p>
      </dgm:t>
    </dgm:pt>
    <dgm:pt modelId="{73391A18-600B-48FC-B39E-70ACAB51AC7D}" type="parTrans" cxnId="{47D34232-C430-4081-A71E-E71ED5C1CA94}">
      <dgm:prSet/>
      <dgm:spPr/>
      <dgm:t>
        <a:bodyPr/>
        <a:lstStyle/>
        <a:p>
          <a:endParaRPr lang="zh-CN" altLang="en-US"/>
        </a:p>
      </dgm:t>
    </dgm:pt>
    <dgm:pt modelId="{DD66DAA6-AAEF-4C31-8B1D-2ADFE693C632}" type="sibTrans" cxnId="{47D34232-C430-4081-A71E-E71ED5C1CA94}">
      <dgm:prSet/>
      <dgm:spPr/>
      <dgm:t>
        <a:bodyPr/>
        <a:lstStyle/>
        <a:p>
          <a:endParaRPr lang="zh-CN" altLang="en-US"/>
        </a:p>
      </dgm:t>
    </dgm:pt>
    <dgm:pt modelId="{44A1FA39-AFAE-42F0-AFE3-58A7AF6A783B}">
      <dgm:prSet phldrT="[文本]" custT="1"/>
      <dgm:spPr/>
      <dgm:t>
        <a:bodyPr/>
        <a:lstStyle/>
        <a:p>
          <a:r>
            <a:rPr lang="zh-CN" altLang="en-US" sz="1400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合同、村组承包户信息收集、影像数据、形成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工作底图</a:t>
          </a:r>
          <a:endParaRPr lang="zh-CN" altLang="en-US" sz="1300" b="1" dirty="0"/>
        </a:p>
      </dgm:t>
    </dgm:pt>
    <dgm:pt modelId="{E8958B95-41A7-498A-9112-3B9CA80930A5}" type="parTrans" cxnId="{1ACED028-4F4F-4380-A627-FFCDD52E73B4}">
      <dgm:prSet/>
      <dgm:spPr/>
      <dgm:t>
        <a:bodyPr/>
        <a:lstStyle/>
        <a:p>
          <a:endParaRPr lang="zh-CN" altLang="en-US"/>
        </a:p>
      </dgm:t>
    </dgm:pt>
    <dgm:pt modelId="{765A5B99-789F-4546-AA28-A5685A4530A8}" type="sibTrans" cxnId="{1ACED028-4F4F-4380-A627-FFCDD52E73B4}">
      <dgm:prSet/>
      <dgm:spPr/>
      <dgm:t>
        <a:bodyPr/>
        <a:lstStyle/>
        <a:p>
          <a:endParaRPr lang="zh-CN" altLang="en-US"/>
        </a:p>
      </dgm:t>
    </dgm:pt>
    <dgm:pt modelId="{7FE72AC9-8E19-4186-9810-E7099286AAC9}">
      <dgm:prSet phldrT="[文本]" custT="1"/>
      <dgm:spPr/>
      <dgm:t>
        <a:bodyPr/>
        <a:lstStyle/>
        <a:p>
          <a:r>
            <a:rPr lang="zh-CN" altLang="en-US" sz="1300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基于工作底图</a:t>
          </a:r>
          <a:endParaRPr lang="zh-CN" altLang="en-US" sz="1300" b="0" dirty="0"/>
        </a:p>
      </dgm:t>
    </dgm:pt>
    <dgm:pt modelId="{BF8E5F42-C7CF-46B9-AAA3-33B201800DA4}" type="parTrans" cxnId="{9C3FD7A9-1D02-4DE1-89B0-1A7A95029881}">
      <dgm:prSet/>
      <dgm:spPr/>
      <dgm:t>
        <a:bodyPr/>
        <a:lstStyle/>
        <a:p>
          <a:endParaRPr lang="zh-CN" altLang="en-US"/>
        </a:p>
      </dgm:t>
    </dgm:pt>
    <dgm:pt modelId="{D3945A12-A273-49F8-ACC6-519840A40DA8}" type="sibTrans" cxnId="{9C3FD7A9-1D02-4DE1-89B0-1A7A95029881}">
      <dgm:prSet/>
      <dgm:spPr/>
      <dgm:t>
        <a:bodyPr/>
        <a:lstStyle/>
        <a:p>
          <a:endParaRPr lang="zh-CN" altLang="en-US"/>
        </a:p>
      </dgm:t>
    </dgm:pt>
    <dgm:pt modelId="{7FDC1A7F-A1F4-4E10-8627-A15B77D22E52}">
      <dgm:prSet phldrT="[文本]"/>
      <dgm:spPr/>
      <dgm:t>
        <a:bodyPr/>
        <a:lstStyle/>
        <a:p>
          <a:r>
            <a:rPr lang="zh-CN" altLang="en-US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依据规定</a:t>
          </a:r>
          <a:endParaRPr lang="zh-CN" altLang="en-US" b="0" dirty="0"/>
        </a:p>
      </dgm:t>
    </dgm:pt>
    <dgm:pt modelId="{24C172F0-594D-4EC3-9134-D61D358509C8}" type="parTrans" cxnId="{9138AA04-18C3-4221-A437-F9BA00F9328D}">
      <dgm:prSet/>
      <dgm:spPr/>
      <dgm:t>
        <a:bodyPr/>
        <a:lstStyle/>
        <a:p>
          <a:endParaRPr lang="zh-CN" altLang="en-US"/>
        </a:p>
      </dgm:t>
    </dgm:pt>
    <dgm:pt modelId="{D439DFCE-5F00-4CD8-9D9D-265BC066BA25}" type="sibTrans" cxnId="{9138AA04-18C3-4221-A437-F9BA00F9328D}">
      <dgm:prSet/>
      <dgm:spPr/>
      <dgm:t>
        <a:bodyPr/>
        <a:lstStyle/>
        <a:p>
          <a:endParaRPr lang="zh-CN" altLang="en-US"/>
        </a:p>
      </dgm:t>
    </dgm:pt>
    <dgm:pt modelId="{B01F3F13-6C02-4636-9994-B8A0FF0856BB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调绘和实测</a:t>
          </a:r>
          <a:endParaRPr lang="zh-CN" altLang="en-US" b="1" dirty="0"/>
        </a:p>
      </dgm:t>
    </dgm:pt>
    <dgm:pt modelId="{FA78F837-A727-49BF-8EAF-935164975A7D}" type="parTrans" cxnId="{17580832-06AD-4391-AB06-AC3315F96BDF}">
      <dgm:prSet/>
      <dgm:spPr/>
      <dgm:t>
        <a:bodyPr/>
        <a:lstStyle/>
        <a:p>
          <a:endParaRPr lang="zh-CN" altLang="en-US"/>
        </a:p>
      </dgm:t>
    </dgm:pt>
    <dgm:pt modelId="{729E6661-0C11-44A3-812D-3F29B5FCFBB3}" type="sibTrans" cxnId="{17580832-06AD-4391-AB06-AC3315F96BDF}">
      <dgm:prSet/>
      <dgm:spPr/>
      <dgm:t>
        <a:bodyPr/>
        <a:lstStyle/>
        <a:p>
          <a:endParaRPr lang="zh-CN" altLang="en-US"/>
        </a:p>
      </dgm:t>
    </dgm:pt>
    <dgm:pt modelId="{C621BD97-A384-4464-8D86-F67B6735E52B}">
      <dgm:prSet phldrT="[文本]"/>
      <dgm:spPr/>
      <dgm:t>
        <a:bodyPr/>
        <a:lstStyle/>
        <a:p>
          <a:r>
            <a:rPr lang="zh-CN" altLang="en-US" b="0" smtClean="0">
              <a:latin typeface="微软雅黑" panose="020B0503020204020204" pitchFamily="34" charset="-122"/>
              <a:ea typeface="微软雅黑" panose="020B0503020204020204" pitchFamily="34" charset="-122"/>
            </a:rPr>
            <a:t>村组图表公示</a:t>
          </a:r>
          <a:endParaRPr lang="zh-CN" altLang="en-US" b="0" dirty="0"/>
        </a:p>
      </dgm:t>
    </dgm:pt>
    <dgm:pt modelId="{BDE45FCB-2796-4BB1-954B-69E17ECB920A}" type="parTrans" cxnId="{97EFE565-EDDC-47E4-883F-CA6D0012E34A}">
      <dgm:prSet/>
      <dgm:spPr/>
      <dgm:t>
        <a:bodyPr/>
        <a:lstStyle/>
        <a:p>
          <a:endParaRPr lang="zh-CN" altLang="en-US"/>
        </a:p>
      </dgm:t>
    </dgm:pt>
    <dgm:pt modelId="{D8007AD8-E394-4DBA-9E26-DE84FB534BB7}" type="sibTrans" cxnId="{97EFE565-EDDC-47E4-883F-CA6D0012E34A}">
      <dgm:prSet/>
      <dgm:spPr/>
      <dgm:t>
        <a:bodyPr/>
        <a:lstStyle/>
        <a:p>
          <a:endParaRPr lang="zh-CN" altLang="en-US"/>
        </a:p>
      </dgm:t>
    </dgm:pt>
    <dgm:pt modelId="{636DCFB1-8C7B-4ACB-80A8-446A7C1CFC6B}">
      <dgm:prSet phldrT="[文本]"/>
      <dgm:spPr/>
      <dgm:t>
        <a:bodyPr/>
        <a:lstStyle/>
        <a:p>
          <a:r>
            <a:rPr lang="zh-CN" altLang="en-US" b="0" smtClean="0">
              <a:latin typeface="微软雅黑" panose="020B0503020204020204" pitchFamily="34" charset="-122"/>
              <a:ea typeface="微软雅黑" panose="020B0503020204020204" pitchFamily="34" charset="-122"/>
            </a:rPr>
            <a:t>统一格式</a:t>
          </a:r>
          <a:endParaRPr lang="zh-CN" altLang="en-US" b="0" dirty="0"/>
        </a:p>
      </dgm:t>
    </dgm:pt>
    <dgm:pt modelId="{DDD9B6C1-F21E-46E2-993E-DC5CAA277808}" type="parTrans" cxnId="{8104DE5D-A3C5-4563-9C56-C9320C4910FC}">
      <dgm:prSet/>
      <dgm:spPr/>
      <dgm:t>
        <a:bodyPr/>
        <a:lstStyle/>
        <a:p>
          <a:endParaRPr lang="zh-CN" altLang="en-US"/>
        </a:p>
      </dgm:t>
    </dgm:pt>
    <dgm:pt modelId="{02974167-435C-4399-8201-4C45068A55EC}" type="sibTrans" cxnId="{8104DE5D-A3C5-4563-9C56-C9320C4910FC}">
      <dgm:prSet/>
      <dgm:spPr/>
      <dgm:t>
        <a:bodyPr/>
        <a:lstStyle/>
        <a:p>
          <a:endParaRPr lang="zh-CN" altLang="en-US"/>
        </a:p>
      </dgm:t>
    </dgm:pt>
    <dgm:pt modelId="{6A0242C9-03FF-4E1E-A80A-1CD33BF282F7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因地制宜</a:t>
          </a:r>
          <a:endParaRPr lang="zh-CN" altLang="en-US" b="1" dirty="0"/>
        </a:p>
      </dgm:t>
    </dgm:pt>
    <dgm:pt modelId="{C4631937-119B-4C7D-8F24-6FB2F731FC43}" type="parTrans" cxnId="{D39FE699-E179-408E-9509-45F4FD68568F}">
      <dgm:prSet/>
      <dgm:spPr/>
      <dgm:t>
        <a:bodyPr/>
        <a:lstStyle/>
        <a:p>
          <a:endParaRPr lang="zh-CN" altLang="en-US"/>
        </a:p>
      </dgm:t>
    </dgm:pt>
    <dgm:pt modelId="{D5F05812-3874-40BA-884D-89CC02BE0EF8}" type="sibTrans" cxnId="{D39FE699-E179-408E-9509-45F4FD68568F}">
      <dgm:prSet/>
      <dgm:spPr/>
      <dgm:t>
        <a:bodyPr/>
        <a:lstStyle/>
        <a:p>
          <a:endParaRPr lang="zh-CN" altLang="en-US"/>
        </a:p>
      </dgm:t>
    </dgm:pt>
    <dgm:pt modelId="{36038125-B26C-4FF6-8CE6-89034FD39EA3}">
      <dgm:prSet custT="1"/>
      <dgm:spPr/>
      <dgm:t>
        <a:bodyPr/>
        <a:lstStyle/>
        <a:p>
          <a:r>
            <a:rPr lang="zh-CN" altLang="en-US" sz="1300" b="0" smtClean="0">
              <a:latin typeface="微软雅黑" panose="020B0503020204020204" pitchFamily="34" charset="-122"/>
              <a:ea typeface="微软雅黑" panose="020B0503020204020204" pitchFamily="34" charset="-122"/>
            </a:rPr>
            <a:t>基本信息表</a:t>
          </a:r>
          <a:endParaRPr lang="zh-CN" altLang="en-US" sz="1300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A4F5039-CAF3-4A60-84B9-A0FDA4339A86}" type="parTrans" cxnId="{C81C99A2-6C4F-4A83-8DC3-0C190274E95C}">
      <dgm:prSet/>
      <dgm:spPr/>
      <dgm:t>
        <a:bodyPr/>
        <a:lstStyle/>
        <a:p>
          <a:endParaRPr lang="zh-CN" altLang="en-US"/>
        </a:p>
      </dgm:t>
    </dgm:pt>
    <dgm:pt modelId="{50959923-A06C-4DD2-9299-951EECB41716}" type="sibTrans" cxnId="{C81C99A2-6C4F-4A83-8DC3-0C190274E95C}">
      <dgm:prSet/>
      <dgm:spPr/>
      <dgm:t>
        <a:bodyPr/>
        <a:lstStyle/>
        <a:p>
          <a:endParaRPr lang="zh-CN" altLang="en-US"/>
        </a:p>
      </dgm:t>
    </dgm:pt>
    <dgm:pt modelId="{B99D796F-D7C5-480D-B1AF-34D00E0EA7DE}">
      <dgm:prSet custT="1"/>
      <dgm:spPr/>
      <dgm:t>
        <a:bodyPr/>
        <a:lstStyle/>
        <a:p>
          <a:r>
            <a:rPr lang="zh-CN" altLang="en-US" sz="13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农户指认</a:t>
          </a:r>
          <a:endParaRPr lang="zh-CN" altLang="en-US" sz="13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23E97E1-5579-47AE-AE5B-E144DE8086B2}" type="parTrans" cxnId="{A1D0B2FA-FBF7-4F0C-ABAD-09C171DF9C10}">
      <dgm:prSet/>
      <dgm:spPr/>
      <dgm:t>
        <a:bodyPr/>
        <a:lstStyle/>
        <a:p>
          <a:endParaRPr lang="zh-CN" altLang="en-US"/>
        </a:p>
      </dgm:t>
    </dgm:pt>
    <dgm:pt modelId="{E5926944-1308-4B8F-B8BB-E54AB9B2B0B4}" type="sibTrans" cxnId="{A1D0B2FA-FBF7-4F0C-ABAD-09C171DF9C10}">
      <dgm:prSet/>
      <dgm:spPr/>
      <dgm:t>
        <a:bodyPr/>
        <a:lstStyle/>
        <a:p>
          <a:endParaRPr lang="zh-CN" altLang="en-US"/>
        </a:p>
      </dgm:t>
    </dgm:pt>
    <dgm:pt modelId="{A41B31FB-BB9C-4550-A74A-E65C6F628194}">
      <dgm:prSet custT="1"/>
      <dgm:spPr/>
      <dgm:t>
        <a:bodyPr/>
        <a:lstStyle/>
        <a:p>
          <a:r>
            <a:rPr lang="zh-CN" altLang="en-US" sz="1300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争议先解决后登记</a:t>
          </a:r>
          <a:endParaRPr lang="zh-CN" altLang="en-US" sz="1300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89CB763-74DE-4FE1-B01C-3F24AA0792FF}" type="parTrans" cxnId="{1860F5EE-CCEF-4029-980D-88825F4E57B2}">
      <dgm:prSet/>
      <dgm:spPr/>
      <dgm:t>
        <a:bodyPr/>
        <a:lstStyle/>
        <a:p>
          <a:endParaRPr lang="zh-CN" altLang="en-US"/>
        </a:p>
      </dgm:t>
    </dgm:pt>
    <dgm:pt modelId="{69982A02-779D-4CA6-B3CA-FA49DDD7AD98}" type="sibTrans" cxnId="{1860F5EE-CCEF-4029-980D-88825F4E57B2}">
      <dgm:prSet/>
      <dgm:spPr/>
      <dgm:t>
        <a:bodyPr/>
        <a:lstStyle/>
        <a:p>
          <a:endParaRPr lang="zh-CN" altLang="en-US"/>
        </a:p>
      </dgm:t>
    </dgm:pt>
    <dgm:pt modelId="{91AC11AA-E7D2-447B-B2E4-04B7D6628884}">
      <dgm:prSet phldrT="[文本]"/>
      <dgm:spPr/>
      <dgm:t>
        <a:bodyPr/>
        <a:lstStyle/>
        <a:p>
          <a:endParaRPr lang="zh-CN" altLang="en-US" dirty="0"/>
        </a:p>
      </dgm:t>
    </dgm:pt>
    <dgm:pt modelId="{BC7F73A6-F954-4DE6-83E3-C3846AC391F5}" type="parTrans" cxnId="{E0843FC8-0BE2-4DBB-8632-1B27D1ED7757}">
      <dgm:prSet/>
      <dgm:spPr/>
      <dgm:t>
        <a:bodyPr/>
        <a:lstStyle/>
        <a:p>
          <a:endParaRPr lang="zh-CN" altLang="en-US"/>
        </a:p>
      </dgm:t>
    </dgm:pt>
    <dgm:pt modelId="{1D7173F2-162B-497F-A1AA-78A6563D9E84}" type="sibTrans" cxnId="{E0843FC8-0BE2-4DBB-8632-1B27D1ED7757}">
      <dgm:prSet/>
      <dgm:spPr/>
      <dgm:t>
        <a:bodyPr/>
        <a:lstStyle/>
        <a:p>
          <a:endParaRPr lang="zh-CN" altLang="en-US"/>
        </a:p>
      </dgm:t>
    </dgm:pt>
    <dgm:pt modelId="{AC0C59AC-FE43-42CC-81FB-435E4015B94F}">
      <dgm:prSet phldrT="[文本]"/>
      <dgm:spPr/>
      <dgm:t>
        <a:bodyPr/>
        <a:lstStyle/>
        <a:p>
          <a:endParaRPr lang="zh-CN" altLang="en-US" dirty="0"/>
        </a:p>
      </dgm:t>
    </dgm:pt>
    <dgm:pt modelId="{2533ACCA-DFCD-42E0-BB13-4A8EF563FC70}" type="parTrans" cxnId="{084E2D2F-63E3-4218-A326-653119258195}">
      <dgm:prSet/>
      <dgm:spPr/>
      <dgm:t>
        <a:bodyPr/>
        <a:lstStyle/>
        <a:p>
          <a:endParaRPr lang="zh-CN" altLang="en-US"/>
        </a:p>
      </dgm:t>
    </dgm:pt>
    <dgm:pt modelId="{EF0F4096-7EA9-43E8-B685-77DC57197DAE}" type="sibTrans" cxnId="{084E2D2F-63E3-4218-A326-653119258195}">
      <dgm:prSet/>
      <dgm:spPr/>
      <dgm:t>
        <a:bodyPr/>
        <a:lstStyle/>
        <a:p>
          <a:endParaRPr lang="zh-CN" altLang="en-US"/>
        </a:p>
      </dgm:t>
    </dgm:pt>
    <dgm:pt modelId="{E31AC64E-5DFD-47E5-A94A-48D9F96A6375}">
      <dgm:prSet/>
      <dgm:spPr/>
      <dgm:t>
        <a:bodyPr/>
        <a:lstStyle/>
        <a:p>
          <a:r>
            <a:rPr lang="zh-CN" altLang="en-US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地籍草图</a:t>
          </a:r>
          <a:endParaRPr lang="en-US" altLang="zh-CN" b="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A42C0B1-DF77-4AC3-AB61-68C3217B2582}" type="parTrans" cxnId="{FFA06F70-1E38-4B7A-8BAA-756D26DA26FD}">
      <dgm:prSet/>
      <dgm:spPr/>
      <dgm:t>
        <a:bodyPr/>
        <a:lstStyle/>
        <a:p>
          <a:endParaRPr lang="zh-CN" altLang="en-US"/>
        </a:p>
      </dgm:t>
    </dgm:pt>
    <dgm:pt modelId="{095B6EC0-0161-40DB-9C52-04CAA488CBE2}" type="sibTrans" cxnId="{FFA06F70-1E38-4B7A-8BAA-756D26DA26FD}">
      <dgm:prSet/>
      <dgm:spPr/>
      <dgm:t>
        <a:bodyPr/>
        <a:lstStyle/>
        <a:p>
          <a:endParaRPr lang="zh-CN" altLang="en-US"/>
        </a:p>
      </dgm:t>
    </dgm:pt>
    <dgm:pt modelId="{A1A348C1-78CA-4DFF-80C6-B99F6115F6B7}">
      <dgm:prSet/>
      <dgm:spPr/>
      <dgm:t>
        <a:bodyPr/>
        <a:lstStyle/>
        <a:p>
          <a:r>
            <a:rPr lang="zh-CN" altLang="en-US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属性信息录入</a:t>
          </a:r>
          <a:endParaRPr lang="zh-CN" altLang="en-US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D44B300-4177-4AD4-B4E0-82B42D8CA7DB}" type="parTrans" cxnId="{01B84319-F8D6-44B0-96BC-A9ED30B84903}">
      <dgm:prSet/>
      <dgm:spPr/>
      <dgm:t>
        <a:bodyPr/>
        <a:lstStyle/>
        <a:p>
          <a:endParaRPr lang="zh-CN" altLang="en-US"/>
        </a:p>
      </dgm:t>
    </dgm:pt>
    <dgm:pt modelId="{34857F0D-B6F8-4E26-AE17-0CA5FB4892E9}" type="sibTrans" cxnId="{01B84319-F8D6-44B0-96BC-A9ED30B84903}">
      <dgm:prSet/>
      <dgm:spPr/>
      <dgm:t>
        <a:bodyPr/>
        <a:lstStyle/>
        <a:p>
          <a:endParaRPr lang="zh-CN" altLang="en-US"/>
        </a:p>
      </dgm:t>
    </dgm:pt>
    <dgm:pt modelId="{AA228649-B0BD-4080-ACC4-77E15B612A81}">
      <dgm:prSet phldrT="[文本]"/>
      <dgm:spPr/>
      <dgm:t>
        <a:bodyPr/>
        <a:lstStyle/>
        <a:p>
          <a:endParaRPr lang="zh-CN" altLang="en-US" dirty="0"/>
        </a:p>
      </dgm:t>
    </dgm:pt>
    <dgm:pt modelId="{F34545FE-D0E3-43B8-A606-4C990BDAF353}" type="parTrans" cxnId="{627FFBC5-D855-4399-B4B0-C465BCA3B8C8}">
      <dgm:prSet/>
      <dgm:spPr/>
      <dgm:t>
        <a:bodyPr/>
        <a:lstStyle/>
        <a:p>
          <a:endParaRPr lang="zh-CN" altLang="en-US"/>
        </a:p>
      </dgm:t>
    </dgm:pt>
    <dgm:pt modelId="{0C10AEFC-9CCA-4596-B702-A6E233904E28}" type="sibTrans" cxnId="{627FFBC5-D855-4399-B4B0-C465BCA3B8C8}">
      <dgm:prSet/>
      <dgm:spPr/>
      <dgm:t>
        <a:bodyPr/>
        <a:lstStyle/>
        <a:p>
          <a:endParaRPr lang="zh-CN" altLang="en-US"/>
        </a:p>
      </dgm:t>
    </dgm:pt>
    <dgm:pt modelId="{F8B7E97B-6E0A-46A2-9920-39614890139D}">
      <dgm:prSet/>
      <dgm:spPr/>
      <dgm:t>
        <a:bodyPr/>
        <a:lstStyle/>
        <a:p>
          <a:r>
            <a:rPr lang="zh-CN" altLang="en-US" b="0" smtClean="0">
              <a:latin typeface="微软雅黑" panose="020B0503020204020204" pitchFamily="34" charset="-122"/>
              <a:ea typeface="微软雅黑" panose="020B0503020204020204" pitchFamily="34" charset="-122"/>
            </a:rPr>
            <a:t>异议解决</a:t>
          </a:r>
          <a:endParaRPr lang="zh-CN" altLang="en-US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B03EA5A-9927-4683-B43E-0B59DE3FA494}" type="parTrans" cxnId="{825758AF-9327-4F5D-91D7-11D84451D289}">
      <dgm:prSet/>
      <dgm:spPr/>
      <dgm:t>
        <a:bodyPr/>
        <a:lstStyle/>
        <a:p>
          <a:endParaRPr lang="zh-CN" altLang="en-US"/>
        </a:p>
      </dgm:t>
    </dgm:pt>
    <dgm:pt modelId="{6FEA33CF-5040-4A17-A61B-E10049861BEB}" type="sibTrans" cxnId="{825758AF-9327-4F5D-91D7-11D84451D289}">
      <dgm:prSet/>
      <dgm:spPr/>
      <dgm:t>
        <a:bodyPr/>
        <a:lstStyle/>
        <a:p>
          <a:endParaRPr lang="zh-CN" altLang="en-US"/>
        </a:p>
      </dgm:t>
    </dgm:pt>
    <dgm:pt modelId="{BE684F60-3646-4196-9F0A-F65C1B3A6FA3}">
      <dgm:prSet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农户确认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24AFEC2-7FBD-4669-98E3-EDF3CD2BE4C1}" type="parTrans" cxnId="{75D8C463-F95C-4EDA-BD79-4007C46C5EC0}">
      <dgm:prSet/>
      <dgm:spPr/>
      <dgm:t>
        <a:bodyPr/>
        <a:lstStyle/>
        <a:p>
          <a:endParaRPr lang="zh-CN" altLang="en-US"/>
        </a:p>
      </dgm:t>
    </dgm:pt>
    <dgm:pt modelId="{17A23934-2CC6-40A4-A5E3-4005E8F7480E}" type="sibTrans" cxnId="{75D8C463-F95C-4EDA-BD79-4007C46C5EC0}">
      <dgm:prSet/>
      <dgm:spPr/>
      <dgm:t>
        <a:bodyPr/>
        <a:lstStyle/>
        <a:p>
          <a:endParaRPr lang="zh-CN" altLang="en-US"/>
        </a:p>
      </dgm:t>
    </dgm:pt>
    <dgm:pt modelId="{61884A62-C8CE-42DC-A05F-629CDFE4D378}">
      <dgm:prSet/>
      <dgm:spPr/>
      <dgm:t>
        <a:bodyPr/>
        <a:lstStyle/>
        <a:p>
          <a:r>
            <a:rPr lang="zh-CN" altLang="en-US" b="0" smtClean="0">
              <a:latin typeface="微软雅黑" panose="020B0503020204020204" pitchFamily="34" charset="-122"/>
              <a:ea typeface="微软雅黑" panose="020B0503020204020204" pitchFamily="34" charset="-122"/>
            </a:rPr>
            <a:t>乡镇审核</a:t>
          </a:r>
          <a:endParaRPr lang="zh-CN" altLang="en-US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AF0CBF3-685E-45C3-BA86-742AD80C6C3C}" type="parTrans" cxnId="{340520AB-625D-43BA-AA7E-9BEEDAC93319}">
      <dgm:prSet/>
      <dgm:spPr/>
      <dgm:t>
        <a:bodyPr/>
        <a:lstStyle/>
        <a:p>
          <a:endParaRPr lang="zh-CN" altLang="en-US"/>
        </a:p>
      </dgm:t>
    </dgm:pt>
    <dgm:pt modelId="{28583298-820D-455A-B5C9-32BAF1C46FCB}" type="sibTrans" cxnId="{340520AB-625D-43BA-AA7E-9BEEDAC93319}">
      <dgm:prSet/>
      <dgm:spPr/>
      <dgm:t>
        <a:bodyPr/>
        <a:lstStyle/>
        <a:p>
          <a:endParaRPr lang="zh-CN" altLang="en-US"/>
        </a:p>
      </dgm:t>
    </dgm:pt>
    <dgm:pt modelId="{94E25403-E004-4153-BD1C-21140609B4D7}">
      <dgm:prSet phldrT="[文本]"/>
      <dgm:spPr/>
      <dgm:t>
        <a:bodyPr/>
        <a:lstStyle/>
        <a:p>
          <a:endParaRPr lang="zh-CN" altLang="en-US" dirty="0"/>
        </a:p>
      </dgm:t>
    </dgm:pt>
    <dgm:pt modelId="{2CFA9C34-51D8-41A7-81EC-07F703DDBD3C}" type="parTrans" cxnId="{062D9205-42D9-468A-A4BA-46FB0694B458}">
      <dgm:prSet/>
      <dgm:spPr/>
      <dgm:t>
        <a:bodyPr/>
        <a:lstStyle/>
        <a:p>
          <a:endParaRPr lang="zh-CN" altLang="en-US"/>
        </a:p>
      </dgm:t>
    </dgm:pt>
    <dgm:pt modelId="{E78491A8-27A9-4A00-9028-06606619E37F}" type="sibTrans" cxnId="{062D9205-42D9-468A-A4BA-46FB0694B458}">
      <dgm:prSet/>
      <dgm:spPr/>
      <dgm:t>
        <a:bodyPr/>
        <a:lstStyle/>
        <a:p>
          <a:endParaRPr lang="zh-CN" altLang="en-US"/>
        </a:p>
      </dgm:t>
    </dgm:pt>
    <dgm:pt modelId="{ACEADFD0-B54D-4295-99F2-A5529BDD7AD2}">
      <dgm:prSet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电子介质和纸质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DC0592C-0DA5-4174-AC4C-4088531B2AFD}" type="parTrans" cxnId="{872E4CFB-A9EA-4AE2-8ACB-D7116CA7271B}">
      <dgm:prSet/>
      <dgm:spPr/>
      <dgm:t>
        <a:bodyPr/>
        <a:lstStyle/>
        <a:p>
          <a:endParaRPr lang="zh-CN" altLang="en-US"/>
        </a:p>
      </dgm:t>
    </dgm:pt>
    <dgm:pt modelId="{8FAA4545-7AD2-4EF7-BA37-510B246C1C6F}" type="sibTrans" cxnId="{872E4CFB-A9EA-4AE2-8ACB-D7116CA7271B}">
      <dgm:prSet/>
      <dgm:spPr/>
      <dgm:t>
        <a:bodyPr/>
        <a:lstStyle/>
        <a:p>
          <a:endParaRPr lang="zh-CN" altLang="en-US"/>
        </a:p>
      </dgm:t>
    </dgm:pt>
    <dgm:pt modelId="{01F27880-0660-4214-B757-0A69C5A67278}">
      <dgm:prSet/>
      <dgm:spPr/>
      <dgm:t>
        <a:bodyPr/>
        <a:lstStyle/>
        <a:p>
          <a:r>
            <a:rPr lang="zh-CN" altLang="en-US" b="0" smtClean="0">
              <a:latin typeface="微软雅黑" panose="020B0503020204020204" pitchFamily="34" charset="-122"/>
              <a:ea typeface="微软雅黑" panose="020B0503020204020204" pitchFamily="34" charset="-122"/>
            </a:rPr>
            <a:t>异地备份</a:t>
          </a:r>
          <a:endParaRPr lang="zh-CN" altLang="en-US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689B7ED-88F0-424F-8576-663BF3C14D73}" type="parTrans" cxnId="{35CCBA0E-74BB-471B-89AB-3E7C4E78D052}">
      <dgm:prSet/>
      <dgm:spPr/>
      <dgm:t>
        <a:bodyPr/>
        <a:lstStyle/>
        <a:p>
          <a:endParaRPr lang="zh-CN" altLang="en-US"/>
        </a:p>
      </dgm:t>
    </dgm:pt>
    <dgm:pt modelId="{D53082B9-8FA6-4BC3-A979-64ECAEEC16CC}" type="sibTrans" cxnId="{35CCBA0E-74BB-471B-89AB-3E7C4E78D052}">
      <dgm:prSet/>
      <dgm:spPr/>
      <dgm:t>
        <a:bodyPr/>
        <a:lstStyle/>
        <a:p>
          <a:endParaRPr lang="zh-CN" altLang="en-US"/>
        </a:p>
      </dgm:t>
    </dgm:pt>
    <dgm:pt modelId="{C0D5DA5D-F19C-4CB4-986B-C2D518905571}">
      <dgm:prSet phldrT="[文本]"/>
      <dgm:spPr/>
      <dgm:t>
        <a:bodyPr/>
        <a:lstStyle/>
        <a:p>
          <a:endParaRPr lang="zh-CN" altLang="en-US" b="0" dirty="0"/>
        </a:p>
      </dgm:t>
    </dgm:pt>
    <dgm:pt modelId="{997391B3-6D83-4AE8-8270-B125EB490FB5}" type="parTrans" cxnId="{06A1C361-D403-4C82-969F-5000647D5414}">
      <dgm:prSet/>
      <dgm:spPr/>
      <dgm:t>
        <a:bodyPr/>
        <a:lstStyle/>
        <a:p>
          <a:endParaRPr lang="zh-CN" altLang="en-US"/>
        </a:p>
      </dgm:t>
    </dgm:pt>
    <dgm:pt modelId="{7F3B1864-2AE6-478D-9AD2-0E0206980FAC}" type="sibTrans" cxnId="{06A1C361-D403-4C82-969F-5000647D5414}">
      <dgm:prSet/>
      <dgm:spPr/>
      <dgm:t>
        <a:bodyPr/>
        <a:lstStyle/>
        <a:p>
          <a:endParaRPr lang="zh-CN" altLang="en-US"/>
        </a:p>
      </dgm:t>
    </dgm:pt>
    <dgm:pt modelId="{FD4F32F8-EC8A-47AC-9CAE-EDF23A0CAC70}">
      <dgm:prSet/>
      <dgm:spPr/>
      <dgm:t>
        <a:bodyPr/>
        <a:lstStyle/>
        <a:p>
          <a:r>
            <a:rPr lang="zh-CN" altLang="en-US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适时完善</a:t>
          </a:r>
          <a:endParaRPr lang="zh-CN" altLang="en-US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F525198-904A-464D-BDD0-352CAD60AEC6}" type="parTrans" cxnId="{E579F08B-37AC-402C-A261-5669E7980671}">
      <dgm:prSet/>
      <dgm:spPr/>
      <dgm:t>
        <a:bodyPr/>
        <a:lstStyle/>
        <a:p>
          <a:endParaRPr lang="zh-CN" altLang="en-US"/>
        </a:p>
      </dgm:t>
    </dgm:pt>
    <dgm:pt modelId="{F6BDC181-228A-499E-9318-1676F12B9FFD}" type="sibTrans" cxnId="{E579F08B-37AC-402C-A261-5669E7980671}">
      <dgm:prSet/>
      <dgm:spPr/>
      <dgm:t>
        <a:bodyPr/>
        <a:lstStyle/>
        <a:p>
          <a:endParaRPr lang="zh-CN" altLang="en-US"/>
        </a:p>
      </dgm:t>
    </dgm:pt>
    <dgm:pt modelId="{6BDD8B25-5E47-406E-9783-D909087D9CD0}">
      <dgm:prSet phldrT="[文本]"/>
      <dgm:spPr/>
      <dgm:t>
        <a:bodyPr/>
        <a:lstStyle/>
        <a:p>
          <a:r>
            <a:rPr lang="zh-CN" altLang="en-US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影像、图表和文字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数据库</a:t>
          </a:r>
          <a:endParaRPr lang="zh-CN" altLang="en-US" b="0" dirty="0"/>
        </a:p>
      </dgm:t>
    </dgm:pt>
    <dgm:pt modelId="{BFE91821-2FA3-4372-BB3B-841C5158F228}" type="parTrans" cxnId="{8DA005B7-F1F2-43B5-B5D6-33E4134A2629}">
      <dgm:prSet/>
      <dgm:spPr/>
      <dgm:t>
        <a:bodyPr/>
        <a:lstStyle/>
        <a:p>
          <a:endParaRPr lang="zh-CN" altLang="en-US"/>
        </a:p>
      </dgm:t>
    </dgm:pt>
    <dgm:pt modelId="{343CCE13-146B-41BC-A820-B6A116CAF757}" type="sibTrans" cxnId="{8DA005B7-F1F2-43B5-B5D6-33E4134A2629}">
      <dgm:prSet/>
      <dgm:spPr/>
      <dgm:t>
        <a:bodyPr/>
        <a:lstStyle/>
        <a:p>
          <a:endParaRPr lang="zh-CN" altLang="en-US"/>
        </a:p>
      </dgm:t>
    </dgm:pt>
    <dgm:pt modelId="{001BA138-649B-4169-B9F0-62778B06ADBD}">
      <dgm:prSet phldrT="[文本]"/>
      <dgm:spPr/>
      <dgm:t>
        <a:bodyPr/>
        <a:lstStyle/>
        <a:p>
          <a:endParaRPr lang="zh-CN" altLang="en-US" dirty="0"/>
        </a:p>
      </dgm:t>
    </dgm:pt>
    <dgm:pt modelId="{370E1946-0007-420B-8FB4-FC4FDCBC7027}" type="parTrans" cxnId="{4997E2FB-3BEC-4D74-B1D0-06DADCEE690E}">
      <dgm:prSet/>
      <dgm:spPr/>
      <dgm:t>
        <a:bodyPr/>
        <a:lstStyle/>
        <a:p>
          <a:endParaRPr lang="zh-CN" altLang="en-US"/>
        </a:p>
      </dgm:t>
    </dgm:pt>
    <dgm:pt modelId="{6DFB4DBB-2A6B-432A-854C-6F55CD272352}" type="sibTrans" cxnId="{4997E2FB-3BEC-4D74-B1D0-06DADCEE690E}">
      <dgm:prSet/>
      <dgm:spPr/>
      <dgm:t>
        <a:bodyPr/>
        <a:lstStyle/>
        <a:p>
          <a:endParaRPr lang="zh-CN" altLang="en-US"/>
        </a:p>
      </dgm:t>
    </dgm:pt>
    <dgm:pt modelId="{02C52C34-1024-45A8-8284-A709996847E0}">
      <dgm:prSet phldrT="[文本]"/>
      <dgm:spPr/>
      <dgm:t>
        <a:bodyPr/>
        <a:lstStyle/>
        <a:p>
          <a:endParaRPr lang="zh-CN" altLang="en-US" b="0" dirty="0"/>
        </a:p>
      </dgm:t>
    </dgm:pt>
    <dgm:pt modelId="{EC764C17-350B-411E-A842-70EC5CC8DF25}" type="parTrans" cxnId="{3F139796-C2A2-4119-BB14-21AF2C457ED6}">
      <dgm:prSet/>
      <dgm:spPr/>
      <dgm:t>
        <a:bodyPr/>
        <a:lstStyle/>
        <a:p>
          <a:endParaRPr lang="zh-CN" altLang="en-US"/>
        </a:p>
      </dgm:t>
    </dgm:pt>
    <dgm:pt modelId="{6D4C177D-5891-484A-BAE5-313DCF6CF68B}" type="sibTrans" cxnId="{3F139796-C2A2-4119-BB14-21AF2C457ED6}">
      <dgm:prSet/>
      <dgm:spPr/>
      <dgm:t>
        <a:bodyPr/>
        <a:lstStyle/>
        <a:p>
          <a:endParaRPr lang="zh-CN" altLang="en-US"/>
        </a:p>
      </dgm:t>
    </dgm:pt>
    <dgm:pt modelId="{554E7152-CFDB-403F-8FFE-58075671109C}">
      <dgm:prSet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县乡归档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7D51166-540B-48BD-B4A9-CAD27BE2CAC3}" type="parTrans" cxnId="{D8A624CC-DA07-441B-B1C3-AB9E37D8F52A}">
      <dgm:prSet/>
      <dgm:spPr/>
      <dgm:t>
        <a:bodyPr/>
        <a:lstStyle/>
        <a:p>
          <a:endParaRPr lang="zh-CN" altLang="en-US"/>
        </a:p>
      </dgm:t>
    </dgm:pt>
    <dgm:pt modelId="{94CCACEA-540E-43A9-BFFD-66EDADF14D2A}" type="sibTrans" cxnId="{D8A624CC-DA07-441B-B1C3-AB9E37D8F52A}">
      <dgm:prSet/>
      <dgm:spPr/>
      <dgm:t>
        <a:bodyPr/>
        <a:lstStyle/>
        <a:p>
          <a:endParaRPr lang="zh-CN" altLang="en-US"/>
        </a:p>
      </dgm:t>
    </dgm:pt>
    <dgm:pt modelId="{67BE30E2-2EFC-4019-995A-F90B15C1F375}" type="pres">
      <dgm:prSet presAssocID="{50950D3E-4924-4FEC-8197-515E21E274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EE467EE-1F65-4B3C-B857-CA91BA47D30E}" type="pres">
      <dgm:prSet presAssocID="{6EB87654-276E-42CD-A531-F079CC5DC72E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BA871E1-D335-461E-AD99-42B0010DFF95}" type="pres">
      <dgm:prSet presAssocID="{6EB87654-276E-42CD-A531-F079CC5DC72E}" presName="bgRect" presStyleLbl="node1" presStyleIdx="0" presStyleCnt="8"/>
      <dgm:spPr/>
      <dgm:t>
        <a:bodyPr/>
        <a:lstStyle/>
        <a:p>
          <a:endParaRPr lang="zh-CN" altLang="en-US"/>
        </a:p>
      </dgm:t>
    </dgm:pt>
    <dgm:pt modelId="{17B1DF74-7C1C-4CE1-95D0-8F64D31C52A6}" type="pres">
      <dgm:prSet presAssocID="{6EB87654-276E-42CD-A531-F079CC5DC72E}" presName="parentNode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E16FED5-F036-490D-BD6F-F9CD47A478D3}" type="pres">
      <dgm:prSet presAssocID="{6EB87654-276E-42CD-A531-F079CC5DC72E}" presName="child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3A15036-86C4-4C7C-8916-0CD02DBDE159}" type="pres">
      <dgm:prSet presAssocID="{DD66DAA6-AAEF-4C31-8B1D-2ADFE693C632}" presName="hSp" presStyleCnt="0"/>
      <dgm:spPr/>
      <dgm:t>
        <a:bodyPr/>
        <a:lstStyle/>
        <a:p>
          <a:endParaRPr lang="zh-CN" altLang="en-US"/>
        </a:p>
      </dgm:t>
    </dgm:pt>
    <dgm:pt modelId="{611C1EDB-51AB-4FD4-AF50-D0C50398B2B0}" type="pres">
      <dgm:prSet presAssocID="{DD66DAA6-AAEF-4C31-8B1D-2ADFE693C632}" presName="vProcSp" presStyleCnt="0"/>
      <dgm:spPr/>
      <dgm:t>
        <a:bodyPr/>
        <a:lstStyle/>
        <a:p>
          <a:endParaRPr lang="zh-CN" altLang="en-US"/>
        </a:p>
      </dgm:t>
    </dgm:pt>
    <dgm:pt modelId="{F1188423-6306-41DC-AA83-A9A6F22C307C}" type="pres">
      <dgm:prSet presAssocID="{DD66DAA6-AAEF-4C31-8B1D-2ADFE693C632}" presName="vSp1" presStyleCnt="0"/>
      <dgm:spPr/>
      <dgm:t>
        <a:bodyPr/>
        <a:lstStyle/>
        <a:p>
          <a:endParaRPr lang="zh-CN" altLang="en-US"/>
        </a:p>
      </dgm:t>
    </dgm:pt>
    <dgm:pt modelId="{443447A7-D972-43DB-B812-A30A47BA2C4C}" type="pres">
      <dgm:prSet presAssocID="{DD66DAA6-AAEF-4C31-8B1D-2ADFE693C632}" presName="simulatedConn" presStyleLbl="solidFgAcc1" presStyleIdx="0" presStyleCnt="7"/>
      <dgm:spPr/>
      <dgm:t>
        <a:bodyPr/>
        <a:lstStyle/>
        <a:p>
          <a:endParaRPr lang="zh-CN" altLang="en-US"/>
        </a:p>
      </dgm:t>
    </dgm:pt>
    <dgm:pt modelId="{B7EC8F41-8F73-44F0-83DC-790A2F78D2C8}" type="pres">
      <dgm:prSet presAssocID="{DD66DAA6-AAEF-4C31-8B1D-2ADFE693C632}" presName="vSp2" presStyleCnt="0"/>
      <dgm:spPr/>
      <dgm:t>
        <a:bodyPr/>
        <a:lstStyle/>
        <a:p>
          <a:endParaRPr lang="zh-CN" altLang="en-US"/>
        </a:p>
      </dgm:t>
    </dgm:pt>
    <dgm:pt modelId="{E33C8EB7-4838-41BB-9AE5-92976A754A22}" type="pres">
      <dgm:prSet presAssocID="{DD66DAA6-AAEF-4C31-8B1D-2ADFE693C632}" presName="sibTrans" presStyleCnt="0"/>
      <dgm:spPr/>
      <dgm:t>
        <a:bodyPr/>
        <a:lstStyle/>
        <a:p>
          <a:endParaRPr lang="zh-CN" altLang="en-US"/>
        </a:p>
      </dgm:t>
    </dgm:pt>
    <dgm:pt modelId="{8ABE7592-B4ED-4CAA-9907-23E2FB5E9C6C}" type="pres">
      <dgm:prSet presAssocID="{91AC11AA-E7D2-447B-B2E4-04B7D6628884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A560426-C6EC-4096-B9F6-81334A9D64D1}" type="pres">
      <dgm:prSet presAssocID="{91AC11AA-E7D2-447B-B2E4-04B7D6628884}" presName="bgRect" presStyleLbl="node1" presStyleIdx="1" presStyleCnt="8"/>
      <dgm:spPr/>
      <dgm:t>
        <a:bodyPr/>
        <a:lstStyle/>
        <a:p>
          <a:endParaRPr lang="zh-CN" altLang="en-US"/>
        </a:p>
      </dgm:t>
    </dgm:pt>
    <dgm:pt modelId="{2BC87F56-783F-43D3-8BC9-6D78D2E65D93}" type="pres">
      <dgm:prSet presAssocID="{91AC11AA-E7D2-447B-B2E4-04B7D6628884}" presName="parentNode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EF024D-6C4F-4814-B9D3-197AFEA43397}" type="pres">
      <dgm:prSet presAssocID="{91AC11AA-E7D2-447B-B2E4-04B7D6628884}" presName="child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A30A93-6677-4152-8F10-AA350CCCB375}" type="pres">
      <dgm:prSet presAssocID="{1D7173F2-162B-497F-A1AA-78A6563D9E84}" presName="hSp" presStyleCnt="0"/>
      <dgm:spPr/>
      <dgm:t>
        <a:bodyPr/>
        <a:lstStyle/>
        <a:p>
          <a:endParaRPr lang="zh-CN" altLang="en-US"/>
        </a:p>
      </dgm:t>
    </dgm:pt>
    <dgm:pt modelId="{27B62815-433B-4FEE-83C5-100941747419}" type="pres">
      <dgm:prSet presAssocID="{1D7173F2-162B-497F-A1AA-78A6563D9E84}" presName="vProcSp" presStyleCnt="0"/>
      <dgm:spPr/>
      <dgm:t>
        <a:bodyPr/>
        <a:lstStyle/>
        <a:p>
          <a:endParaRPr lang="zh-CN" altLang="en-US"/>
        </a:p>
      </dgm:t>
    </dgm:pt>
    <dgm:pt modelId="{53EED5DC-99F3-4F5E-9BA1-48539553A094}" type="pres">
      <dgm:prSet presAssocID="{1D7173F2-162B-497F-A1AA-78A6563D9E84}" presName="vSp1" presStyleCnt="0"/>
      <dgm:spPr/>
      <dgm:t>
        <a:bodyPr/>
        <a:lstStyle/>
        <a:p>
          <a:endParaRPr lang="zh-CN" altLang="en-US"/>
        </a:p>
      </dgm:t>
    </dgm:pt>
    <dgm:pt modelId="{3ACE91E0-1D89-414C-9FBC-8BF6BAA50F5F}" type="pres">
      <dgm:prSet presAssocID="{1D7173F2-162B-497F-A1AA-78A6563D9E84}" presName="simulatedConn" presStyleLbl="solidFgAcc1" presStyleIdx="1" presStyleCnt="7"/>
      <dgm:spPr/>
      <dgm:t>
        <a:bodyPr/>
        <a:lstStyle/>
        <a:p>
          <a:endParaRPr lang="zh-CN" altLang="en-US"/>
        </a:p>
      </dgm:t>
    </dgm:pt>
    <dgm:pt modelId="{B93E0281-C501-4DE3-BB96-DD5059A43DB1}" type="pres">
      <dgm:prSet presAssocID="{1D7173F2-162B-497F-A1AA-78A6563D9E84}" presName="vSp2" presStyleCnt="0"/>
      <dgm:spPr/>
      <dgm:t>
        <a:bodyPr/>
        <a:lstStyle/>
        <a:p>
          <a:endParaRPr lang="zh-CN" altLang="en-US"/>
        </a:p>
      </dgm:t>
    </dgm:pt>
    <dgm:pt modelId="{4F22FADE-D532-4690-AA80-6C357FF5F9EA}" type="pres">
      <dgm:prSet presAssocID="{1D7173F2-162B-497F-A1AA-78A6563D9E84}" presName="sibTrans" presStyleCnt="0"/>
      <dgm:spPr/>
      <dgm:t>
        <a:bodyPr/>
        <a:lstStyle/>
        <a:p>
          <a:endParaRPr lang="zh-CN" altLang="en-US"/>
        </a:p>
      </dgm:t>
    </dgm:pt>
    <dgm:pt modelId="{4FCE53D6-4243-4D94-9017-CBAABD047427}" type="pres">
      <dgm:prSet presAssocID="{AC0C59AC-FE43-42CC-81FB-435E4015B94F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31F9F0F-0C7C-4ABC-8806-611E972F2960}" type="pres">
      <dgm:prSet presAssocID="{AC0C59AC-FE43-42CC-81FB-435E4015B94F}" presName="bgRect" presStyleLbl="node1" presStyleIdx="2" presStyleCnt="8"/>
      <dgm:spPr/>
      <dgm:t>
        <a:bodyPr/>
        <a:lstStyle/>
        <a:p>
          <a:endParaRPr lang="zh-CN" altLang="en-US"/>
        </a:p>
      </dgm:t>
    </dgm:pt>
    <dgm:pt modelId="{B1150070-E923-4A9F-AE8C-6B351B397679}" type="pres">
      <dgm:prSet presAssocID="{AC0C59AC-FE43-42CC-81FB-435E4015B94F}" presName="parentNode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E957A0-FFB7-48DF-B0A1-7272A4300AF3}" type="pres">
      <dgm:prSet presAssocID="{AC0C59AC-FE43-42CC-81FB-435E4015B94F}" presName="child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0501AAA-E33F-43FB-8F42-439E2EA090C1}" type="pres">
      <dgm:prSet presAssocID="{EF0F4096-7EA9-43E8-B685-77DC57197DAE}" presName="hSp" presStyleCnt="0"/>
      <dgm:spPr/>
      <dgm:t>
        <a:bodyPr/>
        <a:lstStyle/>
        <a:p>
          <a:endParaRPr lang="zh-CN" altLang="en-US"/>
        </a:p>
      </dgm:t>
    </dgm:pt>
    <dgm:pt modelId="{49A12425-C8B9-4673-852C-A4354017268D}" type="pres">
      <dgm:prSet presAssocID="{EF0F4096-7EA9-43E8-B685-77DC57197DAE}" presName="vProcSp" presStyleCnt="0"/>
      <dgm:spPr/>
      <dgm:t>
        <a:bodyPr/>
        <a:lstStyle/>
        <a:p>
          <a:endParaRPr lang="zh-CN" altLang="en-US"/>
        </a:p>
      </dgm:t>
    </dgm:pt>
    <dgm:pt modelId="{F8EDEBB3-FE81-4743-895D-66B6AAEFC651}" type="pres">
      <dgm:prSet presAssocID="{EF0F4096-7EA9-43E8-B685-77DC57197DAE}" presName="vSp1" presStyleCnt="0"/>
      <dgm:spPr/>
      <dgm:t>
        <a:bodyPr/>
        <a:lstStyle/>
        <a:p>
          <a:endParaRPr lang="zh-CN" altLang="en-US"/>
        </a:p>
      </dgm:t>
    </dgm:pt>
    <dgm:pt modelId="{443A605A-B1D5-4B81-B09E-483CE5FB8361}" type="pres">
      <dgm:prSet presAssocID="{EF0F4096-7EA9-43E8-B685-77DC57197DAE}" presName="simulatedConn" presStyleLbl="solidFgAcc1" presStyleIdx="2" presStyleCnt="7"/>
      <dgm:spPr/>
      <dgm:t>
        <a:bodyPr/>
        <a:lstStyle/>
        <a:p>
          <a:endParaRPr lang="zh-CN" altLang="en-US"/>
        </a:p>
      </dgm:t>
    </dgm:pt>
    <dgm:pt modelId="{3E20B0D5-02A8-4CE6-92F6-B4A4FCCF1531}" type="pres">
      <dgm:prSet presAssocID="{EF0F4096-7EA9-43E8-B685-77DC57197DAE}" presName="vSp2" presStyleCnt="0"/>
      <dgm:spPr/>
      <dgm:t>
        <a:bodyPr/>
        <a:lstStyle/>
        <a:p>
          <a:endParaRPr lang="zh-CN" altLang="en-US"/>
        </a:p>
      </dgm:t>
    </dgm:pt>
    <dgm:pt modelId="{EDE0869B-4525-45E2-8B1D-AEE95FE71053}" type="pres">
      <dgm:prSet presAssocID="{EF0F4096-7EA9-43E8-B685-77DC57197DAE}" presName="sibTrans" presStyleCnt="0"/>
      <dgm:spPr/>
      <dgm:t>
        <a:bodyPr/>
        <a:lstStyle/>
        <a:p>
          <a:endParaRPr lang="zh-CN" altLang="en-US"/>
        </a:p>
      </dgm:t>
    </dgm:pt>
    <dgm:pt modelId="{3EC074CE-A740-4B93-80E5-73D46FB8DFA7}" type="pres">
      <dgm:prSet presAssocID="{AA228649-B0BD-4080-ACC4-77E15B612A81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8AF541-4594-4320-A552-3DCEC59E0961}" type="pres">
      <dgm:prSet presAssocID="{AA228649-B0BD-4080-ACC4-77E15B612A81}" presName="bgRect" presStyleLbl="node1" presStyleIdx="3" presStyleCnt="8"/>
      <dgm:spPr/>
      <dgm:t>
        <a:bodyPr/>
        <a:lstStyle/>
        <a:p>
          <a:endParaRPr lang="zh-CN" altLang="en-US"/>
        </a:p>
      </dgm:t>
    </dgm:pt>
    <dgm:pt modelId="{4A24CCA7-D035-4001-95B0-36A1CE5B4D45}" type="pres">
      <dgm:prSet presAssocID="{AA228649-B0BD-4080-ACC4-77E15B612A81}" presName="parentNode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A1369F4-168E-483D-B4E0-B30CB9518825}" type="pres">
      <dgm:prSet presAssocID="{AA228649-B0BD-4080-ACC4-77E15B612A81}" presName="child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DCED686-115F-4C50-BC43-98E3F7C9BDAC}" type="pres">
      <dgm:prSet presAssocID="{0C10AEFC-9CCA-4596-B702-A6E233904E28}" presName="hSp" presStyleCnt="0"/>
      <dgm:spPr/>
      <dgm:t>
        <a:bodyPr/>
        <a:lstStyle/>
        <a:p>
          <a:endParaRPr lang="zh-CN" altLang="en-US"/>
        </a:p>
      </dgm:t>
    </dgm:pt>
    <dgm:pt modelId="{E37E96DE-2748-49BE-AA2C-2E0A6B024AA1}" type="pres">
      <dgm:prSet presAssocID="{0C10AEFC-9CCA-4596-B702-A6E233904E28}" presName="vProcSp" presStyleCnt="0"/>
      <dgm:spPr/>
      <dgm:t>
        <a:bodyPr/>
        <a:lstStyle/>
        <a:p>
          <a:endParaRPr lang="zh-CN" altLang="en-US"/>
        </a:p>
      </dgm:t>
    </dgm:pt>
    <dgm:pt modelId="{AB9E7F54-FFD6-4D8C-8269-EE584F7F1042}" type="pres">
      <dgm:prSet presAssocID="{0C10AEFC-9CCA-4596-B702-A6E233904E28}" presName="vSp1" presStyleCnt="0"/>
      <dgm:spPr/>
      <dgm:t>
        <a:bodyPr/>
        <a:lstStyle/>
        <a:p>
          <a:endParaRPr lang="zh-CN" altLang="en-US"/>
        </a:p>
      </dgm:t>
    </dgm:pt>
    <dgm:pt modelId="{5797DF59-6960-4D9C-A7A8-A9BF3B2F4F6A}" type="pres">
      <dgm:prSet presAssocID="{0C10AEFC-9CCA-4596-B702-A6E233904E28}" presName="simulatedConn" presStyleLbl="solidFgAcc1" presStyleIdx="3" presStyleCnt="7"/>
      <dgm:spPr/>
      <dgm:t>
        <a:bodyPr/>
        <a:lstStyle/>
        <a:p>
          <a:endParaRPr lang="zh-CN" altLang="en-US"/>
        </a:p>
      </dgm:t>
    </dgm:pt>
    <dgm:pt modelId="{0D6100E6-84F5-42AE-A731-813D860A5567}" type="pres">
      <dgm:prSet presAssocID="{0C10AEFC-9CCA-4596-B702-A6E233904E28}" presName="vSp2" presStyleCnt="0"/>
      <dgm:spPr/>
      <dgm:t>
        <a:bodyPr/>
        <a:lstStyle/>
        <a:p>
          <a:endParaRPr lang="zh-CN" altLang="en-US"/>
        </a:p>
      </dgm:t>
    </dgm:pt>
    <dgm:pt modelId="{A1C76665-D2D2-4787-99D5-FE85F83DC316}" type="pres">
      <dgm:prSet presAssocID="{0C10AEFC-9CCA-4596-B702-A6E233904E28}" presName="sibTrans" presStyleCnt="0"/>
      <dgm:spPr/>
      <dgm:t>
        <a:bodyPr/>
        <a:lstStyle/>
        <a:p>
          <a:endParaRPr lang="zh-CN" altLang="en-US"/>
        </a:p>
      </dgm:t>
    </dgm:pt>
    <dgm:pt modelId="{63969E93-A767-4A48-B1CB-A2E1EB7AB58E}" type="pres">
      <dgm:prSet presAssocID="{94E25403-E004-4153-BD1C-21140609B4D7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383FEF-4957-4A02-B3C3-769F51B16366}" type="pres">
      <dgm:prSet presAssocID="{94E25403-E004-4153-BD1C-21140609B4D7}" presName="bgRect" presStyleLbl="node1" presStyleIdx="4" presStyleCnt="8"/>
      <dgm:spPr/>
      <dgm:t>
        <a:bodyPr/>
        <a:lstStyle/>
        <a:p>
          <a:endParaRPr lang="zh-CN" altLang="en-US"/>
        </a:p>
      </dgm:t>
    </dgm:pt>
    <dgm:pt modelId="{CCD43E98-664A-4D3D-9C89-077B7A5C4DA7}" type="pres">
      <dgm:prSet presAssocID="{94E25403-E004-4153-BD1C-21140609B4D7}" presName="parentNode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EAC51E-C07A-49F6-9564-48AD97335D96}" type="pres">
      <dgm:prSet presAssocID="{94E25403-E004-4153-BD1C-21140609B4D7}" presName="child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AB7314E-EC10-4509-B933-0594F78BFE55}" type="pres">
      <dgm:prSet presAssocID="{E78491A8-27A9-4A00-9028-06606619E37F}" presName="hSp" presStyleCnt="0"/>
      <dgm:spPr/>
      <dgm:t>
        <a:bodyPr/>
        <a:lstStyle/>
        <a:p>
          <a:endParaRPr lang="zh-CN" altLang="en-US"/>
        </a:p>
      </dgm:t>
    </dgm:pt>
    <dgm:pt modelId="{E4C80AAE-B62A-48FB-B5A2-754CEDD75C27}" type="pres">
      <dgm:prSet presAssocID="{E78491A8-27A9-4A00-9028-06606619E37F}" presName="vProcSp" presStyleCnt="0"/>
      <dgm:spPr/>
      <dgm:t>
        <a:bodyPr/>
        <a:lstStyle/>
        <a:p>
          <a:endParaRPr lang="zh-CN" altLang="en-US"/>
        </a:p>
      </dgm:t>
    </dgm:pt>
    <dgm:pt modelId="{40C6B814-25C5-4457-A0DC-A8798CD471FF}" type="pres">
      <dgm:prSet presAssocID="{E78491A8-27A9-4A00-9028-06606619E37F}" presName="vSp1" presStyleCnt="0"/>
      <dgm:spPr/>
      <dgm:t>
        <a:bodyPr/>
        <a:lstStyle/>
        <a:p>
          <a:endParaRPr lang="zh-CN" altLang="en-US"/>
        </a:p>
      </dgm:t>
    </dgm:pt>
    <dgm:pt modelId="{FBAE83C7-8844-4A79-9A73-5F030C8420C1}" type="pres">
      <dgm:prSet presAssocID="{E78491A8-27A9-4A00-9028-06606619E37F}" presName="simulatedConn" presStyleLbl="solidFgAcc1" presStyleIdx="4" presStyleCnt="7"/>
      <dgm:spPr/>
      <dgm:t>
        <a:bodyPr/>
        <a:lstStyle/>
        <a:p>
          <a:endParaRPr lang="zh-CN" altLang="en-US"/>
        </a:p>
      </dgm:t>
    </dgm:pt>
    <dgm:pt modelId="{9D176BD2-EF87-4803-BED5-B186C9FDEC92}" type="pres">
      <dgm:prSet presAssocID="{E78491A8-27A9-4A00-9028-06606619E37F}" presName="vSp2" presStyleCnt="0"/>
      <dgm:spPr/>
      <dgm:t>
        <a:bodyPr/>
        <a:lstStyle/>
        <a:p>
          <a:endParaRPr lang="zh-CN" altLang="en-US"/>
        </a:p>
      </dgm:t>
    </dgm:pt>
    <dgm:pt modelId="{C0CE8CC1-9654-4824-9622-EEF4454D503D}" type="pres">
      <dgm:prSet presAssocID="{E78491A8-27A9-4A00-9028-06606619E37F}" presName="sibTrans" presStyleCnt="0"/>
      <dgm:spPr/>
      <dgm:t>
        <a:bodyPr/>
        <a:lstStyle/>
        <a:p>
          <a:endParaRPr lang="zh-CN" altLang="en-US"/>
        </a:p>
      </dgm:t>
    </dgm:pt>
    <dgm:pt modelId="{8CD2DE17-314D-4FCA-9E18-0441CB2ACCCF}" type="pres">
      <dgm:prSet presAssocID="{C0D5DA5D-F19C-4CB4-986B-C2D518905571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B9353F-BE64-466F-BC7D-1B81226E979A}" type="pres">
      <dgm:prSet presAssocID="{C0D5DA5D-F19C-4CB4-986B-C2D518905571}" presName="bgRect" presStyleLbl="node1" presStyleIdx="5" presStyleCnt="8"/>
      <dgm:spPr/>
      <dgm:t>
        <a:bodyPr/>
        <a:lstStyle/>
        <a:p>
          <a:endParaRPr lang="zh-CN" altLang="en-US"/>
        </a:p>
      </dgm:t>
    </dgm:pt>
    <dgm:pt modelId="{A7F7D12F-B3C8-416C-8F61-300CEF400B3E}" type="pres">
      <dgm:prSet presAssocID="{C0D5DA5D-F19C-4CB4-986B-C2D518905571}" presName="parentNode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BA374EE-2F53-473E-8C94-9FDBBF4BB6DA}" type="pres">
      <dgm:prSet presAssocID="{C0D5DA5D-F19C-4CB4-986B-C2D518905571}" presName="child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F3739D-658D-430F-BB18-C1281134B852}" type="pres">
      <dgm:prSet presAssocID="{7F3B1864-2AE6-478D-9AD2-0E0206980FAC}" presName="hSp" presStyleCnt="0"/>
      <dgm:spPr/>
      <dgm:t>
        <a:bodyPr/>
        <a:lstStyle/>
        <a:p>
          <a:endParaRPr lang="zh-CN" altLang="en-US"/>
        </a:p>
      </dgm:t>
    </dgm:pt>
    <dgm:pt modelId="{3FBEDF28-B797-44B2-90D7-0BAABC39BA3C}" type="pres">
      <dgm:prSet presAssocID="{7F3B1864-2AE6-478D-9AD2-0E0206980FAC}" presName="vProcSp" presStyleCnt="0"/>
      <dgm:spPr/>
      <dgm:t>
        <a:bodyPr/>
        <a:lstStyle/>
        <a:p>
          <a:endParaRPr lang="zh-CN" altLang="en-US"/>
        </a:p>
      </dgm:t>
    </dgm:pt>
    <dgm:pt modelId="{627E7606-C1F5-49F8-B9F2-B2FEAF7059A5}" type="pres">
      <dgm:prSet presAssocID="{7F3B1864-2AE6-478D-9AD2-0E0206980FAC}" presName="vSp1" presStyleCnt="0"/>
      <dgm:spPr/>
      <dgm:t>
        <a:bodyPr/>
        <a:lstStyle/>
        <a:p>
          <a:endParaRPr lang="zh-CN" altLang="en-US"/>
        </a:p>
      </dgm:t>
    </dgm:pt>
    <dgm:pt modelId="{01212EA2-7777-4525-815C-A8E550CE4690}" type="pres">
      <dgm:prSet presAssocID="{7F3B1864-2AE6-478D-9AD2-0E0206980FAC}" presName="simulatedConn" presStyleLbl="solidFgAcc1" presStyleIdx="5" presStyleCnt="7"/>
      <dgm:spPr/>
      <dgm:t>
        <a:bodyPr/>
        <a:lstStyle/>
        <a:p>
          <a:endParaRPr lang="zh-CN" altLang="en-US"/>
        </a:p>
      </dgm:t>
    </dgm:pt>
    <dgm:pt modelId="{147C1DEF-649D-4905-A8A2-C135A59FFFE8}" type="pres">
      <dgm:prSet presAssocID="{7F3B1864-2AE6-478D-9AD2-0E0206980FAC}" presName="vSp2" presStyleCnt="0"/>
      <dgm:spPr/>
      <dgm:t>
        <a:bodyPr/>
        <a:lstStyle/>
        <a:p>
          <a:endParaRPr lang="zh-CN" altLang="en-US"/>
        </a:p>
      </dgm:t>
    </dgm:pt>
    <dgm:pt modelId="{B82218C5-A273-4C47-BBD0-B53433FDABFD}" type="pres">
      <dgm:prSet presAssocID="{7F3B1864-2AE6-478D-9AD2-0E0206980FAC}" presName="sibTrans" presStyleCnt="0"/>
      <dgm:spPr/>
      <dgm:t>
        <a:bodyPr/>
        <a:lstStyle/>
        <a:p>
          <a:endParaRPr lang="zh-CN" altLang="en-US"/>
        </a:p>
      </dgm:t>
    </dgm:pt>
    <dgm:pt modelId="{6286DB54-0914-4307-BADD-F201C29628D2}" type="pres">
      <dgm:prSet presAssocID="{001BA138-649B-4169-B9F0-62778B06ADBD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EEDE39-9ACF-4C10-B6DF-25782A5F56C3}" type="pres">
      <dgm:prSet presAssocID="{001BA138-649B-4169-B9F0-62778B06ADBD}" presName="bgRect" presStyleLbl="node1" presStyleIdx="6" presStyleCnt="8"/>
      <dgm:spPr/>
      <dgm:t>
        <a:bodyPr/>
        <a:lstStyle/>
        <a:p>
          <a:endParaRPr lang="zh-CN" altLang="en-US"/>
        </a:p>
      </dgm:t>
    </dgm:pt>
    <dgm:pt modelId="{FD307773-DA81-4935-AFBC-1B760B84DC69}" type="pres">
      <dgm:prSet presAssocID="{001BA138-649B-4169-B9F0-62778B06ADBD}" presName="parentNode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C8A776-B34C-4409-BB70-84C857EDFB18}" type="pres">
      <dgm:prSet presAssocID="{001BA138-649B-4169-B9F0-62778B06ADBD}" presName="child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B8D38D9-F5FD-492A-953B-74EC18563276}" type="pres">
      <dgm:prSet presAssocID="{6DFB4DBB-2A6B-432A-854C-6F55CD272352}" presName="hSp" presStyleCnt="0"/>
      <dgm:spPr/>
      <dgm:t>
        <a:bodyPr/>
        <a:lstStyle/>
        <a:p>
          <a:endParaRPr lang="zh-CN" altLang="en-US"/>
        </a:p>
      </dgm:t>
    </dgm:pt>
    <dgm:pt modelId="{CF574C5C-6100-4607-A27A-557F5231DC57}" type="pres">
      <dgm:prSet presAssocID="{6DFB4DBB-2A6B-432A-854C-6F55CD272352}" presName="vProcSp" presStyleCnt="0"/>
      <dgm:spPr/>
      <dgm:t>
        <a:bodyPr/>
        <a:lstStyle/>
        <a:p>
          <a:endParaRPr lang="zh-CN" altLang="en-US"/>
        </a:p>
      </dgm:t>
    </dgm:pt>
    <dgm:pt modelId="{8C99DE03-025B-40A5-AF41-542DA439CC6A}" type="pres">
      <dgm:prSet presAssocID="{6DFB4DBB-2A6B-432A-854C-6F55CD272352}" presName="vSp1" presStyleCnt="0"/>
      <dgm:spPr/>
      <dgm:t>
        <a:bodyPr/>
        <a:lstStyle/>
        <a:p>
          <a:endParaRPr lang="zh-CN" altLang="en-US"/>
        </a:p>
      </dgm:t>
    </dgm:pt>
    <dgm:pt modelId="{5DDB4B57-FDA2-46CB-8FB1-FA70DD59EBC9}" type="pres">
      <dgm:prSet presAssocID="{6DFB4DBB-2A6B-432A-854C-6F55CD272352}" presName="simulatedConn" presStyleLbl="solidFgAcc1" presStyleIdx="6" presStyleCnt="7"/>
      <dgm:spPr/>
      <dgm:t>
        <a:bodyPr/>
        <a:lstStyle/>
        <a:p>
          <a:endParaRPr lang="zh-CN" altLang="en-US"/>
        </a:p>
      </dgm:t>
    </dgm:pt>
    <dgm:pt modelId="{6117ED0F-CF8F-47A2-A1D8-7F6FEB8EB8D0}" type="pres">
      <dgm:prSet presAssocID="{6DFB4DBB-2A6B-432A-854C-6F55CD272352}" presName="vSp2" presStyleCnt="0"/>
      <dgm:spPr/>
      <dgm:t>
        <a:bodyPr/>
        <a:lstStyle/>
        <a:p>
          <a:endParaRPr lang="zh-CN" altLang="en-US"/>
        </a:p>
      </dgm:t>
    </dgm:pt>
    <dgm:pt modelId="{49F72DB3-70EC-4F4D-AA22-2D1513ED876B}" type="pres">
      <dgm:prSet presAssocID="{6DFB4DBB-2A6B-432A-854C-6F55CD272352}" presName="sibTrans" presStyleCnt="0"/>
      <dgm:spPr/>
      <dgm:t>
        <a:bodyPr/>
        <a:lstStyle/>
        <a:p>
          <a:endParaRPr lang="zh-CN" altLang="en-US"/>
        </a:p>
      </dgm:t>
    </dgm:pt>
    <dgm:pt modelId="{91014712-F0CC-40EB-9A52-B853C5AC6817}" type="pres">
      <dgm:prSet presAssocID="{02C52C34-1024-45A8-8284-A709996847E0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CA2BBF-B339-40D8-A512-C43672E367B1}" type="pres">
      <dgm:prSet presAssocID="{02C52C34-1024-45A8-8284-A709996847E0}" presName="bgRect" presStyleLbl="node1" presStyleIdx="7" presStyleCnt="8"/>
      <dgm:spPr/>
      <dgm:t>
        <a:bodyPr/>
        <a:lstStyle/>
        <a:p>
          <a:endParaRPr lang="zh-CN" altLang="en-US"/>
        </a:p>
      </dgm:t>
    </dgm:pt>
    <dgm:pt modelId="{470BA687-89B9-488B-BD49-D1A5586FD1B6}" type="pres">
      <dgm:prSet presAssocID="{02C52C34-1024-45A8-8284-A709996847E0}" presName="parentNode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D860EFB-E57B-479A-9850-606A77D07CA6}" type="pres">
      <dgm:prSet presAssocID="{02C52C34-1024-45A8-8284-A709996847E0}" presName="child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7D34232-C430-4081-A71E-E71ED5C1CA94}" srcId="{50950D3E-4924-4FEC-8197-515E21E2749C}" destId="{6EB87654-276E-42CD-A531-F079CC5DC72E}" srcOrd="0" destOrd="0" parTransId="{73391A18-600B-48FC-B39E-70ACAB51AC7D}" sibTransId="{DD66DAA6-AAEF-4C31-8B1D-2ADFE693C632}"/>
    <dgm:cxn modelId="{5604DB15-8D8A-4261-A028-6166CC50BBB1}" type="presOf" srcId="{636DCFB1-8C7B-4ACB-80A8-446A7C1CFC6B}" destId="{7FEAC51E-C07A-49F6-9564-48AD97335D96}" srcOrd="0" destOrd="0" presId="urn:microsoft.com/office/officeart/2005/8/layout/hProcess7#1"/>
    <dgm:cxn modelId="{6CA67260-0833-4454-A0AC-502615ED51FF}" type="presOf" srcId="{554E7152-CFDB-403F-8FFE-58075671109C}" destId="{0D860EFB-E57B-479A-9850-606A77D07CA6}" srcOrd="0" destOrd="1" presId="urn:microsoft.com/office/officeart/2005/8/layout/hProcess7#1"/>
    <dgm:cxn modelId="{4916C397-7F56-4E1C-8DC5-9FC9BC14AD30}" type="presOf" srcId="{001BA138-649B-4169-B9F0-62778B06ADBD}" destId="{53EEDE39-9ACF-4C10-B6DF-25782A5F56C3}" srcOrd="0" destOrd="0" presId="urn:microsoft.com/office/officeart/2005/8/layout/hProcess7#1"/>
    <dgm:cxn modelId="{1860F5EE-CCEF-4029-980D-88825F4E57B2}" srcId="{91AC11AA-E7D2-447B-B2E4-04B7D6628884}" destId="{A41B31FB-BB9C-4550-A74A-E65C6F628194}" srcOrd="3" destOrd="0" parTransId="{889CB763-74DE-4FE1-B01C-3F24AA0792FF}" sibTransId="{69982A02-779D-4CA6-B3CA-FA49DDD7AD98}"/>
    <dgm:cxn modelId="{C81C99A2-6C4F-4A83-8DC3-0C190274E95C}" srcId="{91AC11AA-E7D2-447B-B2E4-04B7D6628884}" destId="{36038125-B26C-4FF6-8CE6-89034FD39EA3}" srcOrd="1" destOrd="0" parTransId="{1A4F5039-CAF3-4A60-84B9-A0FDA4339A86}" sibTransId="{50959923-A06C-4DD2-9299-951EECB41716}"/>
    <dgm:cxn modelId="{35CCBA0E-74BB-471B-89AB-3E7C4E78D052}" srcId="{94E25403-E004-4153-BD1C-21140609B4D7}" destId="{01F27880-0660-4214-B757-0A69C5A67278}" srcOrd="2" destOrd="0" parTransId="{3689B7ED-88F0-424F-8576-663BF3C14D73}" sibTransId="{D53082B9-8FA6-4BC3-A979-64ECAEEC16CC}"/>
    <dgm:cxn modelId="{C29EB201-B287-4301-B938-D8AB280AEF2C}" type="presOf" srcId="{36038125-B26C-4FF6-8CE6-89034FD39EA3}" destId="{18EF024D-6C4F-4814-B9D3-197AFEA43397}" srcOrd="0" destOrd="1" presId="urn:microsoft.com/office/officeart/2005/8/layout/hProcess7#1"/>
    <dgm:cxn modelId="{BA8DA32A-0D9F-46CE-89F5-ED236CDAA061}" type="presOf" srcId="{001BA138-649B-4169-B9F0-62778B06ADBD}" destId="{FD307773-DA81-4935-AFBC-1B760B84DC69}" srcOrd="1" destOrd="0" presId="urn:microsoft.com/office/officeart/2005/8/layout/hProcess7#1"/>
    <dgm:cxn modelId="{43DD84A2-E63E-4163-BEF9-6B1CA36D083E}" type="presOf" srcId="{7FDC1A7F-A1F4-4E10-8627-A15B77D22E52}" destId="{0D860EFB-E57B-479A-9850-606A77D07CA6}" srcOrd="0" destOrd="0" presId="urn:microsoft.com/office/officeart/2005/8/layout/hProcess7#1"/>
    <dgm:cxn modelId="{8863A976-BB1E-448E-B4B5-1253FD4924EB}" type="presOf" srcId="{61884A62-C8CE-42DC-A05F-629CDFE4D378}" destId="{0A1369F4-168E-483D-B4E0-B30CB9518825}" srcOrd="0" destOrd="3" presId="urn:microsoft.com/office/officeart/2005/8/layout/hProcess7#1"/>
    <dgm:cxn modelId="{75D8C463-F95C-4EDA-BD79-4007C46C5EC0}" srcId="{AA228649-B0BD-4080-ACC4-77E15B612A81}" destId="{BE684F60-3646-4196-9F0A-F65C1B3A6FA3}" srcOrd="2" destOrd="0" parTransId="{024AFEC2-7FBD-4669-98E3-EDF3CD2BE4C1}" sibTransId="{17A23934-2CC6-40A4-A5E3-4005E8F7480E}"/>
    <dgm:cxn modelId="{4997E2FB-3BEC-4D74-B1D0-06DADCEE690E}" srcId="{50950D3E-4924-4FEC-8197-515E21E2749C}" destId="{001BA138-649B-4169-B9F0-62778B06ADBD}" srcOrd="6" destOrd="0" parTransId="{370E1946-0007-420B-8FB4-FC4FDCBC7027}" sibTransId="{6DFB4DBB-2A6B-432A-854C-6F55CD272352}"/>
    <dgm:cxn modelId="{63957A6C-41CA-45AE-BE5A-4E318F06B817}" type="presOf" srcId="{91AC11AA-E7D2-447B-B2E4-04B7D6628884}" destId="{DA560426-C6EC-4096-B9F6-81334A9D64D1}" srcOrd="0" destOrd="0" presId="urn:microsoft.com/office/officeart/2005/8/layout/hProcess7#1"/>
    <dgm:cxn modelId="{8DA005B7-F1F2-43B5-B5D6-33E4134A2629}" srcId="{001BA138-649B-4169-B9F0-62778B06ADBD}" destId="{6BDD8B25-5E47-406E-9783-D909087D9CD0}" srcOrd="0" destOrd="0" parTransId="{BFE91821-2FA3-4372-BB3B-841C5158F228}" sibTransId="{343CCE13-146B-41BC-A820-B6A116CAF757}"/>
    <dgm:cxn modelId="{A82C87A9-6121-4ADD-BBC0-F7AB3F17DC69}" type="presOf" srcId="{C621BD97-A384-4464-8D86-F67B6735E52B}" destId="{0A1369F4-168E-483D-B4E0-B30CB9518825}" srcOrd="0" destOrd="0" presId="urn:microsoft.com/office/officeart/2005/8/layout/hProcess7#1"/>
    <dgm:cxn modelId="{340520AB-625D-43BA-AA7E-9BEEDAC93319}" srcId="{AA228649-B0BD-4080-ACC4-77E15B612A81}" destId="{61884A62-C8CE-42DC-A05F-629CDFE4D378}" srcOrd="3" destOrd="0" parTransId="{CAF0CBF3-685E-45C3-BA86-742AD80C6C3C}" sibTransId="{28583298-820D-455A-B5C9-32BAF1C46FCB}"/>
    <dgm:cxn modelId="{E0843FC8-0BE2-4DBB-8632-1B27D1ED7757}" srcId="{50950D3E-4924-4FEC-8197-515E21E2749C}" destId="{91AC11AA-E7D2-447B-B2E4-04B7D6628884}" srcOrd="1" destOrd="0" parTransId="{BC7F73A6-F954-4DE6-83E3-C3846AC391F5}" sibTransId="{1D7173F2-162B-497F-A1AA-78A6563D9E84}"/>
    <dgm:cxn modelId="{062D9205-42D9-468A-A4BA-46FB0694B458}" srcId="{50950D3E-4924-4FEC-8197-515E21E2749C}" destId="{94E25403-E004-4153-BD1C-21140609B4D7}" srcOrd="4" destOrd="0" parTransId="{2CFA9C34-51D8-41A7-81EC-07F703DDBD3C}" sibTransId="{E78491A8-27A9-4A00-9028-06606619E37F}"/>
    <dgm:cxn modelId="{825758AF-9327-4F5D-91D7-11D84451D289}" srcId="{AA228649-B0BD-4080-ACC4-77E15B612A81}" destId="{F8B7E97B-6E0A-46A2-9920-39614890139D}" srcOrd="1" destOrd="0" parTransId="{CB03EA5A-9927-4683-B43E-0B59DE3FA494}" sibTransId="{6FEA33CF-5040-4A17-A61B-E10049861BEB}"/>
    <dgm:cxn modelId="{627FFBC5-D855-4399-B4B0-C465BCA3B8C8}" srcId="{50950D3E-4924-4FEC-8197-515E21E2749C}" destId="{AA228649-B0BD-4080-ACC4-77E15B612A81}" srcOrd="3" destOrd="0" parTransId="{F34545FE-D0E3-43B8-A606-4C990BDAF353}" sibTransId="{0C10AEFC-9CCA-4596-B702-A6E233904E28}"/>
    <dgm:cxn modelId="{9C6ED978-5FA2-467B-8193-04B5BE6CBDA1}" type="presOf" srcId="{A41B31FB-BB9C-4550-A74A-E65C6F628194}" destId="{18EF024D-6C4F-4814-B9D3-197AFEA43397}" srcOrd="0" destOrd="3" presId="urn:microsoft.com/office/officeart/2005/8/layout/hProcess7#1"/>
    <dgm:cxn modelId="{84E518F4-C708-4EA2-B9A9-3090335594DB}" type="presOf" srcId="{44A1FA39-AFAE-42F0-AFE3-58A7AF6A783B}" destId="{7E16FED5-F036-490D-BD6F-F9CD47A478D3}" srcOrd="0" destOrd="0" presId="urn:microsoft.com/office/officeart/2005/8/layout/hProcess7#1"/>
    <dgm:cxn modelId="{D8A624CC-DA07-441B-B1C3-AB9E37D8F52A}" srcId="{02C52C34-1024-45A8-8284-A709996847E0}" destId="{554E7152-CFDB-403F-8FFE-58075671109C}" srcOrd="1" destOrd="0" parTransId="{A7D51166-540B-48BD-B4A9-CAD27BE2CAC3}" sibTransId="{94CCACEA-540E-43A9-BFFD-66EDADF14D2A}"/>
    <dgm:cxn modelId="{01B84319-F8D6-44B0-96BC-A9ED30B84903}" srcId="{AC0C59AC-FE43-42CC-81FB-435E4015B94F}" destId="{A1A348C1-78CA-4DFF-80C6-B99F6115F6B7}" srcOrd="2" destOrd="0" parTransId="{9D44B300-4177-4AD4-B4E0-82B42D8CA7DB}" sibTransId="{34857F0D-B6F8-4E26-AE17-0CA5FB4892E9}"/>
    <dgm:cxn modelId="{90DD9A3A-0B62-41DA-B559-AA34B06A2CDA}" type="presOf" srcId="{6EB87654-276E-42CD-A531-F079CC5DC72E}" destId="{7BA871E1-D335-461E-AD99-42B0010DFF95}" srcOrd="0" destOrd="0" presId="urn:microsoft.com/office/officeart/2005/8/layout/hProcess7#1"/>
    <dgm:cxn modelId="{33161DF4-0ABE-45E3-A557-D3C37895FD80}" type="presOf" srcId="{FD4F32F8-EC8A-47AC-9CAE-EDF23A0CAC70}" destId="{7BA374EE-2F53-473E-8C94-9FDBBF4BB6DA}" srcOrd="0" destOrd="1" presId="urn:microsoft.com/office/officeart/2005/8/layout/hProcess7#1"/>
    <dgm:cxn modelId="{084E2D2F-63E3-4218-A326-653119258195}" srcId="{50950D3E-4924-4FEC-8197-515E21E2749C}" destId="{AC0C59AC-FE43-42CC-81FB-435E4015B94F}" srcOrd="2" destOrd="0" parTransId="{2533ACCA-DFCD-42E0-BB13-4A8EF563FC70}" sibTransId="{EF0F4096-7EA9-43E8-B685-77DC57197DAE}"/>
    <dgm:cxn modelId="{A1D0B2FA-FBF7-4F0C-ABAD-09C171DF9C10}" srcId="{91AC11AA-E7D2-447B-B2E4-04B7D6628884}" destId="{B99D796F-D7C5-480D-B1AF-34D00E0EA7DE}" srcOrd="2" destOrd="0" parTransId="{423E97E1-5579-47AE-AE5B-E144DE8086B2}" sibTransId="{E5926944-1308-4B8F-B8BB-E54AB9B2B0B4}"/>
    <dgm:cxn modelId="{97EFE565-EDDC-47E4-883F-CA6D0012E34A}" srcId="{AA228649-B0BD-4080-ACC4-77E15B612A81}" destId="{C621BD97-A384-4464-8D86-F67B6735E52B}" srcOrd="0" destOrd="0" parTransId="{BDE45FCB-2796-4BB1-954B-69E17ECB920A}" sibTransId="{D8007AD8-E394-4DBA-9E26-DE84FB534BB7}"/>
    <dgm:cxn modelId="{8104DE5D-A3C5-4563-9C56-C9320C4910FC}" srcId="{94E25403-E004-4153-BD1C-21140609B4D7}" destId="{636DCFB1-8C7B-4ACB-80A8-446A7C1CFC6B}" srcOrd="0" destOrd="0" parTransId="{DDD9B6C1-F21E-46E2-993E-DC5CAA277808}" sibTransId="{02974167-435C-4399-8201-4C45068A55EC}"/>
    <dgm:cxn modelId="{17580832-06AD-4391-AB06-AC3315F96BDF}" srcId="{AC0C59AC-FE43-42CC-81FB-435E4015B94F}" destId="{B01F3F13-6C02-4636-9994-B8A0FF0856BB}" srcOrd="0" destOrd="0" parTransId="{FA78F837-A727-49BF-8EAF-935164975A7D}" sibTransId="{729E6661-0C11-44A3-812D-3F29B5FCFBB3}"/>
    <dgm:cxn modelId="{FA10F724-F40C-4CB9-917A-5328A148EA2B}" type="presOf" srcId="{AA228649-B0BD-4080-ACC4-77E15B612A81}" destId="{4A24CCA7-D035-4001-95B0-36A1CE5B4D45}" srcOrd="1" destOrd="0" presId="urn:microsoft.com/office/officeart/2005/8/layout/hProcess7#1"/>
    <dgm:cxn modelId="{1F482DFC-0B6B-4E52-891D-45F875A7B33A}" type="presOf" srcId="{01F27880-0660-4214-B757-0A69C5A67278}" destId="{7FEAC51E-C07A-49F6-9564-48AD97335D96}" srcOrd="0" destOrd="2" presId="urn:microsoft.com/office/officeart/2005/8/layout/hProcess7#1"/>
    <dgm:cxn modelId="{4B9DBBD1-C80F-4816-833C-423DCAFA9C4F}" type="presOf" srcId="{E31AC64E-5DFD-47E5-A94A-48D9F96A6375}" destId="{C2E957A0-FFB7-48DF-B0A1-7272A4300AF3}" srcOrd="0" destOrd="1" presId="urn:microsoft.com/office/officeart/2005/8/layout/hProcess7#1"/>
    <dgm:cxn modelId="{B7AAB617-4E6B-4D8A-BDB6-F814077D0E6C}" type="presOf" srcId="{AC0C59AC-FE43-42CC-81FB-435E4015B94F}" destId="{A31F9F0F-0C7C-4ABC-8806-611E972F2960}" srcOrd="0" destOrd="0" presId="urn:microsoft.com/office/officeart/2005/8/layout/hProcess7#1"/>
    <dgm:cxn modelId="{7452FA03-75CD-4B54-B4C9-F4D4724501EB}" type="presOf" srcId="{7FE72AC9-8E19-4186-9810-E7099286AAC9}" destId="{18EF024D-6C4F-4814-B9D3-197AFEA43397}" srcOrd="0" destOrd="0" presId="urn:microsoft.com/office/officeart/2005/8/layout/hProcess7#1"/>
    <dgm:cxn modelId="{71D02127-7857-4618-AA88-5B7CB51568D5}" type="presOf" srcId="{B99D796F-D7C5-480D-B1AF-34D00E0EA7DE}" destId="{18EF024D-6C4F-4814-B9D3-197AFEA43397}" srcOrd="0" destOrd="2" presId="urn:microsoft.com/office/officeart/2005/8/layout/hProcess7#1"/>
    <dgm:cxn modelId="{3DF82ADF-D42A-49DB-BEF8-180B33118627}" type="presOf" srcId="{94E25403-E004-4153-BD1C-21140609B4D7}" destId="{CCD43E98-664A-4D3D-9C89-077B7A5C4DA7}" srcOrd="1" destOrd="0" presId="urn:microsoft.com/office/officeart/2005/8/layout/hProcess7#1"/>
    <dgm:cxn modelId="{1DDC236D-3D2A-4BE3-B183-BF105C67DF8F}" type="presOf" srcId="{50950D3E-4924-4FEC-8197-515E21E2749C}" destId="{67BE30E2-2EFC-4019-995A-F90B15C1F375}" srcOrd="0" destOrd="0" presId="urn:microsoft.com/office/officeart/2005/8/layout/hProcess7#1"/>
    <dgm:cxn modelId="{5B2D48FD-E047-4C0A-893E-9AD31BBE682A}" type="presOf" srcId="{02C52C34-1024-45A8-8284-A709996847E0}" destId="{470BA687-89B9-488B-BD49-D1A5586FD1B6}" srcOrd="1" destOrd="0" presId="urn:microsoft.com/office/officeart/2005/8/layout/hProcess7#1"/>
    <dgm:cxn modelId="{9C3FD7A9-1D02-4DE1-89B0-1A7A95029881}" srcId="{91AC11AA-E7D2-447B-B2E4-04B7D6628884}" destId="{7FE72AC9-8E19-4186-9810-E7099286AAC9}" srcOrd="0" destOrd="0" parTransId="{BF8E5F42-C7CF-46B9-AAA3-33B201800DA4}" sibTransId="{D3945A12-A273-49F8-ACC6-519840A40DA8}"/>
    <dgm:cxn modelId="{FCFEF921-A0D1-4574-9EBF-35A9DA243203}" type="presOf" srcId="{BE684F60-3646-4196-9F0A-F65C1B3A6FA3}" destId="{0A1369F4-168E-483D-B4E0-B30CB9518825}" srcOrd="0" destOrd="2" presId="urn:microsoft.com/office/officeart/2005/8/layout/hProcess7#1"/>
    <dgm:cxn modelId="{80BA375D-CDD1-4020-AE7C-2D2381F36BAE}" type="presOf" srcId="{6EB87654-276E-42CD-A531-F079CC5DC72E}" destId="{17B1DF74-7C1C-4CE1-95D0-8F64D31C52A6}" srcOrd="1" destOrd="0" presId="urn:microsoft.com/office/officeart/2005/8/layout/hProcess7#1"/>
    <dgm:cxn modelId="{3F139796-C2A2-4119-BB14-21AF2C457ED6}" srcId="{50950D3E-4924-4FEC-8197-515E21E2749C}" destId="{02C52C34-1024-45A8-8284-A709996847E0}" srcOrd="7" destOrd="0" parTransId="{EC764C17-350B-411E-A842-70EC5CC8DF25}" sibTransId="{6D4C177D-5891-484A-BAE5-313DCF6CF68B}"/>
    <dgm:cxn modelId="{3DB53498-24DF-465B-B6DE-C76E5644EDE2}" type="presOf" srcId="{94E25403-E004-4153-BD1C-21140609B4D7}" destId="{E7383FEF-4957-4A02-B3C3-769F51B16366}" srcOrd="0" destOrd="0" presId="urn:microsoft.com/office/officeart/2005/8/layout/hProcess7#1"/>
    <dgm:cxn modelId="{FFA06F70-1E38-4B7A-8BAA-756D26DA26FD}" srcId="{AC0C59AC-FE43-42CC-81FB-435E4015B94F}" destId="{E31AC64E-5DFD-47E5-A94A-48D9F96A6375}" srcOrd="1" destOrd="0" parTransId="{9A42C0B1-DF77-4AC3-AB61-68C3217B2582}" sibTransId="{095B6EC0-0161-40DB-9C52-04CAA488CBE2}"/>
    <dgm:cxn modelId="{D8DF0A9E-9E23-4C1D-9F72-7FE50DCC465E}" type="presOf" srcId="{F8B7E97B-6E0A-46A2-9920-39614890139D}" destId="{0A1369F4-168E-483D-B4E0-B30CB9518825}" srcOrd="0" destOrd="1" presId="urn:microsoft.com/office/officeart/2005/8/layout/hProcess7#1"/>
    <dgm:cxn modelId="{01309D56-2D24-4515-8E37-BF5F417BFB57}" type="presOf" srcId="{B01F3F13-6C02-4636-9994-B8A0FF0856BB}" destId="{C2E957A0-FFB7-48DF-B0A1-7272A4300AF3}" srcOrd="0" destOrd="0" presId="urn:microsoft.com/office/officeart/2005/8/layout/hProcess7#1"/>
    <dgm:cxn modelId="{9138AA04-18C3-4221-A437-F9BA00F9328D}" srcId="{02C52C34-1024-45A8-8284-A709996847E0}" destId="{7FDC1A7F-A1F4-4E10-8627-A15B77D22E52}" srcOrd="0" destOrd="0" parTransId="{24C172F0-594D-4EC3-9134-D61D358509C8}" sibTransId="{D439DFCE-5F00-4CD8-9D9D-265BC066BA25}"/>
    <dgm:cxn modelId="{E579F08B-37AC-402C-A261-5669E7980671}" srcId="{C0D5DA5D-F19C-4CB4-986B-C2D518905571}" destId="{FD4F32F8-EC8A-47AC-9CAE-EDF23A0CAC70}" srcOrd="1" destOrd="0" parTransId="{FF525198-904A-464D-BDD0-352CAD60AEC6}" sibTransId="{F6BDC181-228A-499E-9318-1676F12B9FFD}"/>
    <dgm:cxn modelId="{D39FE699-E179-408E-9509-45F4FD68568F}" srcId="{C0D5DA5D-F19C-4CB4-986B-C2D518905571}" destId="{6A0242C9-03FF-4E1E-A80A-1CD33BF282F7}" srcOrd="0" destOrd="0" parTransId="{C4631937-119B-4C7D-8F24-6FB2F731FC43}" sibTransId="{D5F05812-3874-40BA-884D-89CC02BE0EF8}"/>
    <dgm:cxn modelId="{3781F204-CC32-49A6-B757-A59707E3A058}" type="presOf" srcId="{AC0C59AC-FE43-42CC-81FB-435E4015B94F}" destId="{B1150070-E923-4A9F-AE8C-6B351B397679}" srcOrd="1" destOrd="0" presId="urn:microsoft.com/office/officeart/2005/8/layout/hProcess7#1"/>
    <dgm:cxn modelId="{E6377C45-89F2-4090-99F7-41FD0BD3B2A2}" type="presOf" srcId="{A1A348C1-78CA-4DFF-80C6-B99F6115F6B7}" destId="{C2E957A0-FFB7-48DF-B0A1-7272A4300AF3}" srcOrd="0" destOrd="2" presId="urn:microsoft.com/office/officeart/2005/8/layout/hProcess7#1"/>
    <dgm:cxn modelId="{E896375B-595F-41C9-A422-115A41956D32}" type="presOf" srcId="{ACEADFD0-B54D-4295-99F2-A5529BDD7AD2}" destId="{7FEAC51E-C07A-49F6-9564-48AD97335D96}" srcOrd="0" destOrd="1" presId="urn:microsoft.com/office/officeart/2005/8/layout/hProcess7#1"/>
    <dgm:cxn modelId="{A91AF00F-5C55-466E-826F-5F710B4EF9AC}" type="presOf" srcId="{C0D5DA5D-F19C-4CB4-986B-C2D518905571}" destId="{CDB9353F-BE64-466F-BC7D-1B81226E979A}" srcOrd="0" destOrd="0" presId="urn:microsoft.com/office/officeart/2005/8/layout/hProcess7#1"/>
    <dgm:cxn modelId="{A841C126-35A1-4240-BA89-791725FA8126}" type="presOf" srcId="{AA228649-B0BD-4080-ACC4-77E15B612A81}" destId="{D58AF541-4594-4320-A552-3DCEC59E0961}" srcOrd="0" destOrd="0" presId="urn:microsoft.com/office/officeart/2005/8/layout/hProcess7#1"/>
    <dgm:cxn modelId="{D91DBC7A-BEAD-403D-926C-3D83D85C56E7}" type="presOf" srcId="{6BDD8B25-5E47-406E-9783-D909087D9CD0}" destId="{D4C8A776-B34C-4409-BB70-84C857EDFB18}" srcOrd="0" destOrd="0" presId="urn:microsoft.com/office/officeart/2005/8/layout/hProcess7#1"/>
    <dgm:cxn modelId="{1ACED028-4F4F-4380-A627-FFCDD52E73B4}" srcId="{6EB87654-276E-42CD-A531-F079CC5DC72E}" destId="{44A1FA39-AFAE-42F0-AFE3-58A7AF6A783B}" srcOrd="0" destOrd="0" parTransId="{E8958B95-41A7-498A-9112-3B9CA80930A5}" sibTransId="{765A5B99-789F-4546-AA28-A5685A4530A8}"/>
    <dgm:cxn modelId="{0F910933-0C08-4DB8-A86A-512A03BBF7E2}" type="presOf" srcId="{C0D5DA5D-F19C-4CB4-986B-C2D518905571}" destId="{A7F7D12F-B3C8-416C-8F61-300CEF400B3E}" srcOrd="1" destOrd="0" presId="urn:microsoft.com/office/officeart/2005/8/layout/hProcess7#1"/>
    <dgm:cxn modelId="{4F37E0A5-9F19-4B7F-9488-7138EC31D4BA}" type="presOf" srcId="{6A0242C9-03FF-4E1E-A80A-1CD33BF282F7}" destId="{7BA374EE-2F53-473E-8C94-9FDBBF4BB6DA}" srcOrd="0" destOrd="0" presId="urn:microsoft.com/office/officeart/2005/8/layout/hProcess7#1"/>
    <dgm:cxn modelId="{243CD7C5-5370-4F70-B90F-773D4E3F3D6C}" type="presOf" srcId="{02C52C34-1024-45A8-8284-A709996847E0}" destId="{4BCA2BBF-B339-40D8-A512-C43672E367B1}" srcOrd="0" destOrd="0" presId="urn:microsoft.com/office/officeart/2005/8/layout/hProcess7#1"/>
    <dgm:cxn modelId="{06A1C361-D403-4C82-969F-5000647D5414}" srcId="{50950D3E-4924-4FEC-8197-515E21E2749C}" destId="{C0D5DA5D-F19C-4CB4-986B-C2D518905571}" srcOrd="5" destOrd="0" parTransId="{997391B3-6D83-4AE8-8270-B125EB490FB5}" sibTransId="{7F3B1864-2AE6-478D-9AD2-0E0206980FAC}"/>
    <dgm:cxn modelId="{0A376595-7335-46D4-B583-6B83C6ED723E}" type="presOf" srcId="{91AC11AA-E7D2-447B-B2E4-04B7D6628884}" destId="{2BC87F56-783F-43D3-8BC9-6D78D2E65D93}" srcOrd="1" destOrd="0" presId="urn:microsoft.com/office/officeart/2005/8/layout/hProcess7#1"/>
    <dgm:cxn modelId="{872E4CFB-A9EA-4AE2-8ACB-D7116CA7271B}" srcId="{94E25403-E004-4153-BD1C-21140609B4D7}" destId="{ACEADFD0-B54D-4295-99F2-A5529BDD7AD2}" srcOrd="1" destOrd="0" parTransId="{2DC0592C-0DA5-4174-AC4C-4088531B2AFD}" sibTransId="{8FAA4545-7AD2-4EF7-BA37-510B246C1C6F}"/>
    <dgm:cxn modelId="{412831D3-7164-482E-AB29-F6C61DB6BEA4}" type="presParOf" srcId="{67BE30E2-2EFC-4019-995A-F90B15C1F375}" destId="{3EE467EE-1F65-4B3C-B857-CA91BA47D30E}" srcOrd="0" destOrd="0" presId="urn:microsoft.com/office/officeart/2005/8/layout/hProcess7#1"/>
    <dgm:cxn modelId="{8D612EB6-7652-4C18-80CC-8A7B825E8708}" type="presParOf" srcId="{3EE467EE-1F65-4B3C-B857-CA91BA47D30E}" destId="{7BA871E1-D335-461E-AD99-42B0010DFF95}" srcOrd="0" destOrd="0" presId="urn:microsoft.com/office/officeart/2005/8/layout/hProcess7#1"/>
    <dgm:cxn modelId="{5B1CEF47-4A0F-4498-8E74-DE09A4DD1174}" type="presParOf" srcId="{3EE467EE-1F65-4B3C-B857-CA91BA47D30E}" destId="{17B1DF74-7C1C-4CE1-95D0-8F64D31C52A6}" srcOrd="1" destOrd="0" presId="urn:microsoft.com/office/officeart/2005/8/layout/hProcess7#1"/>
    <dgm:cxn modelId="{2659AC25-1425-4FE7-97CB-AC84B3B56EE7}" type="presParOf" srcId="{3EE467EE-1F65-4B3C-B857-CA91BA47D30E}" destId="{7E16FED5-F036-490D-BD6F-F9CD47A478D3}" srcOrd="2" destOrd="0" presId="urn:microsoft.com/office/officeart/2005/8/layout/hProcess7#1"/>
    <dgm:cxn modelId="{1FFDD8AA-EADD-42D0-BADC-268DBEB41BE3}" type="presParOf" srcId="{67BE30E2-2EFC-4019-995A-F90B15C1F375}" destId="{43A15036-86C4-4C7C-8916-0CD02DBDE159}" srcOrd="1" destOrd="0" presId="urn:microsoft.com/office/officeart/2005/8/layout/hProcess7#1"/>
    <dgm:cxn modelId="{33F94AE9-0B4A-48A5-9B95-3B076B8E10E0}" type="presParOf" srcId="{67BE30E2-2EFC-4019-995A-F90B15C1F375}" destId="{611C1EDB-51AB-4FD4-AF50-D0C50398B2B0}" srcOrd="2" destOrd="0" presId="urn:microsoft.com/office/officeart/2005/8/layout/hProcess7#1"/>
    <dgm:cxn modelId="{BAA50699-2C80-4AAA-80CC-62A3F6AA2417}" type="presParOf" srcId="{611C1EDB-51AB-4FD4-AF50-D0C50398B2B0}" destId="{F1188423-6306-41DC-AA83-A9A6F22C307C}" srcOrd="0" destOrd="0" presId="urn:microsoft.com/office/officeart/2005/8/layout/hProcess7#1"/>
    <dgm:cxn modelId="{FF2FA009-2ECE-4EE3-832D-62374034F379}" type="presParOf" srcId="{611C1EDB-51AB-4FD4-AF50-D0C50398B2B0}" destId="{443447A7-D972-43DB-B812-A30A47BA2C4C}" srcOrd="1" destOrd="0" presId="urn:microsoft.com/office/officeart/2005/8/layout/hProcess7#1"/>
    <dgm:cxn modelId="{0731878C-A7AD-4B4D-82DE-403691A42C40}" type="presParOf" srcId="{611C1EDB-51AB-4FD4-AF50-D0C50398B2B0}" destId="{B7EC8F41-8F73-44F0-83DC-790A2F78D2C8}" srcOrd="2" destOrd="0" presId="urn:microsoft.com/office/officeart/2005/8/layout/hProcess7#1"/>
    <dgm:cxn modelId="{4AB6C9CD-64F9-41D6-B4BB-D073B69CF941}" type="presParOf" srcId="{67BE30E2-2EFC-4019-995A-F90B15C1F375}" destId="{E33C8EB7-4838-41BB-9AE5-92976A754A22}" srcOrd="3" destOrd="0" presId="urn:microsoft.com/office/officeart/2005/8/layout/hProcess7#1"/>
    <dgm:cxn modelId="{AFEA8555-87E9-4202-B82F-36A1C46E3F26}" type="presParOf" srcId="{67BE30E2-2EFC-4019-995A-F90B15C1F375}" destId="{8ABE7592-B4ED-4CAA-9907-23E2FB5E9C6C}" srcOrd="4" destOrd="0" presId="urn:microsoft.com/office/officeart/2005/8/layout/hProcess7#1"/>
    <dgm:cxn modelId="{48F3A124-4A34-4120-A3B0-A4C44276103B}" type="presParOf" srcId="{8ABE7592-B4ED-4CAA-9907-23E2FB5E9C6C}" destId="{DA560426-C6EC-4096-B9F6-81334A9D64D1}" srcOrd="0" destOrd="0" presId="urn:microsoft.com/office/officeart/2005/8/layout/hProcess7#1"/>
    <dgm:cxn modelId="{67AF96DA-CE2D-4837-8CA8-FEC36830A326}" type="presParOf" srcId="{8ABE7592-B4ED-4CAA-9907-23E2FB5E9C6C}" destId="{2BC87F56-783F-43D3-8BC9-6D78D2E65D93}" srcOrd="1" destOrd="0" presId="urn:microsoft.com/office/officeart/2005/8/layout/hProcess7#1"/>
    <dgm:cxn modelId="{BA3A4821-EB15-4B31-9DA0-12974EBE3F7B}" type="presParOf" srcId="{8ABE7592-B4ED-4CAA-9907-23E2FB5E9C6C}" destId="{18EF024D-6C4F-4814-B9D3-197AFEA43397}" srcOrd="2" destOrd="0" presId="urn:microsoft.com/office/officeart/2005/8/layout/hProcess7#1"/>
    <dgm:cxn modelId="{E8EC016F-ED8F-44F0-8706-43ACF0CBE1C4}" type="presParOf" srcId="{67BE30E2-2EFC-4019-995A-F90B15C1F375}" destId="{DEA30A93-6677-4152-8F10-AA350CCCB375}" srcOrd="5" destOrd="0" presId="urn:microsoft.com/office/officeart/2005/8/layout/hProcess7#1"/>
    <dgm:cxn modelId="{7BCEBAD0-5796-4EA7-902B-96D0A73DCE5C}" type="presParOf" srcId="{67BE30E2-2EFC-4019-995A-F90B15C1F375}" destId="{27B62815-433B-4FEE-83C5-100941747419}" srcOrd="6" destOrd="0" presId="urn:microsoft.com/office/officeart/2005/8/layout/hProcess7#1"/>
    <dgm:cxn modelId="{DD8557ED-FDD7-4169-BF07-E0FF5989B276}" type="presParOf" srcId="{27B62815-433B-4FEE-83C5-100941747419}" destId="{53EED5DC-99F3-4F5E-9BA1-48539553A094}" srcOrd="0" destOrd="0" presId="urn:microsoft.com/office/officeart/2005/8/layout/hProcess7#1"/>
    <dgm:cxn modelId="{BF7C9E20-6F59-407C-A378-7D6DAEF636A9}" type="presParOf" srcId="{27B62815-433B-4FEE-83C5-100941747419}" destId="{3ACE91E0-1D89-414C-9FBC-8BF6BAA50F5F}" srcOrd="1" destOrd="0" presId="urn:microsoft.com/office/officeart/2005/8/layout/hProcess7#1"/>
    <dgm:cxn modelId="{0BC51DC8-495E-4005-A2D7-5CAC98012F2E}" type="presParOf" srcId="{27B62815-433B-4FEE-83C5-100941747419}" destId="{B93E0281-C501-4DE3-BB96-DD5059A43DB1}" srcOrd="2" destOrd="0" presId="urn:microsoft.com/office/officeart/2005/8/layout/hProcess7#1"/>
    <dgm:cxn modelId="{DD86E54F-D45C-4228-8701-03E7238BAA2C}" type="presParOf" srcId="{67BE30E2-2EFC-4019-995A-F90B15C1F375}" destId="{4F22FADE-D532-4690-AA80-6C357FF5F9EA}" srcOrd="7" destOrd="0" presId="urn:microsoft.com/office/officeart/2005/8/layout/hProcess7#1"/>
    <dgm:cxn modelId="{452329E5-43B8-4C06-91A5-FAA3B34AD6AC}" type="presParOf" srcId="{67BE30E2-2EFC-4019-995A-F90B15C1F375}" destId="{4FCE53D6-4243-4D94-9017-CBAABD047427}" srcOrd="8" destOrd="0" presId="urn:microsoft.com/office/officeart/2005/8/layout/hProcess7#1"/>
    <dgm:cxn modelId="{594DF1B5-B286-4F17-9261-7DB88C02CDA7}" type="presParOf" srcId="{4FCE53D6-4243-4D94-9017-CBAABD047427}" destId="{A31F9F0F-0C7C-4ABC-8806-611E972F2960}" srcOrd="0" destOrd="0" presId="urn:microsoft.com/office/officeart/2005/8/layout/hProcess7#1"/>
    <dgm:cxn modelId="{8E03F1E6-1D94-4426-B52C-269D54A2CFF2}" type="presParOf" srcId="{4FCE53D6-4243-4D94-9017-CBAABD047427}" destId="{B1150070-E923-4A9F-AE8C-6B351B397679}" srcOrd="1" destOrd="0" presId="urn:microsoft.com/office/officeart/2005/8/layout/hProcess7#1"/>
    <dgm:cxn modelId="{E75EA01E-CE73-4907-BFFB-D380121AFB98}" type="presParOf" srcId="{4FCE53D6-4243-4D94-9017-CBAABD047427}" destId="{C2E957A0-FFB7-48DF-B0A1-7272A4300AF3}" srcOrd="2" destOrd="0" presId="urn:microsoft.com/office/officeart/2005/8/layout/hProcess7#1"/>
    <dgm:cxn modelId="{FE45AEF5-4224-40F2-B329-F4C9452B11BE}" type="presParOf" srcId="{67BE30E2-2EFC-4019-995A-F90B15C1F375}" destId="{80501AAA-E33F-43FB-8F42-439E2EA090C1}" srcOrd="9" destOrd="0" presId="urn:microsoft.com/office/officeart/2005/8/layout/hProcess7#1"/>
    <dgm:cxn modelId="{741A5129-A42E-432A-9F24-DF8464CCE3CC}" type="presParOf" srcId="{67BE30E2-2EFC-4019-995A-F90B15C1F375}" destId="{49A12425-C8B9-4673-852C-A4354017268D}" srcOrd="10" destOrd="0" presId="urn:microsoft.com/office/officeart/2005/8/layout/hProcess7#1"/>
    <dgm:cxn modelId="{41B3ADBA-D631-44A0-87C5-5A8147FA7D70}" type="presParOf" srcId="{49A12425-C8B9-4673-852C-A4354017268D}" destId="{F8EDEBB3-FE81-4743-895D-66B6AAEFC651}" srcOrd="0" destOrd="0" presId="urn:microsoft.com/office/officeart/2005/8/layout/hProcess7#1"/>
    <dgm:cxn modelId="{84F5BC72-7145-4FB5-8CED-BE31C37E8F43}" type="presParOf" srcId="{49A12425-C8B9-4673-852C-A4354017268D}" destId="{443A605A-B1D5-4B81-B09E-483CE5FB8361}" srcOrd="1" destOrd="0" presId="urn:microsoft.com/office/officeart/2005/8/layout/hProcess7#1"/>
    <dgm:cxn modelId="{ABD5A777-6AE2-4378-AD75-D205246FDD6B}" type="presParOf" srcId="{49A12425-C8B9-4673-852C-A4354017268D}" destId="{3E20B0D5-02A8-4CE6-92F6-B4A4FCCF1531}" srcOrd="2" destOrd="0" presId="urn:microsoft.com/office/officeart/2005/8/layout/hProcess7#1"/>
    <dgm:cxn modelId="{4629382B-509E-4023-B97B-D174138A9781}" type="presParOf" srcId="{67BE30E2-2EFC-4019-995A-F90B15C1F375}" destId="{EDE0869B-4525-45E2-8B1D-AEE95FE71053}" srcOrd="11" destOrd="0" presId="urn:microsoft.com/office/officeart/2005/8/layout/hProcess7#1"/>
    <dgm:cxn modelId="{A043AA50-71D8-4C02-B4A4-0C9935E67F4D}" type="presParOf" srcId="{67BE30E2-2EFC-4019-995A-F90B15C1F375}" destId="{3EC074CE-A740-4B93-80E5-73D46FB8DFA7}" srcOrd="12" destOrd="0" presId="urn:microsoft.com/office/officeart/2005/8/layout/hProcess7#1"/>
    <dgm:cxn modelId="{A82ADA85-12EE-46B4-89D2-A954F12A796A}" type="presParOf" srcId="{3EC074CE-A740-4B93-80E5-73D46FB8DFA7}" destId="{D58AF541-4594-4320-A552-3DCEC59E0961}" srcOrd="0" destOrd="0" presId="urn:microsoft.com/office/officeart/2005/8/layout/hProcess7#1"/>
    <dgm:cxn modelId="{EAE7011E-3B1D-450E-B239-0EDB39F81EBB}" type="presParOf" srcId="{3EC074CE-A740-4B93-80E5-73D46FB8DFA7}" destId="{4A24CCA7-D035-4001-95B0-36A1CE5B4D45}" srcOrd="1" destOrd="0" presId="urn:microsoft.com/office/officeart/2005/8/layout/hProcess7#1"/>
    <dgm:cxn modelId="{25F63156-6443-4A9E-BC6D-7ADBF4CF4F73}" type="presParOf" srcId="{3EC074CE-A740-4B93-80E5-73D46FB8DFA7}" destId="{0A1369F4-168E-483D-B4E0-B30CB9518825}" srcOrd="2" destOrd="0" presId="urn:microsoft.com/office/officeart/2005/8/layout/hProcess7#1"/>
    <dgm:cxn modelId="{0523DAAA-EFE4-42A8-8BA7-DDF253271BAF}" type="presParOf" srcId="{67BE30E2-2EFC-4019-995A-F90B15C1F375}" destId="{BDCED686-115F-4C50-BC43-98E3F7C9BDAC}" srcOrd="13" destOrd="0" presId="urn:microsoft.com/office/officeart/2005/8/layout/hProcess7#1"/>
    <dgm:cxn modelId="{033BCA9C-E50E-4B52-9544-AB806D15FFD0}" type="presParOf" srcId="{67BE30E2-2EFC-4019-995A-F90B15C1F375}" destId="{E37E96DE-2748-49BE-AA2C-2E0A6B024AA1}" srcOrd="14" destOrd="0" presId="urn:microsoft.com/office/officeart/2005/8/layout/hProcess7#1"/>
    <dgm:cxn modelId="{9D66014B-4846-4FB8-BE9A-84D826947CD1}" type="presParOf" srcId="{E37E96DE-2748-49BE-AA2C-2E0A6B024AA1}" destId="{AB9E7F54-FFD6-4D8C-8269-EE584F7F1042}" srcOrd="0" destOrd="0" presId="urn:microsoft.com/office/officeart/2005/8/layout/hProcess7#1"/>
    <dgm:cxn modelId="{6B17C0A0-3DEE-4C04-A48C-96CC1919689D}" type="presParOf" srcId="{E37E96DE-2748-49BE-AA2C-2E0A6B024AA1}" destId="{5797DF59-6960-4D9C-A7A8-A9BF3B2F4F6A}" srcOrd="1" destOrd="0" presId="urn:microsoft.com/office/officeart/2005/8/layout/hProcess7#1"/>
    <dgm:cxn modelId="{8F07008A-8FDB-4AC7-BC16-58651906F3DA}" type="presParOf" srcId="{E37E96DE-2748-49BE-AA2C-2E0A6B024AA1}" destId="{0D6100E6-84F5-42AE-A731-813D860A5567}" srcOrd="2" destOrd="0" presId="urn:microsoft.com/office/officeart/2005/8/layout/hProcess7#1"/>
    <dgm:cxn modelId="{E35B2473-AA05-4E02-A3E9-74CDE886CB49}" type="presParOf" srcId="{67BE30E2-2EFC-4019-995A-F90B15C1F375}" destId="{A1C76665-D2D2-4787-99D5-FE85F83DC316}" srcOrd="15" destOrd="0" presId="urn:microsoft.com/office/officeart/2005/8/layout/hProcess7#1"/>
    <dgm:cxn modelId="{A0EDAD55-06B4-47BC-A469-91941571A862}" type="presParOf" srcId="{67BE30E2-2EFC-4019-995A-F90B15C1F375}" destId="{63969E93-A767-4A48-B1CB-A2E1EB7AB58E}" srcOrd="16" destOrd="0" presId="urn:microsoft.com/office/officeart/2005/8/layout/hProcess7#1"/>
    <dgm:cxn modelId="{D8C4FC0E-1873-4C63-B8E7-853DC7379B66}" type="presParOf" srcId="{63969E93-A767-4A48-B1CB-A2E1EB7AB58E}" destId="{E7383FEF-4957-4A02-B3C3-769F51B16366}" srcOrd="0" destOrd="0" presId="urn:microsoft.com/office/officeart/2005/8/layout/hProcess7#1"/>
    <dgm:cxn modelId="{DBACBF85-EC2C-48CF-9D13-C8307C40852F}" type="presParOf" srcId="{63969E93-A767-4A48-B1CB-A2E1EB7AB58E}" destId="{CCD43E98-664A-4D3D-9C89-077B7A5C4DA7}" srcOrd="1" destOrd="0" presId="urn:microsoft.com/office/officeart/2005/8/layout/hProcess7#1"/>
    <dgm:cxn modelId="{7EC56F1B-6237-4437-8EB7-E719DFEEA120}" type="presParOf" srcId="{63969E93-A767-4A48-B1CB-A2E1EB7AB58E}" destId="{7FEAC51E-C07A-49F6-9564-48AD97335D96}" srcOrd="2" destOrd="0" presId="urn:microsoft.com/office/officeart/2005/8/layout/hProcess7#1"/>
    <dgm:cxn modelId="{476D2B9F-41A8-4D46-9E06-1EE8AF932339}" type="presParOf" srcId="{67BE30E2-2EFC-4019-995A-F90B15C1F375}" destId="{DAB7314E-EC10-4509-B933-0594F78BFE55}" srcOrd="17" destOrd="0" presId="urn:microsoft.com/office/officeart/2005/8/layout/hProcess7#1"/>
    <dgm:cxn modelId="{9263D30B-E4A2-467C-BEBB-A8B2A476BD03}" type="presParOf" srcId="{67BE30E2-2EFC-4019-995A-F90B15C1F375}" destId="{E4C80AAE-B62A-48FB-B5A2-754CEDD75C27}" srcOrd="18" destOrd="0" presId="urn:microsoft.com/office/officeart/2005/8/layout/hProcess7#1"/>
    <dgm:cxn modelId="{DD22B125-6950-4CF6-8B9C-80B0FE16DEEF}" type="presParOf" srcId="{E4C80AAE-B62A-48FB-B5A2-754CEDD75C27}" destId="{40C6B814-25C5-4457-A0DC-A8798CD471FF}" srcOrd="0" destOrd="0" presId="urn:microsoft.com/office/officeart/2005/8/layout/hProcess7#1"/>
    <dgm:cxn modelId="{86B6B934-76B6-41B1-B7C7-CD31C6BCBE05}" type="presParOf" srcId="{E4C80AAE-B62A-48FB-B5A2-754CEDD75C27}" destId="{FBAE83C7-8844-4A79-9A73-5F030C8420C1}" srcOrd="1" destOrd="0" presId="urn:microsoft.com/office/officeart/2005/8/layout/hProcess7#1"/>
    <dgm:cxn modelId="{C401A318-8D09-48C1-AC8C-16452A5EC19B}" type="presParOf" srcId="{E4C80AAE-B62A-48FB-B5A2-754CEDD75C27}" destId="{9D176BD2-EF87-4803-BED5-B186C9FDEC92}" srcOrd="2" destOrd="0" presId="urn:microsoft.com/office/officeart/2005/8/layout/hProcess7#1"/>
    <dgm:cxn modelId="{D40217AD-9ED5-41BB-9F0E-C690BC795DA3}" type="presParOf" srcId="{67BE30E2-2EFC-4019-995A-F90B15C1F375}" destId="{C0CE8CC1-9654-4824-9622-EEF4454D503D}" srcOrd="19" destOrd="0" presId="urn:microsoft.com/office/officeart/2005/8/layout/hProcess7#1"/>
    <dgm:cxn modelId="{A1A52267-5411-435C-9C8D-2016EAA2CD80}" type="presParOf" srcId="{67BE30E2-2EFC-4019-995A-F90B15C1F375}" destId="{8CD2DE17-314D-4FCA-9E18-0441CB2ACCCF}" srcOrd="20" destOrd="0" presId="urn:microsoft.com/office/officeart/2005/8/layout/hProcess7#1"/>
    <dgm:cxn modelId="{3251424D-4E05-4EB7-97FD-8DD0F11CCA6B}" type="presParOf" srcId="{8CD2DE17-314D-4FCA-9E18-0441CB2ACCCF}" destId="{CDB9353F-BE64-466F-BC7D-1B81226E979A}" srcOrd="0" destOrd="0" presId="urn:microsoft.com/office/officeart/2005/8/layout/hProcess7#1"/>
    <dgm:cxn modelId="{2D5B7B76-2495-4930-BEF6-94F6909AE97E}" type="presParOf" srcId="{8CD2DE17-314D-4FCA-9E18-0441CB2ACCCF}" destId="{A7F7D12F-B3C8-416C-8F61-300CEF400B3E}" srcOrd="1" destOrd="0" presId="urn:microsoft.com/office/officeart/2005/8/layout/hProcess7#1"/>
    <dgm:cxn modelId="{C85B2B3B-1321-491D-9F1F-C8FB852F44CD}" type="presParOf" srcId="{8CD2DE17-314D-4FCA-9E18-0441CB2ACCCF}" destId="{7BA374EE-2F53-473E-8C94-9FDBBF4BB6DA}" srcOrd="2" destOrd="0" presId="urn:microsoft.com/office/officeart/2005/8/layout/hProcess7#1"/>
    <dgm:cxn modelId="{E2FC2DFD-A6F9-421D-A05D-3EC2BEF0585E}" type="presParOf" srcId="{67BE30E2-2EFC-4019-995A-F90B15C1F375}" destId="{98F3739D-658D-430F-BB18-C1281134B852}" srcOrd="21" destOrd="0" presId="urn:microsoft.com/office/officeart/2005/8/layout/hProcess7#1"/>
    <dgm:cxn modelId="{04221266-7105-4598-A108-21BEB545B0F1}" type="presParOf" srcId="{67BE30E2-2EFC-4019-995A-F90B15C1F375}" destId="{3FBEDF28-B797-44B2-90D7-0BAABC39BA3C}" srcOrd="22" destOrd="0" presId="urn:microsoft.com/office/officeart/2005/8/layout/hProcess7#1"/>
    <dgm:cxn modelId="{5C32B525-907A-46D1-BD36-2D27877A7410}" type="presParOf" srcId="{3FBEDF28-B797-44B2-90D7-0BAABC39BA3C}" destId="{627E7606-C1F5-49F8-B9F2-B2FEAF7059A5}" srcOrd="0" destOrd="0" presId="urn:microsoft.com/office/officeart/2005/8/layout/hProcess7#1"/>
    <dgm:cxn modelId="{7ACF6449-3D59-41FD-9DF1-12E2F6C83B63}" type="presParOf" srcId="{3FBEDF28-B797-44B2-90D7-0BAABC39BA3C}" destId="{01212EA2-7777-4525-815C-A8E550CE4690}" srcOrd="1" destOrd="0" presId="urn:microsoft.com/office/officeart/2005/8/layout/hProcess7#1"/>
    <dgm:cxn modelId="{06E056A2-D43A-482D-9BD9-30C1ADE60B91}" type="presParOf" srcId="{3FBEDF28-B797-44B2-90D7-0BAABC39BA3C}" destId="{147C1DEF-649D-4905-A8A2-C135A59FFFE8}" srcOrd="2" destOrd="0" presId="urn:microsoft.com/office/officeart/2005/8/layout/hProcess7#1"/>
    <dgm:cxn modelId="{F467E841-7693-40F8-94F3-35EE610CB3CB}" type="presParOf" srcId="{67BE30E2-2EFC-4019-995A-F90B15C1F375}" destId="{B82218C5-A273-4C47-BBD0-B53433FDABFD}" srcOrd="23" destOrd="0" presId="urn:microsoft.com/office/officeart/2005/8/layout/hProcess7#1"/>
    <dgm:cxn modelId="{5C6E6E54-30B9-4AD1-9792-9F310A6D436E}" type="presParOf" srcId="{67BE30E2-2EFC-4019-995A-F90B15C1F375}" destId="{6286DB54-0914-4307-BADD-F201C29628D2}" srcOrd="24" destOrd="0" presId="urn:microsoft.com/office/officeart/2005/8/layout/hProcess7#1"/>
    <dgm:cxn modelId="{9B85043F-3631-449A-AEF2-AE522C935A35}" type="presParOf" srcId="{6286DB54-0914-4307-BADD-F201C29628D2}" destId="{53EEDE39-9ACF-4C10-B6DF-25782A5F56C3}" srcOrd="0" destOrd="0" presId="urn:microsoft.com/office/officeart/2005/8/layout/hProcess7#1"/>
    <dgm:cxn modelId="{14BEE76D-881D-4458-B646-C7CABB191B8B}" type="presParOf" srcId="{6286DB54-0914-4307-BADD-F201C29628D2}" destId="{FD307773-DA81-4935-AFBC-1B760B84DC69}" srcOrd="1" destOrd="0" presId="urn:microsoft.com/office/officeart/2005/8/layout/hProcess7#1"/>
    <dgm:cxn modelId="{4479DA6E-E6ED-4156-B6E1-9A3B57DB9FC7}" type="presParOf" srcId="{6286DB54-0914-4307-BADD-F201C29628D2}" destId="{D4C8A776-B34C-4409-BB70-84C857EDFB18}" srcOrd="2" destOrd="0" presId="urn:microsoft.com/office/officeart/2005/8/layout/hProcess7#1"/>
    <dgm:cxn modelId="{FBE7E93E-DA00-48B7-ADAC-3D0FE66F02F6}" type="presParOf" srcId="{67BE30E2-2EFC-4019-995A-F90B15C1F375}" destId="{9B8D38D9-F5FD-492A-953B-74EC18563276}" srcOrd="25" destOrd="0" presId="urn:microsoft.com/office/officeart/2005/8/layout/hProcess7#1"/>
    <dgm:cxn modelId="{31DD5C6D-AAAE-4ED9-9035-9EA76064B093}" type="presParOf" srcId="{67BE30E2-2EFC-4019-995A-F90B15C1F375}" destId="{CF574C5C-6100-4607-A27A-557F5231DC57}" srcOrd="26" destOrd="0" presId="urn:microsoft.com/office/officeart/2005/8/layout/hProcess7#1"/>
    <dgm:cxn modelId="{70F69F45-099A-48DA-B531-0B511CF3F46A}" type="presParOf" srcId="{CF574C5C-6100-4607-A27A-557F5231DC57}" destId="{8C99DE03-025B-40A5-AF41-542DA439CC6A}" srcOrd="0" destOrd="0" presId="urn:microsoft.com/office/officeart/2005/8/layout/hProcess7#1"/>
    <dgm:cxn modelId="{89A8DE30-9DF0-4917-B687-9B5DBBC0638D}" type="presParOf" srcId="{CF574C5C-6100-4607-A27A-557F5231DC57}" destId="{5DDB4B57-FDA2-46CB-8FB1-FA70DD59EBC9}" srcOrd="1" destOrd="0" presId="urn:microsoft.com/office/officeart/2005/8/layout/hProcess7#1"/>
    <dgm:cxn modelId="{172B824D-B61F-42A2-9B19-262BC5904AF7}" type="presParOf" srcId="{CF574C5C-6100-4607-A27A-557F5231DC57}" destId="{6117ED0F-CF8F-47A2-A1D8-7F6FEB8EB8D0}" srcOrd="2" destOrd="0" presId="urn:microsoft.com/office/officeart/2005/8/layout/hProcess7#1"/>
    <dgm:cxn modelId="{805F9095-8D8F-4DBA-8515-5C337D2CBBDA}" type="presParOf" srcId="{67BE30E2-2EFC-4019-995A-F90B15C1F375}" destId="{49F72DB3-70EC-4F4D-AA22-2D1513ED876B}" srcOrd="27" destOrd="0" presId="urn:microsoft.com/office/officeart/2005/8/layout/hProcess7#1"/>
    <dgm:cxn modelId="{5A6B4ACE-50C1-430A-BB07-C9B9716E2CAC}" type="presParOf" srcId="{67BE30E2-2EFC-4019-995A-F90B15C1F375}" destId="{91014712-F0CC-40EB-9A52-B853C5AC6817}" srcOrd="28" destOrd="0" presId="urn:microsoft.com/office/officeart/2005/8/layout/hProcess7#1"/>
    <dgm:cxn modelId="{3888E6DA-8013-4DAA-8D0F-AB133AF5CAD9}" type="presParOf" srcId="{91014712-F0CC-40EB-9A52-B853C5AC6817}" destId="{4BCA2BBF-B339-40D8-A512-C43672E367B1}" srcOrd="0" destOrd="0" presId="urn:microsoft.com/office/officeart/2005/8/layout/hProcess7#1"/>
    <dgm:cxn modelId="{5DF839D6-2656-4B8C-B1E7-2525B56C8980}" type="presParOf" srcId="{91014712-F0CC-40EB-9A52-B853C5AC6817}" destId="{470BA687-89B9-488B-BD49-D1A5586FD1B6}" srcOrd="1" destOrd="0" presId="urn:microsoft.com/office/officeart/2005/8/layout/hProcess7#1"/>
    <dgm:cxn modelId="{A413BCD4-A4E4-424F-B7DB-1AEF09CD45E4}" type="presParOf" srcId="{91014712-F0CC-40EB-9A52-B853C5AC6817}" destId="{0D860EFB-E57B-479A-9850-606A77D07CA6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D2EB43-0252-49E4-A786-938249DCBFB3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CN" altLang="en-US"/>
        </a:p>
      </dgm:t>
    </dgm:pt>
    <dgm:pt modelId="{91F774C2-C4F9-4617-B498-BFB6EBBAB1F6}">
      <dgm:prSet phldrT="[文本]"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政策条件</a:t>
          </a:r>
          <a:endParaRPr lang="zh-CN" altLang="en-US" sz="1400" dirty="0">
            <a:latin typeface="+mn-ea"/>
            <a:ea typeface="+mn-ea"/>
          </a:endParaRPr>
        </a:p>
      </dgm:t>
    </dgm:pt>
    <dgm:pt modelId="{2D5483E8-2722-484A-A518-B429B59B0EEC}" type="parTrans" cxnId="{21868FCC-E7D4-42D5-93BE-ADDB10027B6A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DF873F8B-7675-411A-B7B4-69FE5515F015}" type="sibTrans" cxnId="{21868FCC-E7D4-42D5-93BE-ADDB10027B6A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791C4733-8D6E-4692-8E79-5D2DB4266473}">
      <dgm:prSet phldrT="[文本]" custT="1"/>
      <dgm:spPr/>
      <dgm:t>
        <a:bodyPr/>
        <a:lstStyle/>
        <a:p>
          <a:r>
            <a:rPr lang="zh-CN" altLang="en-US" sz="1400" smtClean="0">
              <a:latin typeface="+mn-ea"/>
              <a:ea typeface="+mn-ea"/>
            </a:rPr>
            <a:t>省、市政策</a:t>
          </a:r>
          <a:endParaRPr lang="zh-CN" altLang="en-US" sz="1400">
            <a:latin typeface="+mn-ea"/>
            <a:ea typeface="+mn-ea"/>
          </a:endParaRPr>
        </a:p>
      </dgm:t>
    </dgm:pt>
    <dgm:pt modelId="{C5506BFE-065E-4837-8F29-2BDED5432DA4}" type="parTrans" cxnId="{FEA4F13E-DDDB-4B27-83D7-E4B9961B4E51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00BF0021-0001-40A0-B3DD-949C9AA561DC}" type="sibTrans" cxnId="{FEA4F13E-DDDB-4B27-83D7-E4B9961B4E51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2B2B320E-3CE7-4518-92D7-A3D8710A174E}">
      <dgm:prSet phldrT="[文本]"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自然条件</a:t>
          </a:r>
          <a:endParaRPr lang="zh-CN" altLang="en-US" sz="1400" dirty="0">
            <a:latin typeface="+mn-ea"/>
            <a:ea typeface="+mn-ea"/>
          </a:endParaRPr>
        </a:p>
      </dgm:t>
    </dgm:pt>
    <dgm:pt modelId="{B8A0C448-1F50-4693-95B2-A15E1B3BA835}" type="parTrans" cxnId="{82DD2D7B-02F1-4A54-9748-8EEB88D3D52B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EA82FBC2-6FC7-4E98-A3B5-FA3E46AAA1F0}" type="sibTrans" cxnId="{82DD2D7B-02F1-4A54-9748-8EEB88D3D52B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E26F4552-EC23-435F-B83F-ED7847E99AF4}">
      <dgm:prSet phldrT="[文本]"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地形</a:t>
          </a:r>
          <a:endParaRPr lang="zh-CN" altLang="en-US" sz="1400" dirty="0">
            <a:latin typeface="+mn-ea"/>
            <a:ea typeface="+mn-ea"/>
          </a:endParaRPr>
        </a:p>
      </dgm:t>
    </dgm:pt>
    <dgm:pt modelId="{A38869B7-7F20-48EB-B3D2-EEF4DAF2CB5B}" type="parTrans" cxnId="{A4465978-65FE-476C-9A6F-2D2EBFD58429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89253A76-8ABF-4AC7-ABAF-F0FE01356C7F}" type="sibTrans" cxnId="{A4465978-65FE-476C-9A6F-2D2EBFD58429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43E8AED6-383D-46F9-B159-D4A3419D35B2}">
      <dgm:prSet phldrT="[文本]"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社会条件</a:t>
          </a:r>
          <a:endParaRPr lang="zh-CN" altLang="en-US" sz="1400" dirty="0">
            <a:latin typeface="+mn-ea"/>
            <a:ea typeface="+mn-ea"/>
          </a:endParaRPr>
        </a:p>
      </dgm:t>
    </dgm:pt>
    <dgm:pt modelId="{CB4D1340-4D21-4DF3-A09D-DA4E0F7A3838}" type="parTrans" cxnId="{CB95842E-B38B-4839-ACC3-F80C4FD8FD60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9AFB9392-72A6-44D8-89FC-C4E73B7715B1}" type="sibTrans" cxnId="{CB95842E-B38B-4839-ACC3-F80C4FD8FD60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FDD5BF17-F423-4385-90BD-66D20ABE368C}">
      <dgm:prSet phldrT="[文本]"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土地价值</a:t>
          </a:r>
          <a:endParaRPr lang="zh-CN" altLang="en-US" sz="1400" dirty="0">
            <a:latin typeface="+mn-ea"/>
            <a:ea typeface="+mn-ea"/>
          </a:endParaRPr>
        </a:p>
      </dgm:t>
    </dgm:pt>
    <dgm:pt modelId="{9EA4F0AA-01F3-4900-BFB2-087CB5A363F2}" type="parTrans" cxnId="{56E1D9C2-4D6E-49F7-85CF-C719111C4F68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5A3167DE-1453-4B30-A7CC-B7F4AF60EC35}" type="sibTrans" cxnId="{56E1D9C2-4D6E-49F7-85CF-C719111C4F68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CEACD65A-29C9-4283-A179-8DB15988C8A7}">
      <dgm:prSet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特殊情况</a:t>
          </a:r>
          <a:endParaRPr lang="zh-CN" altLang="en-US" sz="1400" dirty="0">
            <a:latin typeface="+mn-ea"/>
            <a:ea typeface="+mn-ea"/>
          </a:endParaRPr>
        </a:p>
      </dgm:t>
    </dgm:pt>
    <dgm:pt modelId="{1960782D-F228-401B-9105-AE61434FD201}" type="parTrans" cxnId="{0CB9479E-B83A-4925-ADA0-EB742EED9DDB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507FEE33-AAF2-4A91-82F6-4CDDE6DF2B23}" type="sibTrans" cxnId="{0CB9479E-B83A-4925-ADA0-EB742EED9DDB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1934403E-6542-4641-B6B7-3488E8934C7E}">
      <dgm:prSet custT="1"/>
      <dgm:spPr/>
      <dgm:t>
        <a:bodyPr/>
        <a:lstStyle/>
        <a:p>
          <a:r>
            <a:rPr lang="zh-CN" altLang="en-US" sz="1400" smtClean="0">
              <a:latin typeface="+mn-ea"/>
              <a:ea typeface="+mn-ea"/>
            </a:rPr>
            <a:t>当地政策</a:t>
          </a:r>
          <a:endParaRPr lang="zh-CN" altLang="en-US" sz="1400" dirty="0">
            <a:latin typeface="+mn-ea"/>
            <a:ea typeface="+mn-ea"/>
          </a:endParaRPr>
        </a:p>
      </dgm:t>
    </dgm:pt>
    <dgm:pt modelId="{6078D3A8-953D-4A59-963E-726379AF91FD}" type="parTrans" cxnId="{8C3F6AA3-DC64-423F-9C8C-24CA5061CD52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D5989F97-F6FE-4605-A1B7-AABD908D4791}" type="sibTrans" cxnId="{8C3F6AA3-DC64-423F-9C8C-24CA5061CD52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735E54D4-63B9-424D-82AF-0D28B8DF6FC1}">
      <dgm:prSet custT="1"/>
      <dgm:spPr/>
      <dgm:t>
        <a:bodyPr/>
        <a:lstStyle/>
        <a:p>
          <a:r>
            <a:rPr lang="zh-CN" altLang="en-US" sz="1400" smtClean="0">
              <a:latin typeface="+mn-ea"/>
              <a:ea typeface="+mn-ea"/>
            </a:rPr>
            <a:t>区域</a:t>
          </a:r>
          <a:endParaRPr lang="zh-CN" altLang="en-US" sz="1400" dirty="0">
            <a:latin typeface="+mn-ea"/>
            <a:ea typeface="+mn-ea"/>
          </a:endParaRPr>
        </a:p>
      </dgm:t>
    </dgm:pt>
    <dgm:pt modelId="{5B5FB4AB-29E2-4428-BA63-A1002B16E090}" type="parTrans" cxnId="{CB7811B1-53F8-4EA2-993A-3BC224E4A6D2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4325D3B2-F3AD-4577-B345-010D46EA24AB}" type="sibTrans" cxnId="{CB7811B1-53F8-4EA2-993A-3BC224E4A6D2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0B644379-014B-4E62-AD27-C0512B1D2F4A}">
      <dgm:prSet custT="1"/>
      <dgm:spPr/>
      <dgm:t>
        <a:bodyPr/>
        <a:lstStyle/>
        <a:p>
          <a:r>
            <a:rPr lang="zh-CN" altLang="en-US" sz="1400" smtClean="0">
              <a:latin typeface="+mn-ea"/>
              <a:ea typeface="+mn-ea"/>
            </a:rPr>
            <a:t>地块大小</a:t>
          </a:r>
          <a:endParaRPr lang="zh-CN" altLang="en-US" sz="1400" dirty="0">
            <a:latin typeface="+mn-ea"/>
            <a:ea typeface="+mn-ea"/>
          </a:endParaRPr>
        </a:p>
      </dgm:t>
    </dgm:pt>
    <dgm:pt modelId="{3647718E-1B18-4276-8495-02CF4EF5A9E6}" type="parTrans" cxnId="{419A044C-7012-423D-BFDE-605356851ED4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F38DE576-095F-411A-B1C5-2292527BFB39}" type="sibTrans" cxnId="{419A044C-7012-423D-BFDE-605356851ED4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3FF7ECAB-BF31-44CE-88EA-16C7551BF3F3}">
      <dgm:prSet custT="1"/>
      <dgm:spPr/>
      <dgm:t>
        <a:bodyPr/>
        <a:lstStyle/>
        <a:p>
          <a:r>
            <a:rPr lang="zh-CN" altLang="en-US" sz="1400" smtClean="0">
              <a:latin typeface="+mn-ea"/>
              <a:ea typeface="+mn-ea"/>
            </a:rPr>
            <a:t>历史问题</a:t>
          </a:r>
          <a:endParaRPr lang="zh-CN" altLang="en-US" sz="1400" dirty="0">
            <a:latin typeface="+mn-ea"/>
            <a:ea typeface="+mn-ea"/>
          </a:endParaRPr>
        </a:p>
      </dgm:t>
    </dgm:pt>
    <dgm:pt modelId="{AE18D521-7C8D-4F26-880B-792DB83C106C}" type="parTrans" cxnId="{7102E4D3-22FA-4140-91F7-2DD32863D9BF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D8152B67-A653-4893-A782-A3D1028BE112}" type="sibTrans" cxnId="{7102E4D3-22FA-4140-91F7-2DD32863D9BF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83D67859-BF87-449F-9642-E235B36E512D}">
      <dgm:prSet phldrT="[文本]"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成果应用</a:t>
          </a:r>
          <a:endParaRPr lang="zh-CN" altLang="en-US" sz="1400" dirty="0">
            <a:latin typeface="+mn-ea"/>
            <a:ea typeface="+mn-ea"/>
          </a:endParaRPr>
        </a:p>
      </dgm:t>
    </dgm:pt>
    <dgm:pt modelId="{A3D43D0A-2061-4394-B956-57C38A9DF159}" type="parTrans" cxnId="{C73D1D87-BEB1-45A4-8CB4-FDE365A01934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77638DDC-5E94-4B7C-80EC-A104BDE8D6BE}" type="sibTrans" cxnId="{C73D1D87-BEB1-45A4-8CB4-FDE365A01934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915548F4-1599-4F89-AE62-E287110AFA1C}">
      <dgm:prSet phldrT="[文本]"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产业规划</a:t>
          </a:r>
          <a:endParaRPr lang="zh-CN" altLang="en-US" sz="1400" dirty="0">
            <a:latin typeface="+mn-ea"/>
            <a:ea typeface="+mn-ea"/>
          </a:endParaRPr>
        </a:p>
      </dgm:t>
    </dgm:pt>
    <dgm:pt modelId="{3FA90135-8062-4792-925D-D9088E3F8027}" type="parTrans" cxnId="{E8E566A7-847C-4F38-A8E3-363F8BB74259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F838E8D8-BCB0-47B4-A5CF-05FE75D637D6}" type="sibTrans" cxnId="{E8E566A7-847C-4F38-A8E3-363F8BB74259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B38599BD-C6B3-4A8C-98B3-C8FF9FA211AE}">
      <dgm:prSet custT="1"/>
      <dgm:spPr/>
      <dgm:t>
        <a:bodyPr/>
        <a:lstStyle/>
        <a:p>
          <a:r>
            <a:rPr lang="zh-CN" altLang="en-US" sz="1400" smtClean="0">
              <a:latin typeface="+mn-ea"/>
              <a:ea typeface="+mn-ea"/>
            </a:rPr>
            <a:t>纠纷仲裁</a:t>
          </a:r>
          <a:endParaRPr lang="zh-CN" altLang="en-US" sz="1400" dirty="0">
            <a:latin typeface="+mn-ea"/>
            <a:ea typeface="+mn-ea"/>
          </a:endParaRPr>
        </a:p>
      </dgm:t>
    </dgm:pt>
    <dgm:pt modelId="{62EB8C5D-154E-4F6D-BDA9-DB5EF3E097A5}" type="parTrans" cxnId="{14646BF8-D527-4461-824D-B5916AD3DC99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D09A5F25-3110-4BD1-8C57-61B487C519D4}" type="sibTrans" cxnId="{14646BF8-D527-4461-824D-B5916AD3DC99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72A4A674-1B20-4033-ACF3-6C4420A035C6}">
      <dgm:prSet custT="1"/>
      <dgm:spPr/>
      <dgm:t>
        <a:bodyPr/>
        <a:lstStyle/>
        <a:p>
          <a:r>
            <a:rPr lang="zh-CN" altLang="en-US" sz="1400" smtClean="0">
              <a:latin typeface="+mn-ea"/>
              <a:ea typeface="+mn-ea"/>
            </a:rPr>
            <a:t>土地流转</a:t>
          </a:r>
          <a:endParaRPr lang="zh-CN" altLang="en-US" sz="1400" dirty="0">
            <a:latin typeface="+mn-ea"/>
            <a:ea typeface="+mn-ea"/>
          </a:endParaRPr>
        </a:p>
      </dgm:t>
    </dgm:pt>
    <dgm:pt modelId="{9A97435E-50A9-4DF2-A49C-CF9555EC6D8C}" type="parTrans" cxnId="{3918DF28-1724-4C09-BA43-55EC3B50AEFF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094DCC96-0EC4-4E9B-BFCE-B311D07A6F7F}" type="sibTrans" cxnId="{3918DF28-1724-4C09-BA43-55EC3B50AEFF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3FB83463-BDCC-4BD8-9736-4720F58162FA}">
      <dgm:prSet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土地综合整治</a:t>
          </a:r>
          <a:endParaRPr lang="zh-CN" altLang="en-US" sz="1400" dirty="0">
            <a:latin typeface="+mn-ea"/>
            <a:ea typeface="+mn-ea"/>
          </a:endParaRPr>
        </a:p>
      </dgm:t>
    </dgm:pt>
    <dgm:pt modelId="{0C21EB55-F043-460B-B178-8AD6BE381371}" type="parTrans" cxnId="{072562A1-EBBB-4C87-A53E-40A3853F8FC4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9664C63F-E55F-4FE4-90F4-BA498F86B524}" type="sibTrans" cxnId="{072562A1-EBBB-4C87-A53E-40A3853F8FC4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58B5CD56-DEB0-4934-8D23-131569AA2BDF}">
      <dgm:prSet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自然灾害</a:t>
          </a:r>
          <a:endParaRPr lang="zh-CN" altLang="en-US" sz="1400" dirty="0">
            <a:latin typeface="+mn-ea"/>
            <a:ea typeface="+mn-ea"/>
          </a:endParaRPr>
        </a:p>
      </dgm:t>
    </dgm:pt>
    <dgm:pt modelId="{1C560355-F31D-41DF-85B5-E40FA76E4CCA}" type="parTrans" cxnId="{41609E21-C72D-471F-8AEF-E1042EE0EF90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2393973B-85D3-461C-A09E-ABE75A8489C4}" type="sibTrans" cxnId="{41609E21-C72D-471F-8AEF-E1042EE0EF90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AF9630D4-9923-48A0-9488-59789C5C2C4F}">
      <dgm:prSet custT="1"/>
      <dgm:spPr/>
      <dgm:t>
        <a:bodyPr/>
        <a:lstStyle/>
        <a:p>
          <a:r>
            <a:rPr lang="zh-CN" altLang="en-US" sz="1400" dirty="0" smtClean="0">
              <a:latin typeface="+mn-ea"/>
              <a:ea typeface="+mn-ea"/>
            </a:rPr>
            <a:t>库区淹没</a:t>
          </a:r>
          <a:endParaRPr lang="zh-CN" altLang="en-US" sz="1400" dirty="0">
            <a:latin typeface="+mn-ea"/>
            <a:ea typeface="+mn-ea"/>
          </a:endParaRPr>
        </a:p>
      </dgm:t>
    </dgm:pt>
    <dgm:pt modelId="{2C5435D6-C5DD-4BE9-A4A9-CD3333E1E126}" type="parTrans" cxnId="{6E287089-A947-4A6B-A9D1-2849C6A76C2E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B406A3E8-976E-4519-9F62-C7132E329DE6}" type="sibTrans" cxnId="{6E287089-A947-4A6B-A9D1-2849C6A76C2E}">
      <dgm:prSet/>
      <dgm:spPr/>
      <dgm:t>
        <a:bodyPr/>
        <a:lstStyle/>
        <a:p>
          <a:endParaRPr lang="zh-CN" altLang="en-US" sz="1400">
            <a:latin typeface="+mn-ea"/>
            <a:ea typeface="+mn-ea"/>
          </a:endParaRPr>
        </a:p>
      </dgm:t>
    </dgm:pt>
    <dgm:pt modelId="{C2F5E97C-D0A4-4906-93B3-19070D3A6CF2}" type="pres">
      <dgm:prSet presAssocID="{B2D2EB43-0252-49E4-A786-938249DCBFB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E103BF3-1204-4178-9A73-B30850CA402E}" type="pres">
      <dgm:prSet presAssocID="{91F774C2-C4F9-4617-B498-BFB6EBBAB1F6}" presName="composite" presStyleCnt="0"/>
      <dgm:spPr/>
      <dgm:t>
        <a:bodyPr/>
        <a:lstStyle/>
        <a:p>
          <a:endParaRPr lang="zh-CN" altLang="en-US"/>
        </a:p>
      </dgm:t>
    </dgm:pt>
    <dgm:pt modelId="{F2627768-C499-4500-9D4F-874F02C330E8}" type="pres">
      <dgm:prSet presAssocID="{91F774C2-C4F9-4617-B498-BFB6EBBAB1F6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5AB3E8-44C9-4C4E-974D-F85AE63F70A3}" type="pres">
      <dgm:prSet presAssocID="{91F774C2-C4F9-4617-B498-BFB6EBBAB1F6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3981139-0D43-4AE2-8D85-BC741B5A1C7B}" type="pres">
      <dgm:prSet presAssocID="{DF873F8B-7675-411A-B7B4-69FE5515F015}" presName="space" presStyleCnt="0"/>
      <dgm:spPr/>
      <dgm:t>
        <a:bodyPr/>
        <a:lstStyle/>
        <a:p>
          <a:endParaRPr lang="zh-CN" altLang="en-US"/>
        </a:p>
      </dgm:t>
    </dgm:pt>
    <dgm:pt modelId="{EE7DDF5F-6598-4BBC-8858-CB6873724063}" type="pres">
      <dgm:prSet presAssocID="{2B2B320E-3CE7-4518-92D7-A3D8710A174E}" presName="composite" presStyleCnt="0"/>
      <dgm:spPr/>
      <dgm:t>
        <a:bodyPr/>
        <a:lstStyle/>
        <a:p>
          <a:endParaRPr lang="zh-CN" altLang="en-US"/>
        </a:p>
      </dgm:t>
    </dgm:pt>
    <dgm:pt modelId="{662F3AE7-0399-46AA-BA36-E4B9059423A4}" type="pres">
      <dgm:prSet presAssocID="{2B2B320E-3CE7-4518-92D7-A3D8710A174E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681A68-FFE9-49A3-A287-A83CAF3763E4}" type="pres">
      <dgm:prSet presAssocID="{2B2B320E-3CE7-4518-92D7-A3D8710A174E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22303C-C8FD-4B8B-99EB-FBC1C35BC7C0}" type="pres">
      <dgm:prSet presAssocID="{EA82FBC2-6FC7-4E98-A3B5-FA3E46AAA1F0}" presName="space" presStyleCnt="0"/>
      <dgm:spPr/>
      <dgm:t>
        <a:bodyPr/>
        <a:lstStyle/>
        <a:p>
          <a:endParaRPr lang="zh-CN" altLang="en-US"/>
        </a:p>
      </dgm:t>
    </dgm:pt>
    <dgm:pt modelId="{CFD7C380-9993-473E-87D9-CFAB3EA7D4D6}" type="pres">
      <dgm:prSet presAssocID="{43E8AED6-383D-46F9-B159-D4A3419D35B2}" presName="composite" presStyleCnt="0"/>
      <dgm:spPr/>
      <dgm:t>
        <a:bodyPr/>
        <a:lstStyle/>
        <a:p>
          <a:endParaRPr lang="zh-CN" altLang="en-US"/>
        </a:p>
      </dgm:t>
    </dgm:pt>
    <dgm:pt modelId="{4ADACF2B-3DB3-4BEA-ADE2-B9692E468A64}" type="pres">
      <dgm:prSet presAssocID="{43E8AED6-383D-46F9-B159-D4A3419D35B2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3579A6-D3A1-461D-B606-606102417B1A}" type="pres">
      <dgm:prSet presAssocID="{43E8AED6-383D-46F9-B159-D4A3419D35B2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8C5B8C-32FC-4B01-94CC-9E3A2651DF73}" type="pres">
      <dgm:prSet presAssocID="{9AFB9392-72A6-44D8-89FC-C4E73B7715B1}" presName="space" presStyleCnt="0"/>
      <dgm:spPr/>
      <dgm:t>
        <a:bodyPr/>
        <a:lstStyle/>
        <a:p>
          <a:endParaRPr lang="zh-CN" altLang="en-US"/>
        </a:p>
      </dgm:t>
    </dgm:pt>
    <dgm:pt modelId="{B5F93BB2-E7D7-47A8-A52A-1FFE97C588D9}" type="pres">
      <dgm:prSet presAssocID="{83D67859-BF87-449F-9642-E235B36E512D}" presName="composite" presStyleCnt="0"/>
      <dgm:spPr/>
      <dgm:t>
        <a:bodyPr/>
        <a:lstStyle/>
        <a:p>
          <a:endParaRPr lang="zh-CN" altLang="en-US"/>
        </a:p>
      </dgm:t>
    </dgm:pt>
    <dgm:pt modelId="{DD7110DA-91B4-4B21-A43B-4CFA84567433}" type="pres">
      <dgm:prSet presAssocID="{83D67859-BF87-449F-9642-E235B36E512D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3F90F7-66F2-436B-9F17-82C6A5E93616}" type="pres">
      <dgm:prSet presAssocID="{83D67859-BF87-449F-9642-E235B36E512D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F2BF3F-FB5A-4FF6-BB57-02C684BC3FAF}" type="pres">
      <dgm:prSet presAssocID="{77638DDC-5E94-4B7C-80EC-A104BDE8D6BE}" presName="space" presStyleCnt="0"/>
      <dgm:spPr/>
      <dgm:t>
        <a:bodyPr/>
        <a:lstStyle/>
        <a:p>
          <a:endParaRPr lang="zh-CN" altLang="en-US"/>
        </a:p>
      </dgm:t>
    </dgm:pt>
    <dgm:pt modelId="{DD98E60B-FF16-4420-82A5-2A2E5FB3EAC7}" type="pres">
      <dgm:prSet presAssocID="{CEACD65A-29C9-4283-A179-8DB15988C8A7}" presName="composite" presStyleCnt="0"/>
      <dgm:spPr/>
      <dgm:t>
        <a:bodyPr/>
        <a:lstStyle/>
        <a:p>
          <a:endParaRPr lang="zh-CN" altLang="en-US"/>
        </a:p>
      </dgm:t>
    </dgm:pt>
    <dgm:pt modelId="{3B59B887-B03C-4487-BFAD-DF23C62A0146}" type="pres">
      <dgm:prSet presAssocID="{CEACD65A-29C9-4283-A179-8DB15988C8A7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057FCD-BC50-4AA9-BDA6-F66EAC2FA1B9}" type="pres">
      <dgm:prSet presAssocID="{CEACD65A-29C9-4283-A179-8DB15988C8A7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8E2046B-EC68-46B9-A3ED-3FB5420B7F10}" type="presOf" srcId="{AF9630D4-9923-48A0-9488-59789C5C2C4F}" destId="{45057FCD-BC50-4AA9-BDA6-F66EAC2FA1B9}" srcOrd="0" destOrd="2" presId="urn:microsoft.com/office/officeart/2005/8/layout/hList1"/>
    <dgm:cxn modelId="{A4465978-65FE-476C-9A6F-2D2EBFD58429}" srcId="{2B2B320E-3CE7-4518-92D7-A3D8710A174E}" destId="{E26F4552-EC23-435F-B83F-ED7847E99AF4}" srcOrd="0" destOrd="0" parTransId="{A38869B7-7F20-48EB-B3D2-EEF4DAF2CB5B}" sibTransId="{89253A76-8ABF-4AC7-ABAF-F0FE01356C7F}"/>
    <dgm:cxn modelId="{21855A87-24A4-4560-971B-1C76993589E8}" type="presOf" srcId="{91F774C2-C4F9-4617-B498-BFB6EBBAB1F6}" destId="{F2627768-C499-4500-9D4F-874F02C330E8}" srcOrd="0" destOrd="0" presId="urn:microsoft.com/office/officeart/2005/8/layout/hList1"/>
    <dgm:cxn modelId="{0CB9479E-B83A-4925-ADA0-EB742EED9DDB}" srcId="{B2D2EB43-0252-49E4-A786-938249DCBFB3}" destId="{CEACD65A-29C9-4283-A179-8DB15988C8A7}" srcOrd="4" destOrd="0" parTransId="{1960782D-F228-401B-9105-AE61434FD201}" sibTransId="{507FEE33-AAF2-4A91-82F6-4CDDE6DF2B23}"/>
    <dgm:cxn modelId="{6AED29D1-1B9D-456B-B69C-FC4EBC042D50}" type="presOf" srcId="{0B644379-014B-4E62-AD27-C0512B1D2F4A}" destId="{E8681A68-FFE9-49A3-A287-A83CAF3763E4}" srcOrd="0" destOrd="2" presId="urn:microsoft.com/office/officeart/2005/8/layout/hList1"/>
    <dgm:cxn modelId="{CB95842E-B38B-4839-ACC3-F80C4FD8FD60}" srcId="{B2D2EB43-0252-49E4-A786-938249DCBFB3}" destId="{43E8AED6-383D-46F9-B159-D4A3419D35B2}" srcOrd="2" destOrd="0" parTransId="{CB4D1340-4D21-4DF3-A09D-DA4E0F7A3838}" sibTransId="{9AFB9392-72A6-44D8-89FC-C4E73B7715B1}"/>
    <dgm:cxn modelId="{75BCB6CD-DD02-4B7B-B7A3-1CF9B6DFE1EB}" type="presOf" srcId="{B2D2EB43-0252-49E4-A786-938249DCBFB3}" destId="{C2F5E97C-D0A4-4906-93B3-19070D3A6CF2}" srcOrd="0" destOrd="0" presId="urn:microsoft.com/office/officeart/2005/8/layout/hList1"/>
    <dgm:cxn modelId="{D81DFC04-51B9-4999-9539-2395697E0E18}" type="presOf" srcId="{FDD5BF17-F423-4385-90BD-66D20ABE368C}" destId="{103579A6-D3A1-461D-B606-606102417B1A}" srcOrd="0" destOrd="0" presId="urn:microsoft.com/office/officeart/2005/8/layout/hList1"/>
    <dgm:cxn modelId="{2A45FA6A-3BDA-4EC7-81FB-E13BB3554279}" type="presOf" srcId="{3FF7ECAB-BF31-44CE-88EA-16C7551BF3F3}" destId="{103579A6-D3A1-461D-B606-606102417B1A}" srcOrd="0" destOrd="1" presId="urn:microsoft.com/office/officeart/2005/8/layout/hList1"/>
    <dgm:cxn modelId="{7FB655BD-65A4-455C-A537-ADBD5D3944D1}" type="presOf" srcId="{735E54D4-63B9-424D-82AF-0D28B8DF6FC1}" destId="{E8681A68-FFE9-49A3-A287-A83CAF3763E4}" srcOrd="0" destOrd="1" presId="urn:microsoft.com/office/officeart/2005/8/layout/hList1"/>
    <dgm:cxn modelId="{8C8CBD3A-B7D4-4914-BE22-2684AD716435}" type="presOf" srcId="{3FB83463-BDCC-4BD8-9736-4720F58162FA}" destId="{45057FCD-BC50-4AA9-BDA6-F66EAC2FA1B9}" srcOrd="0" destOrd="0" presId="urn:microsoft.com/office/officeart/2005/8/layout/hList1"/>
    <dgm:cxn modelId="{1D67996F-4E64-4F48-8ACE-86FD001A38E0}" type="presOf" srcId="{83D67859-BF87-449F-9642-E235B36E512D}" destId="{DD7110DA-91B4-4B21-A43B-4CFA84567433}" srcOrd="0" destOrd="0" presId="urn:microsoft.com/office/officeart/2005/8/layout/hList1"/>
    <dgm:cxn modelId="{419A044C-7012-423D-BFDE-605356851ED4}" srcId="{2B2B320E-3CE7-4518-92D7-A3D8710A174E}" destId="{0B644379-014B-4E62-AD27-C0512B1D2F4A}" srcOrd="2" destOrd="0" parTransId="{3647718E-1B18-4276-8495-02CF4EF5A9E6}" sibTransId="{F38DE576-095F-411A-B1C5-2292527BFB39}"/>
    <dgm:cxn modelId="{56E1D9C2-4D6E-49F7-85CF-C719111C4F68}" srcId="{43E8AED6-383D-46F9-B159-D4A3419D35B2}" destId="{FDD5BF17-F423-4385-90BD-66D20ABE368C}" srcOrd="0" destOrd="0" parTransId="{9EA4F0AA-01F3-4900-BFB2-087CB5A363F2}" sibTransId="{5A3167DE-1453-4B30-A7CC-B7F4AF60EC35}"/>
    <dgm:cxn modelId="{FEA4F13E-DDDB-4B27-83D7-E4B9961B4E51}" srcId="{91F774C2-C4F9-4617-B498-BFB6EBBAB1F6}" destId="{791C4733-8D6E-4692-8E79-5D2DB4266473}" srcOrd="0" destOrd="0" parTransId="{C5506BFE-065E-4837-8F29-2BDED5432DA4}" sibTransId="{00BF0021-0001-40A0-B3DD-949C9AA561DC}"/>
    <dgm:cxn modelId="{44CB2458-25C4-4060-B6AF-A12A825FC9D7}" type="presOf" srcId="{E26F4552-EC23-435F-B83F-ED7847E99AF4}" destId="{E8681A68-FFE9-49A3-A287-A83CAF3763E4}" srcOrd="0" destOrd="0" presId="urn:microsoft.com/office/officeart/2005/8/layout/hList1"/>
    <dgm:cxn modelId="{14646BF8-D527-4461-824D-B5916AD3DC99}" srcId="{83D67859-BF87-449F-9642-E235B36E512D}" destId="{B38599BD-C6B3-4A8C-98B3-C8FF9FA211AE}" srcOrd="1" destOrd="0" parTransId="{62EB8C5D-154E-4F6D-BDA9-DB5EF3E097A5}" sibTransId="{D09A5F25-3110-4BD1-8C57-61B487C519D4}"/>
    <dgm:cxn modelId="{DBAA3EAA-9374-4CF7-8BEB-5936450D3DE0}" type="presOf" srcId="{43E8AED6-383D-46F9-B159-D4A3419D35B2}" destId="{4ADACF2B-3DB3-4BEA-ADE2-B9692E468A64}" srcOrd="0" destOrd="0" presId="urn:microsoft.com/office/officeart/2005/8/layout/hList1"/>
    <dgm:cxn modelId="{769BD9EA-C2F0-4192-AB0A-3133CC50F0AB}" type="presOf" srcId="{2B2B320E-3CE7-4518-92D7-A3D8710A174E}" destId="{662F3AE7-0399-46AA-BA36-E4B9059423A4}" srcOrd="0" destOrd="0" presId="urn:microsoft.com/office/officeart/2005/8/layout/hList1"/>
    <dgm:cxn modelId="{271EED98-C2BF-4A55-B356-AE5FEDFA5943}" type="presOf" srcId="{791C4733-8D6E-4692-8E79-5D2DB4266473}" destId="{2F5AB3E8-44C9-4C4E-974D-F85AE63F70A3}" srcOrd="0" destOrd="0" presId="urn:microsoft.com/office/officeart/2005/8/layout/hList1"/>
    <dgm:cxn modelId="{7102E4D3-22FA-4140-91F7-2DD32863D9BF}" srcId="{43E8AED6-383D-46F9-B159-D4A3419D35B2}" destId="{3FF7ECAB-BF31-44CE-88EA-16C7551BF3F3}" srcOrd="1" destOrd="0" parTransId="{AE18D521-7C8D-4F26-880B-792DB83C106C}" sibTransId="{D8152B67-A653-4893-A782-A3D1028BE112}"/>
    <dgm:cxn modelId="{0A765DB2-C26B-4DF3-A397-B1FD0AE643F1}" type="presOf" srcId="{B38599BD-C6B3-4A8C-98B3-C8FF9FA211AE}" destId="{613F90F7-66F2-436B-9F17-82C6A5E93616}" srcOrd="0" destOrd="1" presId="urn:microsoft.com/office/officeart/2005/8/layout/hList1"/>
    <dgm:cxn modelId="{41609E21-C72D-471F-8AEF-E1042EE0EF90}" srcId="{CEACD65A-29C9-4283-A179-8DB15988C8A7}" destId="{58B5CD56-DEB0-4934-8D23-131569AA2BDF}" srcOrd="1" destOrd="0" parTransId="{1C560355-F31D-41DF-85B5-E40FA76E4CCA}" sibTransId="{2393973B-85D3-461C-A09E-ABE75A8489C4}"/>
    <dgm:cxn modelId="{E8E566A7-847C-4F38-A8E3-363F8BB74259}" srcId="{83D67859-BF87-449F-9642-E235B36E512D}" destId="{915548F4-1599-4F89-AE62-E287110AFA1C}" srcOrd="0" destOrd="0" parTransId="{3FA90135-8062-4792-925D-D9088E3F8027}" sibTransId="{F838E8D8-BCB0-47B4-A5CF-05FE75D637D6}"/>
    <dgm:cxn modelId="{D1EC308A-2E13-4CDD-9734-6DCC344BD152}" type="presOf" srcId="{1934403E-6542-4641-B6B7-3488E8934C7E}" destId="{2F5AB3E8-44C9-4C4E-974D-F85AE63F70A3}" srcOrd="0" destOrd="1" presId="urn:microsoft.com/office/officeart/2005/8/layout/hList1"/>
    <dgm:cxn modelId="{30CA894D-9F7A-4C8B-A692-854020FDFFCD}" type="presOf" srcId="{58B5CD56-DEB0-4934-8D23-131569AA2BDF}" destId="{45057FCD-BC50-4AA9-BDA6-F66EAC2FA1B9}" srcOrd="0" destOrd="1" presId="urn:microsoft.com/office/officeart/2005/8/layout/hList1"/>
    <dgm:cxn modelId="{6E287089-A947-4A6B-A9D1-2849C6A76C2E}" srcId="{CEACD65A-29C9-4283-A179-8DB15988C8A7}" destId="{AF9630D4-9923-48A0-9488-59789C5C2C4F}" srcOrd="2" destOrd="0" parTransId="{2C5435D6-C5DD-4BE9-A4A9-CD3333E1E126}" sibTransId="{B406A3E8-976E-4519-9F62-C7132E329DE6}"/>
    <dgm:cxn modelId="{C73D1D87-BEB1-45A4-8CB4-FDE365A01934}" srcId="{B2D2EB43-0252-49E4-A786-938249DCBFB3}" destId="{83D67859-BF87-449F-9642-E235B36E512D}" srcOrd="3" destOrd="0" parTransId="{A3D43D0A-2061-4394-B956-57C38A9DF159}" sibTransId="{77638DDC-5E94-4B7C-80EC-A104BDE8D6BE}"/>
    <dgm:cxn modelId="{CB7811B1-53F8-4EA2-993A-3BC224E4A6D2}" srcId="{2B2B320E-3CE7-4518-92D7-A3D8710A174E}" destId="{735E54D4-63B9-424D-82AF-0D28B8DF6FC1}" srcOrd="1" destOrd="0" parTransId="{5B5FB4AB-29E2-4428-BA63-A1002B16E090}" sibTransId="{4325D3B2-F3AD-4577-B345-010D46EA24AB}"/>
    <dgm:cxn modelId="{B44B63E8-9A04-4BDF-9700-DF9FD6EB5A63}" type="presOf" srcId="{915548F4-1599-4F89-AE62-E287110AFA1C}" destId="{613F90F7-66F2-436B-9F17-82C6A5E93616}" srcOrd="0" destOrd="0" presId="urn:microsoft.com/office/officeart/2005/8/layout/hList1"/>
    <dgm:cxn modelId="{82DD2D7B-02F1-4A54-9748-8EEB88D3D52B}" srcId="{B2D2EB43-0252-49E4-A786-938249DCBFB3}" destId="{2B2B320E-3CE7-4518-92D7-A3D8710A174E}" srcOrd="1" destOrd="0" parTransId="{B8A0C448-1F50-4693-95B2-A15E1B3BA835}" sibTransId="{EA82FBC2-6FC7-4E98-A3B5-FA3E46AAA1F0}"/>
    <dgm:cxn modelId="{3918DF28-1724-4C09-BA43-55EC3B50AEFF}" srcId="{83D67859-BF87-449F-9642-E235B36E512D}" destId="{72A4A674-1B20-4033-ACF3-6C4420A035C6}" srcOrd="2" destOrd="0" parTransId="{9A97435E-50A9-4DF2-A49C-CF9555EC6D8C}" sibTransId="{094DCC96-0EC4-4E9B-BFCE-B311D07A6F7F}"/>
    <dgm:cxn modelId="{8C3F6AA3-DC64-423F-9C8C-24CA5061CD52}" srcId="{91F774C2-C4F9-4617-B498-BFB6EBBAB1F6}" destId="{1934403E-6542-4641-B6B7-3488E8934C7E}" srcOrd="1" destOrd="0" parTransId="{6078D3A8-953D-4A59-963E-726379AF91FD}" sibTransId="{D5989F97-F6FE-4605-A1B7-AABD908D4791}"/>
    <dgm:cxn modelId="{F53B1ADB-E2F0-4368-B2B9-56C5B2BD022C}" type="presOf" srcId="{CEACD65A-29C9-4283-A179-8DB15988C8A7}" destId="{3B59B887-B03C-4487-BFAD-DF23C62A0146}" srcOrd="0" destOrd="0" presId="urn:microsoft.com/office/officeart/2005/8/layout/hList1"/>
    <dgm:cxn modelId="{8932283F-5D3C-4B53-A9B2-BF759577F186}" type="presOf" srcId="{72A4A674-1B20-4033-ACF3-6C4420A035C6}" destId="{613F90F7-66F2-436B-9F17-82C6A5E93616}" srcOrd="0" destOrd="2" presId="urn:microsoft.com/office/officeart/2005/8/layout/hList1"/>
    <dgm:cxn modelId="{072562A1-EBBB-4C87-A53E-40A3853F8FC4}" srcId="{CEACD65A-29C9-4283-A179-8DB15988C8A7}" destId="{3FB83463-BDCC-4BD8-9736-4720F58162FA}" srcOrd="0" destOrd="0" parTransId="{0C21EB55-F043-460B-B178-8AD6BE381371}" sibTransId="{9664C63F-E55F-4FE4-90F4-BA498F86B524}"/>
    <dgm:cxn modelId="{21868FCC-E7D4-42D5-93BE-ADDB10027B6A}" srcId="{B2D2EB43-0252-49E4-A786-938249DCBFB3}" destId="{91F774C2-C4F9-4617-B498-BFB6EBBAB1F6}" srcOrd="0" destOrd="0" parTransId="{2D5483E8-2722-484A-A518-B429B59B0EEC}" sibTransId="{DF873F8B-7675-411A-B7B4-69FE5515F015}"/>
    <dgm:cxn modelId="{8D82464A-6725-4AFC-9767-4CDAF3399B91}" type="presParOf" srcId="{C2F5E97C-D0A4-4906-93B3-19070D3A6CF2}" destId="{AE103BF3-1204-4178-9A73-B30850CA402E}" srcOrd="0" destOrd="0" presId="urn:microsoft.com/office/officeart/2005/8/layout/hList1"/>
    <dgm:cxn modelId="{E0981926-D277-4D51-A516-AC1C027CD705}" type="presParOf" srcId="{AE103BF3-1204-4178-9A73-B30850CA402E}" destId="{F2627768-C499-4500-9D4F-874F02C330E8}" srcOrd="0" destOrd="0" presId="urn:microsoft.com/office/officeart/2005/8/layout/hList1"/>
    <dgm:cxn modelId="{7132CCCB-9425-4CEF-B8B9-72BB725FFAB8}" type="presParOf" srcId="{AE103BF3-1204-4178-9A73-B30850CA402E}" destId="{2F5AB3E8-44C9-4C4E-974D-F85AE63F70A3}" srcOrd="1" destOrd="0" presId="urn:microsoft.com/office/officeart/2005/8/layout/hList1"/>
    <dgm:cxn modelId="{0CE57C34-B8B6-4C94-8966-8FD93BB6EE30}" type="presParOf" srcId="{C2F5E97C-D0A4-4906-93B3-19070D3A6CF2}" destId="{F3981139-0D43-4AE2-8D85-BC741B5A1C7B}" srcOrd="1" destOrd="0" presId="urn:microsoft.com/office/officeart/2005/8/layout/hList1"/>
    <dgm:cxn modelId="{53F79F3A-DD73-49C8-81E3-E6C0F4475CB4}" type="presParOf" srcId="{C2F5E97C-D0A4-4906-93B3-19070D3A6CF2}" destId="{EE7DDF5F-6598-4BBC-8858-CB6873724063}" srcOrd="2" destOrd="0" presId="urn:microsoft.com/office/officeart/2005/8/layout/hList1"/>
    <dgm:cxn modelId="{66D0215D-4806-463C-A909-71D9122A811D}" type="presParOf" srcId="{EE7DDF5F-6598-4BBC-8858-CB6873724063}" destId="{662F3AE7-0399-46AA-BA36-E4B9059423A4}" srcOrd="0" destOrd="0" presId="urn:microsoft.com/office/officeart/2005/8/layout/hList1"/>
    <dgm:cxn modelId="{3A78EEC2-8049-4940-A451-DA0EDF98BA88}" type="presParOf" srcId="{EE7DDF5F-6598-4BBC-8858-CB6873724063}" destId="{E8681A68-FFE9-49A3-A287-A83CAF3763E4}" srcOrd="1" destOrd="0" presId="urn:microsoft.com/office/officeart/2005/8/layout/hList1"/>
    <dgm:cxn modelId="{2AB5ECEF-FE3B-4332-AADD-A89D9DCDA093}" type="presParOf" srcId="{C2F5E97C-D0A4-4906-93B3-19070D3A6CF2}" destId="{DE22303C-C8FD-4B8B-99EB-FBC1C35BC7C0}" srcOrd="3" destOrd="0" presId="urn:microsoft.com/office/officeart/2005/8/layout/hList1"/>
    <dgm:cxn modelId="{A80395F3-0F24-4FF9-AE45-BA6191918C86}" type="presParOf" srcId="{C2F5E97C-D0A4-4906-93B3-19070D3A6CF2}" destId="{CFD7C380-9993-473E-87D9-CFAB3EA7D4D6}" srcOrd="4" destOrd="0" presId="urn:microsoft.com/office/officeart/2005/8/layout/hList1"/>
    <dgm:cxn modelId="{ECBF630C-6093-4680-B4C3-D84848674211}" type="presParOf" srcId="{CFD7C380-9993-473E-87D9-CFAB3EA7D4D6}" destId="{4ADACF2B-3DB3-4BEA-ADE2-B9692E468A64}" srcOrd="0" destOrd="0" presId="urn:microsoft.com/office/officeart/2005/8/layout/hList1"/>
    <dgm:cxn modelId="{51E158AB-E7A8-4815-BF7C-1219090A5A73}" type="presParOf" srcId="{CFD7C380-9993-473E-87D9-CFAB3EA7D4D6}" destId="{103579A6-D3A1-461D-B606-606102417B1A}" srcOrd="1" destOrd="0" presId="urn:microsoft.com/office/officeart/2005/8/layout/hList1"/>
    <dgm:cxn modelId="{23238040-9011-4053-911E-410CA249951D}" type="presParOf" srcId="{C2F5E97C-D0A4-4906-93B3-19070D3A6CF2}" destId="{338C5B8C-32FC-4B01-94CC-9E3A2651DF73}" srcOrd="5" destOrd="0" presId="urn:microsoft.com/office/officeart/2005/8/layout/hList1"/>
    <dgm:cxn modelId="{26BC17B9-A7B1-45F7-BDE3-BA22CEB2031E}" type="presParOf" srcId="{C2F5E97C-D0A4-4906-93B3-19070D3A6CF2}" destId="{B5F93BB2-E7D7-47A8-A52A-1FFE97C588D9}" srcOrd="6" destOrd="0" presId="urn:microsoft.com/office/officeart/2005/8/layout/hList1"/>
    <dgm:cxn modelId="{F88976D8-FB6B-40CD-90DE-2E373ABE06E8}" type="presParOf" srcId="{B5F93BB2-E7D7-47A8-A52A-1FFE97C588D9}" destId="{DD7110DA-91B4-4B21-A43B-4CFA84567433}" srcOrd="0" destOrd="0" presId="urn:microsoft.com/office/officeart/2005/8/layout/hList1"/>
    <dgm:cxn modelId="{E03B0B7C-2ABA-4226-BC77-3ACD1610A396}" type="presParOf" srcId="{B5F93BB2-E7D7-47A8-A52A-1FFE97C588D9}" destId="{613F90F7-66F2-436B-9F17-82C6A5E93616}" srcOrd="1" destOrd="0" presId="urn:microsoft.com/office/officeart/2005/8/layout/hList1"/>
    <dgm:cxn modelId="{845EB228-A11B-4990-913C-6BA9E5BADD62}" type="presParOf" srcId="{C2F5E97C-D0A4-4906-93B3-19070D3A6CF2}" destId="{E3F2BF3F-FB5A-4FF6-BB57-02C684BC3FAF}" srcOrd="7" destOrd="0" presId="urn:microsoft.com/office/officeart/2005/8/layout/hList1"/>
    <dgm:cxn modelId="{8BCAB140-881F-4BAF-B2CD-972AE12FF437}" type="presParOf" srcId="{C2F5E97C-D0A4-4906-93B3-19070D3A6CF2}" destId="{DD98E60B-FF16-4420-82A5-2A2E5FB3EAC7}" srcOrd="8" destOrd="0" presId="urn:microsoft.com/office/officeart/2005/8/layout/hList1"/>
    <dgm:cxn modelId="{DF52B3C9-59EC-473C-A381-5B47AA5D2CF7}" type="presParOf" srcId="{DD98E60B-FF16-4420-82A5-2A2E5FB3EAC7}" destId="{3B59B887-B03C-4487-BFAD-DF23C62A0146}" srcOrd="0" destOrd="0" presId="urn:microsoft.com/office/officeart/2005/8/layout/hList1"/>
    <dgm:cxn modelId="{1DF7937C-9E0C-4148-9249-BD2450C55419}" type="presParOf" srcId="{DD98E60B-FF16-4420-82A5-2A2E5FB3EAC7}" destId="{45057FCD-BC50-4AA9-BDA6-F66EAC2FA1B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65687B-30F8-4A33-9BAB-64476A8EA1C1}" type="doc">
      <dgm:prSet loTypeId="urn:microsoft.com/office/officeart/2005/8/layout/vList6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CN" altLang="en-US"/>
        </a:p>
      </dgm:t>
    </dgm:pt>
    <dgm:pt modelId="{8E5A2AFC-FB48-495A-92AB-3C0F727D245F}">
      <dgm:prSet phldrT="[文本]" custT="1"/>
      <dgm:spPr/>
      <dgm:t>
        <a:bodyPr/>
        <a:lstStyle/>
        <a:p>
          <a:pPr algn="l"/>
          <a:r>
            <a:rPr lang="zh-CN" altLang="en-US" sz="1600" b="1" dirty="0" smtClean="0"/>
            <a:t>基础数据</a:t>
          </a:r>
          <a:endParaRPr lang="zh-CN" altLang="en-US" sz="1600" b="1" dirty="0"/>
        </a:p>
      </dgm:t>
    </dgm:pt>
    <dgm:pt modelId="{98B44B1F-08A9-404B-B606-655B551079A9}" type="parTrans" cxnId="{BA119EB9-2347-4783-B2C8-F862366C5ABA}">
      <dgm:prSet/>
      <dgm:spPr/>
      <dgm:t>
        <a:bodyPr/>
        <a:lstStyle/>
        <a:p>
          <a:endParaRPr lang="zh-CN" altLang="en-US"/>
        </a:p>
      </dgm:t>
    </dgm:pt>
    <dgm:pt modelId="{972BAC7B-0304-4DBE-AF26-5CD59EA6CF3D}" type="sibTrans" cxnId="{BA119EB9-2347-4783-B2C8-F862366C5ABA}">
      <dgm:prSet/>
      <dgm:spPr/>
      <dgm:t>
        <a:bodyPr/>
        <a:lstStyle/>
        <a:p>
          <a:endParaRPr lang="zh-CN" altLang="en-US"/>
        </a:p>
      </dgm:t>
    </dgm:pt>
    <dgm:pt modelId="{07613CAB-B5F5-4C8F-9F7D-0254BE2704AA}">
      <dgm:prSet phldrT="[文本]" custT="1"/>
      <dgm:spPr/>
      <dgm:t>
        <a:bodyPr/>
        <a:lstStyle/>
        <a:p>
          <a:r>
            <a:rPr lang="zh-CN" altLang="en-US" sz="1050" b="1" dirty="0" smtClean="0"/>
            <a:t>电子地图数据</a:t>
          </a:r>
          <a:endParaRPr lang="zh-CN" altLang="en-US" sz="1050" b="1" dirty="0"/>
        </a:p>
      </dgm:t>
    </dgm:pt>
    <dgm:pt modelId="{B27BF290-335E-4F9C-8BE0-8FD4F320DD33}" type="parTrans" cxnId="{E348D631-5762-4312-83E0-7D44F5ABEFBB}">
      <dgm:prSet/>
      <dgm:spPr/>
      <dgm:t>
        <a:bodyPr/>
        <a:lstStyle/>
        <a:p>
          <a:endParaRPr lang="zh-CN" altLang="en-US"/>
        </a:p>
      </dgm:t>
    </dgm:pt>
    <dgm:pt modelId="{4B877B2C-76E0-462F-9358-3F7E077CA988}" type="sibTrans" cxnId="{E348D631-5762-4312-83E0-7D44F5ABEFBB}">
      <dgm:prSet/>
      <dgm:spPr/>
      <dgm:t>
        <a:bodyPr/>
        <a:lstStyle/>
        <a:p>
          <a:endParaRPr lang="zh-CN" altLang="en-US"/>
        </a:p>
      </dgm:t>
    </dgm:pt>
    <dgm:pt modelId="{112AB489-8311-431A-AF9B-A5A80C43FED6}">
      <dgm:prSet phldrT="[文本]" custT="1"/>
      <dgm:spPr/>
      <dgm:t>
        <a:bodyPr/>
        <a:lstStyle/>
        <a:p>
          <a:r>
            <a:rPr lang="zh-CN" altLang="en-US" sz="1050" b="1" dirty="0" smtClean="0"/>
            <a:t>遥感影像数据</a:t>
          </a:r>
          <a:endParaRPr lang="zh-CN" altLang="en-US" sz="1050" b="1" dirty="0"/>
        </a:p>
      </dgm:t>
    </dgm:pt>
    <dgm:pt modelId="{9A1E9E99-C16A-4B59-B60B-C6BC93B3BBEC}" type="parTrans" cxnId="{BFE3FE5F-6D88-4860-893E-170A76BA746B}">
      <dgm:prSet/>
      <dgm:spPr/>
      <dgm:t>
        <a:bodyPr/>
        <a:lstStyle/>
        <a:p>
          <a:endParaRPr lang="zh-CN" altLang="en-US"/>
        </a:p>
      </dgm:t>
    </dgm:pt>
    <dgm:pt modelId="{10249E09-9BE5-4EF1-B5BC-09B5BA54082F}" type="sibTrans" cxnId="{BFE3FE5F-6D88-4860-893E-170A76BA746B}">
      <dgm:prSet/>
      <dgm:spPr/>
      <dgm:t>
        <a:bodyPr/>
        <a:lstStyle/>
        <a:p>
          <a:endParaRPr lang="zh-CN" altLang="en-US"/>
        </a:p>
      </dgm:t>
    </dgm:pt>
    <dgm:pt modelId="{D989F408-4519-4BD6-872B-EDB4DC9E25BE}">
      <dgm:prSet phldrT="[文本]" custT="1"/>
      <dgm:spPr/>
      <dgm:t>
        <a:bodyPr/>
        <a:lstStyle/>
        <a:p>
          <a:pPr algn="l"/>
          <a:r>
            <a:rPr lang="zh-CN" altLang="en-US" sz="1600" b="1" dirty="0" smtClean="0"/>
            <a:t>产业空间布局</a:t>
          </a:r>
          <a:endParaRPr lang="zh-CN" altLang="en-US" sz="1600" b="1" dirty="0"/>
        </a:p>
      </dgm:t>
    </dgm:pt>
    <dgm:pt modelId="{6E14DED2-3F58-4A69-A217-C2308D11BEB2}" type="parTrans" cxnId="{A1C3477C-2999-4BD7-83DB-F388F3AB2FBF}">
      <dgm:prSet/>
      <dgm:spPr/>
      <dgm:t>
        <a:bodyPr/>
        <a:lstStyle/>
        <a:p>
          <a:endParaRPr lang="zh-CN" altLang="en-US"/>
        </a:p>
      </dgm:t>
    </dgm:pt>
    <dgm:pt modelId="{44AAC672-ACB0-4AD8-883C-79D6A5B90D9E}" type="sibTrans" cxnId="{A1C3477C-2999-4BD7-83DB-F388F3AB2FBF}">
      <dgm:prSet/>
      <dgm:spPr/>
      <dgm:t>
        <a:bodyPr/>
        <a:lstStyle/>
        <a:p>
          <a:endParaRPr lang="zh-CN" altLang="en-US"/>
        </a:p>
      </dgm:t>
    </dgm:pt>
    <dgm:pt modelId="{67E1D377-2F52-4932-9C29-871C86D482F2}">
      <dgm:prSet phldrT="[文本]" custT="1"/>
      <dgm:spPr/>
      <dgm:t>
        <a:bodyPr/>
        <a:lstStyle/>
        <a:p>
          <a:r>
            <a:rPr lang="zh-CN" altLang="en-US" sz="1050" b="1" dirty="0" smtClean="0"/>
            <a:t>农资产品的分布与管理数据</a:t>
          </a:r>
          <a:endParaRPr lang="zh-CN" altLang="en-US" sz="1050" b="1" dirty="0"/>
        </a:p>
      </dgm:t>
    </dgm:pt>
    <dgm:pt modelId="{47A595B7-36E5-4761-A7E6-167562AB864A}" type="parTrans" cxnId="{38416369-5878-4AEE-A8C3-D4ABDE8506F4}">
      <dgm:prSet/>
      <dgm:spPr/>
      <dgm:t>
        <a:bodyPr/>
        <a:lstStyle/>
        <a:p>
          <a:endParaRPr lang="zh-CN" altLang="en-US"/>
        </a:p>
      </dgm:t>
    </dgm:pt>
    <dgm:pt modelId="{F836872D-17F1-49C3-9EB2-17A7EEF2DE37}" type="sibTrans" cxnId="{38416369-5878-4AEE-A8C3-D4ABDE8506F4}">
      <dgm:prSet/>
      <dgm:spPr/>
      <dgm:t>
        <a:bodyPr/>
        <a:lstStyle/>
        <a:p>
          <a:endParaRPr lang="zh-CN" altLang="en-US"/>
        </a:p>
      </dgm:t>
    </dgm:pt>
    <dgm:pt modelId="{2005DB74-9CA4-4042-BDB6-3BF25541B25B}">
      <dgm:prSet phldrT="[文本]" custT="1"/>
      <dgm:spPr/>
      <dgm:t>
        <a:bodyPr/>
        <a:lstStyle/>
        <a:p>
          <a:pPr algn="l"/>
          <a:r>
            <a:rPr lang="zh-CN" altLang="en-US" sz="1600" b="1" dirty="0" smtClean="0"/>
            <a:t>现状与规划信息</a:t>
          </a:r>
          <a:endParaRPr lang="zh-CN" altLang="en-US" sz="1600" b="1" dirty="0"/>
        </a:p>
      </dgm:t>
    </dgm:pt>
    <dgm:pt modelId="{B1E3F241-8E27-4A51-A11C-1FDD912771C8}" type="parTrans" cxnId="{EB3F8DC0-9AE2-4B38-9E22-D365CDA0AF7E}">
      <dgm:prSet/>
      <dgm:spPr/>
      <dgm:t>
        <a:bodyPr/>
        <a:lstStyle/>
        <a:p>
          <a:endParaRPr lang="zh-CN" altLang="en-US"/>
        </a:p>
      </dgm:t>
    </dgm:pt>
    <dgm:pt modelId="{4E21616B-5941-432A-A3D7-43484AD8B1AD}" type="sibTrans" cxnId="{EB3F8DC0-9AE2-4B38-9E22-D365CDA0AF7E}">
      <dgm:prSet/>
      <dgm:spPr/>
      <dgm:t>
        <a:bodyPr/>
        <a:lstStyle/>
        <a:p>
          <a:endParaRPr lang="zh-CN" altLang="en-US"/>
        </a:p>
      </dgm:t>
    </dgm:pt>
    <dgm:pt modelId="{8C57A0E0-F1FD-4640-9590-F24507354997}">
      <dgm:prSet phldrT="[文本]" custT="1"/>
      <dgm:spPr/>
      <dgm:t>
        <a:bodyPr/>
        <a:lstStyle/>
        <a:p>
          <a:pPr algn="l"/>
          <a:r>
            <a:rPr lang="zh-CN" altLang="en-US" sz="1600" b="1" dirty="0" smtClean="0"/>
            <a:t>农业发展方向</a:t>
          </a:r>
          <a:endParaRPr lang="zh-CN" altLang="en-US" sz="1600" b="1" dirty="0"/>
        </a:p>
      </dgm:t>
    </dgm:pt>
    <dgm:pt modelId="{443FB182-14C0-4B67-9959-BF08AD376D86}" type="parTrans" cxnId="{40A6145F-CDA6-4930-B7A8-A1C699E6036F}">
      <dgm:prSet/>
      <dgm:spPr/>
      <dgm:t>
        <a:bodyPr/>
        <a:lstStyle/>
        <a:p>
          <a:endParaRPr lang="zh-CN" altLang="en-US"/>
        </a:p>
      </dgm:t>
    </dgm:pt>
    <dgm:pt modelId="{5BAB16E1-F48F-4968-8D47-19907BE6D806}" type="sibTrans" cxnId="{40A6145F-CDA6-4930-B7A8-A1C699E6036F}">
      <dgm:prSet/>
      <dgm:spPr/>
      <dgm:t>
        <a:bodyPr/>
        <a:lstStyle/>
        <a:p>
          <a:endParaRPr lang="zh-CN" altLang="en-US"/>
        </a:p>
      </dgm:t>
    </dgm:pt>
    <dgm:pt modelId="{1D90EF41-7729-4F47-8007-F34664FDE75B}">
      <dgm:prSet phldrT="[文本]" custT="1"/>
      <dgm:spPr/>
      <dgm:t>
        <a:bodyPr/>
        <a:lstStyle/>
        <a:p>
          <a:r>
            <a:rPr lang="zh-CN" altLang="en-US" sz="1050" b="1" dirty="0" smtClean="0"/>
            <a:t>农业的产能分析数据</a:t>
          </a:r>
          <a:endParaRPr lang="zh-CN" altLang="en-US" sz="1050" b="1" dirty="0"/>
        </a:p>
      </dgm:t>
    </dgm:pt>
    <dgm:pt modelId="{FC84EFB0-E562-4394-B44A-5F9AD09AE8E4}" type="parTrans" cxnId="{387C35A7-874B-4C46-9527-7FF32B8E3366}">
      <dgm:prSet/>
      <dgm:spPr/>
      <dgm:t>
        <a:bodyPr/>
        <a:lstStyle/>
        <a:p>
          <a:endParaRPr lang="zh-CN" altLang="en-US"/>
        </a:p>
      </dgm:t>
    </dgm:pt>
    <dgm:pt modelId="{EACC777E-1E27-4093-9064-E65201FEB30C}" type="sibTrans" cxnId="{387C35A7-874B-4C46-9527-7FF32B8E3366}">
      <dgm:prSet/>
      <dgm:spPr/>
      <dgm:t>
        <a:bodyPr/>
        <a:lstStyle/>
        <a:p>
          <a:endParaRPr lang="zh-CN" altLang="en-US"/>
        </a:p>
      </dgm:t>
    </dgm:pt>
    <dgm:pt modelId="{9173B8C8-84E4-4A0C-B69D-5423062C6CCD}">
      <dgm:prSet custT="1"/>
      <dgm:spPr/>
      <dgm:t>
        <a:bodyPr/>
        <a:lstStyle/>
        <a:p>
          <a:r>
            <a:rPr lang="zh-CN" altLang="en-US" sz="1050" b="1" dirty="0" smtClean="0"/>
            <a:t>种植面积、单产、总产</a:t>
          </a:r>
          <a:endParaRPr lang="zh-CN" altLang="en-US" sz="1050" b="1" dirty="0"/>
        </a:p>
      </dgm:t>
    </dgm:pt>
    <dgm:pt modelId="{BDF49F91-B773-4E6F-843B-0C829AE14B9C}" type="parTrans" cxnId="{9CB6293F-DFA8-4E2C-9688-9006D63602AA}">
      <dgm:prSet/>
      <dgm:spPr/>
      <dgm:t>
        <a:bodyPr/>
        <a:lstStyle/>
        <a:p>
          <a:endParaRPr lang="zh-CN" altLang="en-US"/>
        </a:p>
      </dgm:t>
    </dgm:pt>
    <dgm:pt modelId="{6E1E5351-1A0E-46A0-90D2-A89652D69DCB}" type="sibTrans" cxnId="{9CB6293F-DFA8-4E2C-9688-9006D63602AA}">
      <dgm:prSet/>
      <dgm:spPr/>
      <dgm:t>
        <a:bodyPr/>
        <a:lstStyle/>
        <a:p>
          <a:endParaRPr lang="zh-CN" altLang="en-US"/>
        </a:p>
      </dgm:t>
    </dgm:pt>
    <dgm:pt modelId="{BC2FA74D-FBB6-4C77-9C41-CC6218703B38}">
      <dgm:prSet custT="1"/>
      <dgm:spPr/>
      <dgm:t>
        <a:bodyPr/>
        <a:lstStyle/>
        <a:p>
          <a:r>
            <a:rPr lang="zh-CN" altLang="en-US" sz="1050" b="1" dirty="0" smtClean="0"/>
            <a:t>人口空间分布</a:t>
          </a:r>
          <a:endParaRPr lang="zh-CN" altLang="en-US" sz="1050" b="1" dirty="0"/>
        </a:p>
      </dgm:t>
    </dgm:pt>
    <dgm:pt modelId="{1B0795D2-7491-4F62-A9E1-EFB22430E2A8}" type="parTrans" cxnId="{F75E7D55-F00C-4012-A2E6-47781F41FF22}">
      <dgm:prSet/>
      <dgm:spPr/>
      <dgm:t>
        <a:bodyPr/>
        <a:lstStyle/>
        <a:p>
          <a:endParaRPr lang="zh-CN" altLang="en-US"/>
        </a:p>
      </dgm:t>
    </dgm:pt>
    <dgm:pt modelId="{9D1484ED-0FC3-4949-B83B-4FC4E9F65F14}" type="sibTrans" cxnId="{F75E7D55-F00C-4012-A2E6-47781F41FF22}">
      <dgm:prSet/>
      <dgm:spPr/>
      <dgm:t>
        <a:bodyPr/>
        <a:lstStyle/>
        <a:p>
          <a:endParaRPr lang="zh-CN" altLang="en-US"/>
        </a:p>
      </dgm:t>
    </dgm:pt>
    <dgm:pt modelId="{E8F12857-16A1-4BD1-BA60-1EF197DA619D}">
      <dgm:prSet phldrT="[文本]" custT="1"/>
      <dgm:spPr/>
      <dgm:t>
        <a:bodyPr/>
        <a:lstStyle/>
        <a:p>
          <a:r>
            <a:rPr lang="zh-CN" altLang="en-US" sz="1050" b="1" dirty="0" smtClean="0"/>
            <a:t>历史、自然、人文等数据</a:t>
          </a:r>
          <a:endParaRPr lang="zh-CN" altLang="en-US" sz="1050" b="1" dirty="0"/>
        </a:p>
      </dgm:t>
    </dgm:pt>
    <dgm:pt modelId="{1C7C110C-CA27-4A35-B855-2382DFD8C932}" type="parTrans" cxnId="{6876F943-0A9D-49F7-A171-12108E3DC364}">
      <dgm:prSet/>
      <dgm:spPr/>
      <dgm:t>
        <a:bodyPr/>
        <a:lstStyle/>
        <a:p>
          <a:endParaRPr lang="zh-CN" altLang="en-US"/>
        </a:p>
      </dgm:t>
    </dgm:pt>
    <dgm:pt modelId="{F4AEA2AC-C32A-4AF6-B803-7B93BEE858E4}" type="sibTrans" cxnId="{6876F943-0A9D-49F7-A171-12108E3DC364}">
      <dgm:prSet/>
      <dgm:spPr/>
      <dgm:t>
        <a:bodyPr/>
        <a:lstStyle/>
        <a:p>
          <a:endParaRPr lang="zh-CN" altLang="en-US"/>
        </a:p>
      </dgm:t>
    </dgm:pt>
    <dgm:pt modelId="{83B17F9D-9510-4DCB-BCF1-87824560A073}">
      <dgm:prSet phldrT="[文本]" custT="1"/>
      <dgm:spPr/>
      <dgm:t>
        <a:bodyPr/>
        <a:lstStyle/>
        <a:p>
          <a:r>
            <a:rPr lang="zh-CN" altLang="en-US" sz="1050" b="1" dirty="0" smtClean="0"/>
            <a:t>农业的产业规划数据</a:t>
          </a:r>
          <a:endParaRPr lang="zh-CN" altLang="en-US" sz="1050" b="1" dirty="0"/>
        </a:p>
      </dgm:t>
    </dgm:pt>
    <dgm:pt modelId="{F90DB300-A058-4330-9B54-4312D93BA0F9}" type="parTrans" cxnId="{33A6DDEC-9B2B-4775-9C48-BA82A40B138B}">
      <dgm:prSet/>
      <dgm:spPr/>
      <dgm:t>
        <a:bodyPr/>
        <a:lstStyle/>
        <a:p>
          <a:endParaRPr lang="zh-CN" altLang="en-US"/>
        </a:p>
      </dgm:t>
    </dgm:pt>
    <dgm:pt modelId="{52AEF02E-D250-4ACF-9498-F5207232E663}" type="sibTrans" cxnId="{33A6DDEC-9B2B-4775-9C48-BA82A40B138B}">
      <dgm:prSet/>
      <dgm:spPr/>
      <dgm:t>
        <a:bodyPr/>
        <a:lstStyle/>
        <a:p>
          <a:endParaRPr lang="zh-CN" altLang="en-US"/>
        </a:p>
      </dgm:t>
    </dgm:pt>
    <dgm:pt modelId="{D83A0AAC-5B00-469A-B219-1292E8191065}">
      <dgm:prSet custT="1"/>
      <dgm:spPr/>
      <dgm:t>
        <a:bodyPr/>
        <a:lstStyle/>
        <a:p>
          <a:r>
            <a:rPr lang="zh-CN" altLang="en-US" sz="1050" b="1" dirty="0" smtClean="0"/>
            <a:t>土地利用规划数据</a:t>
          </a:r>
          <a:endParaRPr lang="zh-CN" altLang="en-US" sz="1050" b="1" dirty="0"/>
        </a:p>
      </dgm:t>
    </dgm:pt>
    <dgm:pt modelId="{668509AE-4F48-47C5-9857-83693F2DAA23}" type="parTrans" cxnId="{DFA9213A-8C72-4142-A45E-FE24D26FCD4E}">
      <dgm:prSet/>
      <dgm:spPr/>
      <dgm:t>
        <a:bodyPr/>
        <a:lstStyle/>
        <a:p>
          <a:endParaRPr lang="zh-CN" altLang="en-US"/>
        </a:p>
      </dgm:t>
    </dgm:pt>
    <dgm:pt modelId="{CED22509-93A7-49FF-9018-5C49D9913780}" type="sibTrans" cxnId="{DFA9213A-8C72-4142-A45E-FE24D26FCD4E}">
      <dgm:prSet/>
      <dgm:spPr/>
      <dgm:t>
        <a:bodyPr/>
        <a:lstStyle/>
        <a:p>
          <a:endParaRPr lang="zh-CN" altLang="en-US"/>
        </a:p>
      </dgm:t>
    </dgm:pt>
    <dgm:pt modelId="{9A2DED00-544C-4283-86BB-EA163DBE36AA}">
      <dgm:prSet custT="1"/>
      <dgm:spPr/>
      <dgm:t>
        <a:bodyPr/>
        <a:lstStyle/>
        <a:p>
          <a:r>
            <a:rPr lang="zh-CN" altLang="en-US" sz="1050" b="1" dirty="0" smtClean="0"/>
            <a:t>区域布局</a:t>
          </a:r>
          <a:endParaRPr lang="zh-CN" altLang="en-US" sz="1050" b="1" dirty="0"/>
        </a:p>
      </dgm:t>
    </dgm:pt>
    <dgm:pt modelId="{9DDA25E7-E6AC-4496-9C8B-6952C34532C7}" type="parTrans" cxnId="{350644DD-E726-4AFE-8739-1B298A5B770C}">
      <dgm:prSet/>
      <dgm:spPr/>
      <dgm:t>
        <a:bodyPr/>
        <a:lstStyle/>
        <a:p>
          <a:endParaRPr lang="zh-CN" altLang="en-US"/>
        </a:p>
      </dgm:t>
    </dgm:pt>
    <dgm:pt modelId="{E917E4B5-3E14-4DC6-96FC-D9B90931B395}" type="sibTrans" cxnId="{350644DD-E726-4AFE-8739-1B298A5B770C}">
      <dgm:prSet/>
      <dgm:spPr/>
      <dgm:t>
        <a:bodyPr/>
        <a:lstStyle/>
        <a:p>
          <a:endParaRPr lang="zh-CN" altLang="en-US"/>
        </a:p>
      </dgm:t>
    </dgm:pt>
    <dgm:pt modelId="{55B47A4F-8793-4807-AF6B-88337B36699A}">
      <dgm:prSet custT="1"/>
      <dgm:spPr/>
      <dgm:t>
        <a:bodyPr/>
        <a:lstStyle/>
        <a:p>
          <a:r>
            <a:rPr lang="zh-CN" altLang="en-US" sz="1050" b="1" dirty="0" smtClean="0"/>
            <a:t>战略目标</a:t>
          </a:r>
          <a:endParaRPr lang="zh-CN" altLang="en-US" sz="1050" b="1" dirty="0"/>
        </a:p>
      </dgm:t>
    </dgm:pt>
    <dgm:pt modelId="{B7B44E80-6B17-4C7F-B431-2B263AA9BCE7}" type="parTrans" cxnId="{94752AD6-7A9F-44B2-918E-806F5859B1C1}">
      <dgm:prSet/>
      <dgm:spPr/>
      <dgm:t>
        <a:bodyPr/>
        <a:lstStyle/>
        <a:p>
          <a:endParaRPr lang="zh-CN" altLang="en-US"/>
        </a:p>
      </dgm:t>
    </dgm:pt>
    <dgm:pt modelId="{2189E9C0-346B-4DE7-8AED-10C87DF766DC}" type="sibTrans" cxnId="{94752AD6-7A9F-44B2-918E-806F5859B1C1}">
      <dgm:prSet/>
      <dgm:spPr/>
      <dgm:t>
        <a:bodyPr/>
        <a:lstStyle/>
        <a:p>
          <a:endParaRPr lang="zh-CN" altLang="en-US"/>
        </a:p>
      </dgm:t>
    </dgm:pt>
    <dgm:pt modelId="{40D09C91-DAE4-49BD-9997-C096AB2D6062}">
      <dgm:prSet custT="1"/>
      <dgm:spPr/>
      <dgm:t>
        <a:bodyPr/>
        <a:lstStyle/>
        <a:p>
          <a:r>
            <a:rPr lang="zh-CN" altLang="en-US" sz="1050" b="1" dirty="0" smtClean="0"/>
            <a:t>战略重点</a:t>
          </a:r>
          <a:endParaRPr lang="zh-CN" altLang="en-US" sz="1050" b="1" dirty="0"/>
        </a:p>
      </dgm:t>
    </dgm:pt>
    <dgm:pt modelId="{E211F8E1-2AEF-4FCA-9CCC-E3C471A66D47}" type="parTrans" cxnId="{AC82F065-A850-4F39-B27A-178B5F779F94}">
      <dgm:prSet/>
      <dgm:spPr/>
      <dgm:t>
        <a:bodyPr/>
        <a:lstStyle/>
        <a:p>
          <a:endParaRPr lang="zh-CN" altLang="en-US"/>
        </a:p>
      </dgm:t>
    </dgm:pt>
    <dgm:pt modelId="{333A0BC2-763D-4E29-88A0-78CD460CD55F}" type="sibTrans" cxnId="{AC82F065-A850-4F39-B27A-178B5F779F94}">
      <dgm:prSet/>
      <dgm:spPr/>
      <dgm:t>
        <a:bodyPr/>
        <a:lstStyle/>
        <a:p>
          <a:endParaRPr lang="zh-CN" altLang="en-US"/>
        </a:p>
      </dgm:t>
    </dgm:pt>
    <dgm:pt modelId="{303D753C-4D4D-46B7-90FA-AD55CEBEB98B}" type="pres">
      <dgm:prSet presAssocID="{A065687B-30F8-4A33-9BAB-64476A8EA1C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B4719DDF-5131-4DC1-8251-CE175AF88D1E}" type="pres">
      <dgm:prSet presAssocID="{8E5A2AFC-FB48-495A-92AB-3C0F727D245F}" presName="linNode" presStyleCnt="0"/>
      <dgm:spPr/>
      <dgm:t>
        <a:bodyPr/>
        <a:lstStyle/>
        <a:p>
          <a:endParaRPr lang="zh-CN" altLang="en-US"/>
        </a:p>
      </dgm:t>
    </dgm:pt>
    <dgm:pt modelId="{13AB6D68-EFD1-4B7F-AEA2-D53D88186C64}" type="pres">
      <dgm:prSet presAssocID="{8E5A2AFC-FB48-495A-92AB-3C0F727D245F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BAC662-7871-4984-A85A-EB22922A1E41}" type="pres">
      <dgm:prSet presAssocID="{8E5A2AFC-FB48-495A-92AB-3C0F727D245F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358CA6-7F40-4C51-8DA7-178BC30DE938}" type="pres">
      <dgm:prSet presAssocID="{972BAC7B-0304-4DBE-AF26-5CD59EA6CF3D}" presName="spacing" presStyleCnt="0"/>
      <dgm:spPr/>
      <dgm:t>
        <a:bodyPr/>
        <a:lstStyle/>
        <a:p>
          <a:endParaRPr lang="zh-CN" altLang="en-US"/>
        </a:p>
      </dgm:t>
    </dgm:pt>
    <dgm:pt modelId="{A0427F7E-FEC9-43FA-897C-A388AB91B29C}" type="pres">
      <dgm:prSet presAssocID="{D989F408-4519-4BD6-872B-EDB4DC9E25BE}" presName="linNode" presStyleCnt="0"/>
      <dgm:spPr/>
      <dgm:t>
        <a:bodyPr/>
        <a:lstStyle/>
        <a:p>
          <a:endParaRPr lang="zh-CN" altLang="en-US"/>
        </a:p>
      </dgm:t>
    </dgm:pt>
    <dgm:pt modelId="{1CB533C4-AA19-4B57-9EB4-8FE2DA822599}" type="pres">
      <dgm:prSet presAssocID="{D989F408-4519-4BD6-872B-EDB4DC9E25BE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FFEB5A3-275B-4779-AE31-2B73CC662E3F}" type="pres">
      <dgm:prSet presAssocID="{D989F408-4519-4BD6-872B-EDB4DC9E25BE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2E2CA73-D2D3-41A3-8B61-E4F76BD93951}" type="pres">
      <dgm:prSet presAssocID="{44AAC672-ACB0-4AD8-883C-79D6A5B90D9E}" presName="spacing" presStyleCnt="0"/>
      <dgm:spPr/>
      <dgm:t>
        <a:bodyPr/>
        <a:lstStyle/>
        <a:p>
          <a:endParaRPr lang="zh-CN" altLang="en-US"/>
        </a:p>
      </dgm:t>
    </dgm:pt>
    <dgm:pt modelId="{C852B7BA-5787-444A-8066-4EEF87E3A9CA}" type="pres">
      <dgm:prSet presAssocID="{2005DB74-9CA4-4042-BDB6-3BF25541B25B}" presName="linNode" presStyleCnt="0"/>
      <dgm:spPr/>
      <dgm:t>
        <a:bodyPr/>
        <a:lstStyle/>
        <a:p>
          <a:endParaRPr lang="zh-CN" altLang="en-US"/>
        </a:p>
      </dgm:t>
    </dgm:pt>
    <dgm:pt modelId="{9BD0ACB2-F566-4F3F-9805-52F613FB9A68}" type="pres">
      <dgm:prSet presAssocID="{2005DB74-9CA4-4042-BDB6-3BF25541B25B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BA2E48-5EEB-4516-BE6A-6426E51D980A}" type="pres">
      <dgm:prSet presAssocID="{2005DB74-9CA4-4042-BDB6-3BF25541B25B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17B3B41-4E61-4E82-9A00-FA8DC5FAB7BA}" type="pres">
      <dgm:prSet presAssocID="{4E21616B-5941-432A-A3D7-43484AD8B1AD}" presName="spacing" presStyleCnt="0"/>
      <dgm:spPr/>
      <dgm:t>
        <a:bodyPr/>
        <a:lstStyle/>
        <a:p>
          <a:endParaRPr lang="zh-CN" altLang="en-US"/>
        </a:p>
      </dgm:t>
    </dgm:pt>
    <dgm:pt modelId="{85B6635C-AABD-46C4-852D-CFC3C1E3C028}" type="pres">
      <dgm:prSet presAssocID="{8C57A0E0-F1FD-4640-9590-F24507354997}" presName="linNode" presStyleCnt="0"/>
      <dgm:spPr/>
      <dgm:t>
        <a:bodyPr/>
        <a:lstStyle/>
        <a:p>
          <a:endParaRPr lang="zh-CN" altLang="en-US"/>
        </a:p>
      </dgm:t>
    </dgm:pt>
    <dgm:pt modelId="{D83B0EC4-AE1A-4D8B-BB00-09A6C3A807AC}" type="pres">
      <dgm:prSet presAssocID="{8C57A0E0-F1FD-4640-9590-F24507354997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AEDA4DE-1540-419B-B039-9964C3A88CF5}" type="pres">
      <dgm:prSet presAssocID="{8C57A0E0-F1FD-4640-9590-F24507354997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FE3FE5F-6D88-4860-893E-170A76BA746B}" srcId="{8E5A2AFC-FB48-495A-92AB-3C0F727D245F}" destId="{112AB489-8311-431A-AF9B-A5A80C43FED6}" srcOrd="1" destOrd="0" parTransId="{9A1E9E99-C16A-4B59-B60B-C6BC93B3BBEC}" sibTransId="{10249E09-9BE5-4EF1-B5BC-09B5BA54082F}"/>
    <dgm:cxn modelId="{3A05F73D-0B24-4D19-B48E-873F0F985EBA}" type="presOf" srcId="{1D90EF41-7729-4F47-8007-F34664FDE75B}" destId="{DFFEB5A3-275B-4779-AE31-2B73CC662E3F}" srcOrd="0" destOrd="1" presId="urn:microsoft.com/office/officeart/2005/8/layout/vList6"/>
    <dgm:cxn modelId="{7D09C157-5AAB-4626-8A84-107FD6A88280}" type="presOf" srcId="{8C57A0E0-F1FD-4640-9590-F24507354997}" destId="{D83B0EC4-AE1A-4D8B-BB00-09A6C3A807AC}" srcOrd="0" destOrd="0" presId="urn:microsoft.com/office/officeart/2005/8/layout/vList6"/>
    <dgm:cxn modelId="{E348D631-5762-4312-83E0-7D44F5ABEFBB}" srcId="{8E5A2AFC-FB48-495A-92AB-3C0F727D245F}" destId="{07613CAB-B5F5-4C8F-9F7D-0254BE2704AA}" srcOrd="0" destOrd="0" parTransId="{B27BF290-335E-4F9C-8BE0-8FD4F320DD33}" sibTransId="{4B877B2C-76E0-462F-9358-3F7E077CA988}"/>
    <dgm:cxn modelId="{B08D1917-5248-4E7D-B566-51A469158F47}" type="presOf" srcId="{2005DB74-9CA4-4042-BDB6-3BF25541B25B}" destId="{9BD0ACB2-F566-4F3F-9805-52F613FB9A68}" srcOrd="0" destOrd="0" presId="urn:microsoft.com/office/officeart/2005/8/layout/vList6"/>
    <dgm:cxn modelId="{128717CD-5C36-457B-8274-4840F7DC9300}" type="presOf" srcId="{67E1D377-2F52-4932-9C29-871C86D482F2}" destId="{DFFEB5A3-275B-4779-AE31-2B73CC662E3F}" srcOrd="0" destOrd="0" presId="urn:microsoft.com/office/officeart/2005/8/layout/vList6"/>
    <dgm:cxn modelId="{DFA9213A-8C72-4142-A45E-FE24D26FCD4E}" srcId="{2005DB74-9CA4-4042-BDB6-3BF25541B25B}" destId="{D83A0AAC-5B00-469A-B219-1292E8191065}" srcOrd="2" destOrd="0" parTransId="{668509AE-4F48-47C5-9857-83693F2DAA23}" sibTransId="{CED22509-93A7-49FF-9018-5C49D9913780}"/>
    <dgm:cxn modelId="{38416369-5878-4AEE-A8C3-D4ABDE8506F4}" srcId="{D989F408-4519-4BD6-872B-EDB4DC9E25BE}" destId="{67E1D377-2F52-4932-9C29-871C86D482F2}" srcOrd="0" destOrd="0" parTransId="{47A595B7-36E5-4761-A7E6-167562AB864A}" sibTransId="{F836872D-17F1-49C3-9EB2-17A7EEF2DE37}"/>
    <dgm:cxn modelId="{6876F943-0A9D-49F7-A171-12108E3DC364}" srcId="{8E5A2AFC-FB48-495A-92AB-3C0F727D245F}" destId="{E8F12857-16A1-4BD1-BA60-1EF197DA619D}" srcOrd="2" destOrd="0" parTransId="{1C7C110C-CA27-4A35-B855-2382DFD8C932}" sibTransId="{F4AEA2AC-C32A-4AF6-B803-7B93BEE858E4}"/>
    <dgm:cxn modelId="{582A247D-7715-482F-9F2B-1CCCD700659F}" type="presOf" srcId="{BC2FA74D-FBB6-4C77-9C41-CC6218703B38}" destId="{B3BA2E48-5EEB-4516-BE6A-6426E51D980A}" srcOrd="0" destOrd="1" presId="urn:microsoft.com/office/officeart/2005/8/layout/vList6"/>
    <dgm:cxn modelId="{BA119EB9-2347-4783-B2C8-F862366C5ABA}" srcId="{A065687B-30F8-4A33-9BAB-64476A8EA1C1}" destId="{8E5A2AFC-FB48-495A-92AB-3C0F727D245F}" srcOrd="0" destOrd="0" parTransId="{98B44B1F-08A9-404B-B606-655B551079A9}" sibTransId="{972BAC7B-0304-4DBE-AF26-5CD59EA6CF3D}"/>
    <dgm:cxn modelId="{3189A0FB-5C3B-4530-BE71-F5965AE37022}" type="presOf" srcId="{9173B8C8-84E4-4A0C-B69D-5423062C6CCD}" destId="{B3BA2E48-5EEB-4516-BE6A-6426E51D980A}" srcOrd="0" destOrd="0" presId="urn:microsoft.com/office/officeart/2005/8/layout/vList6"/>
    <dgm:cxn modelId="{9CB6293F-DFA8-4E2C-9688-9006D63602AA}" srcId="{2005DB74-9CA4-4042-BDB6-3BF25541B25B}" destId="{9173B8C8-84E4-4A0C-B69D-5423062C6CCD}" srcOrd="0" destOrd="0" parTransId="{BDF49F91-B773-4E6F-843B-0C829AE14B9C}" sibTransId="{6E1E5351-1A0E-46A0-90D2-A89652D69DCB}"/>
    <dgm:cxn modelId="{AC82F065-A850-4F39-B27A-178B5F779F94}" srcId="{8C57A0E0-F1FD-4640-9590-F24507354997}" destId="{40D09C91-DAE4-49BD-9997-C096AB2D6062}" srcOrd="2" destOrd="0" parTransId="{E211F8E1-2AEF-4FCA-9CCC-E3C471A66D47}" sibTransId="{333A0BC2-763D-4E29-88A0-78CD460CD55F}"/>
    <dgm:cxn modelId="{1E543638-D1D8-41AD-B59D-B80F93B1376A}" type="presOf" srcId="{E8F12857-16A1-4BD1-BA60-1EF197DA619D}" destId="{E7BAC662-7871-4984-A85A-EB22922A1E41}" srcOrd="0" destOrd="2" presId="urn:microsoft.com/office/officeart/2005/8/layout/vList6"/>
    <dgm:cxn modelId="{75D2FC3C-0790-48BE-8320-C0583724B5B7}" type="presOf" srcId="{9A2DED00-544C-4283-86BB-EA163DBE36AA}" destId="{9AEDA4DE-1540-419B-B039-9964C3A88CF5}" srcOrd="0" destOrd="0" presId="urn:microsoft.com/office/officeart/2005/8/layout/vList6"/>
    <dgm:cxn modelId="{EB3F8DC0-9AE2-4B38-9E22-D365CDA0AF7E}" srcId="{A065687B-30F8-4A33-9BAB-64476A8EA1C1}" destId="{2005DB74-9CA4-4042-BDB6-3BF25541B25B}" srcOrd="2" destOrd="0" parTransId="{B1E3F241-8E27-4A51-A11C-1FDD912771C8}" sibTransId="{4E21616B-5941-432A-A3D7-43484AD8B1AD}"/>
    <dgm:cxn modelId="{DD09D125-A23F-40E2-8D2A-0DC4B7EC2022}" type="presOf" srcId="{40D09C91-DAE4-49BD-9997-C096AB2D6062}" destId="{9AEDA4DE-1540-419B-B039-9964C3A88CF5}" srcOrd="0" destOrd="2" presId="urn:microsoft.com/office/officeart/2005/8/layout/vList6"/>
    <dgm:cxn modelId="{A93BA0F2-49EF-4164-A679-466C6B76A0D4}" type="presOf" srcId="{A065687B-30F8-4A33-9BAB-64476A8EA1C1}" destId="{303D753C-4D4D-46B7-90FA-AD55CEBEB98B}" srcOrd="0" destOrd="0" presId="urn:microsoft.com/office/officeart/2005/8/layout/vList6"/>
    <dgm:cxn modelId="{33A6DDEC-9B2B-4775-9C48-BA82A40B138B}" srcId="{D989F408-4519-4BD6-872B-EDB4DC9E25BE}" destId="{83B17F9D-9510-4DCB-BCF1-87824560A073}" srcOrd="2" destOrd="0" parTransId="{F90DB300-A058-4330-9B54-4312D93BA0F9}" sibTransId="{52AEF02E-D250-4ACF-9498-F5207232E663}"/>
    <dgm:cxn modelId="{F75E7D55-F00C-4012-A2E6-47781F41FF22}" srcId="{2005DB74-9CA4-4042-BDB6-3BF25541B25B}" destId="{BC2FA74D-FBB6-4C77-9C41-CC6218703B38}" srcOrd="1" destOrd="0" parTransId="{1B0795D2-7491-4F62-A9E1-EFB22430E2A8}" sibTransId="{9D1484ED-0FC3-4949-B83B-4FC4E9F65F14}"/>
    <dgm:cxn modelId="{FB6A2F81-9A37-446C-87B5-21B7F30B7F1B}" type="presOf" srcId="{D989F408-4519-4BD6-872B-EDB4DC9E25BE}" destId="{1CB533C4-AA19-4B57-9EB4-8FE2DA822599}" srcOrd="0" destOrd="0" presId="urn:microsoft.com/office/officeart/2005/8/layout/vList6"/>
    <dgm:cxn modelId="{BD0256E3-DEB6-4126-AC9B-2018C57A4948}" type="presOf" srcId="{112AB489-8311-431A-AF9B-A5A80C43FED6}" destId="{E7BAC662-7871-4984-A85A-EB22922A1E41}" srcOrd="0" destOrd="1" presId="urn:microsoft.com/office/officeart/2005/8/layout/vList6"/>
    <dgm:cxn modelId="{387C35A7-874B-4C46-9527-7FF32B8E3366}" srcId="{D989F408-4519-4BD6-872B-EDB4DC9E25BE}" destId="{1D90EF41-7729-4F47-8007-F34664FDE75B}" srcOrd="1" destOrd="0" parTransId="{FC84EFB0-E562-4394-B44A-5F9AD09AE8E4}" sibTransId="{EACC777E-1E27-4093-9064-E65201FEB30C}"/>
    <dgm:cxn modelId="{AC786E30-592F-47B9-BD01-9DDC965D1CE1}" type="presOf" srcId="{D83A0AAC-5B00-469A-B219-1292E8191065}" destId="{B3BA2E48-5EEB-4516-BE6A-6426E51D980A}" srcOrd="0" destOrd="2" presId="urn:microsoft.com/office/officeart/2005/8/layout/vList6"/>
    <dgm:cxn modelId="{A1C3477C-2999-4BD7-83DB-F388F3AB2FBF}" srcId="{A065687B-30F8-4A33-9BAB-64476A8EA1C1}" destId="{D989F408-4519-4BD6-872B-EDB4DC9E25BE}" srcOrd="1" destOrd="0" parTransId="{6E14DED2-3F58-4A69-A217-C2308D11BEB2}" sibTransId="{44AAC672-ACB0-4AD8-883C-79D6A5B90D9E}"/>
    <dgm:cxn modelId="{40A6145F-CDA6-4930-B7A8-A1C699E6036F}" srcId="{A065687B-30F8-4A33-9BAB-64476A8EA1C1}" destId="{8C57A0E0-F1FD-4640-9590-F24507354997}" srcOrd="3" destOrd="0" parTransId="{443FB182-14C0-4B67-9959-BF08AD376D86}" sibTransId="{5BAB16E1-F48F-4968-8D47-19907BE6D806}"/>
    <dgm:cxn modelId="{FC68F2BC-F0DE-4BCB-92B5-6B85B016F44A}" type="presOf" srcId="{07613CAB-B5F5-4C8F-9F7D-0254BE2704AA}" destId="{E7BAC662-7871-4984-A85A-EB22922A1E41}" srcOrd="0" destOrd="0" presId="urn:microsoft.com/office/officeart/2005/8/layout/vList6"/>
    <dgm:cxn modelId="{C4D5C051-C160-44D5-97D7-354084B4D5CF}" type="presOf" srcId="{55B47A4F-8793-4807-AF6B-88337B36699A}" destId="{9AEDA4DE-1540-419B-B039-9964C3A88CF5}" srcOrd="0" destOrd="1" presId="urn:microsoft.com/office/officeart/2005/8/layout/vList6"/>
    <dgm:cxn modelId="{94752AD6-7A9F-44B2-918E-806F5859B1C1}" srcId="{8C57A0E0-F1FD-4640-9590-F24507354997}" destId="{55B47A4F-8793-4807-AF6B-88337B36699A}" srcOrd="1" destOrd="0" parTransId="{B7B44E80-6B17-4C7F-B431-2B263AA9BCE7}" sibTransId="{2189E9C0-346B-4DE7-8AED-10C87DF766DC}"/>
    <dgm:cxn modelId="{C0DFBD05-9793-4EF0-B054-10C2945C595C}" type="presOf" srcId="{8E5A2AFC-FB48-495A-92AB-3C0F727D245F}" destId="{13AB6D68-EFD1-4B7F-AEA2-D53D88186C64}" srcOrd="0" destOrd="0" presId="urn:microsoft.com/office/officeart/2005/8/layout/vList6"/>
    <dgm:cxn modelId="{7BDB32FB-2F2C-4F0D-A002-4FE390100CAB}" type="presOf" srcId="{83B17F9D-9510-4DCB-BCF1-87824560A073}" destId="{DFFEB5A3-275B-4779-AE31-2B73CC662E3F}" srcOrd="0" destOrd="2" presId="urn:microsoft.com/office/officeart/2005/8/layout/vList6"/>
    <dgm:cxn modelId="{350644DD-E726-4AFE-8739-1B298A5B770C}" srcId="{8C57A0E0-F1FD-4640-9590-F24507354997}" destId="{9A2DED00-544C-4283-86BB-EA163DBE36AA}" srcOrd="0" destOrd="0" parTransId="{9DDA25E7-E6AC-4496-9C8B-6952C34532C7}" sibTransId="{E917E4B5-3E14-4DC6-96FC-D9B90931B395}"/>
    <dgm:cxn modelId="{A33DD03C-BC5F-4D35-8051-B63A9673D4B5}" type="presParOf" srcId="{303D753C-4D4D-46B7-90FA-AD55CEBEB98B}" destId="{B4719DDF-5131-4DC1-8251-CE175AF88D1E}" srcOrd="0" destOrd="0" presId="urn:microsoft.com/office/officeart/2005/8/layout/vList6"/>
    <dgm:cxn modelId="{CD73E4BB-71C2-484F-B097-9AEE40205292}" type="presParOf" srcId="{B4719DDF-5131-4DC1-8251-CE175AF88D1E}" destId="{13AB6D68-EFD1-4B7F-AEA2-D53D88186C64}" srcOrd="0" destOrd="0" presId="urn:microsoft.com/office/officeart/2005/8/layout/vList6"/>
    <dgm:cxn modelId="{CF548A40-78ED-4BAB-A7D0-37147EEBD5E2}" type="presParOf" srcId="{B4719DDF-5131-4DC1-8251-CE175AF88D1E}" destId="{E7BAC662-7871-4984-A85A-EB22922A1E41}" srcOrd="1" destOrd="0" presId="urn:microsoft.com/office/officeart/2005/8/layout/vList6"/>
    <dgm:cxn modelId="{148D40B0-EEAC-4AB3-99B8-0959BD4780B9}" type="presParOf" srcId="{303D753C-4D4D-46B7-90FA-AD55CEBEB98B}" destId="{2D358CA6-7F40-4C51-8DA7-178BC30DE938}" srcOrd="1" destOrd="0" presId="urn:microsoft.com/office/officeart/2005/8/layout/vList6"/>
    <dgm:cxn modelId="{FF0874CF-D0C1-415D-B726-B5137589E127}" type="presParOf" srcId="{303D753C-4D4D-46B7-90FA-AD55CEBEB98B}" destId="{A0427F7E-FEC9-43FA-897C-A388AB91B29C}" srcOrd="2" destOrd="0" presId="urn:microsoft.com/office/officeart/2005/8/layout/vList6"/>
    <dgm:cxn modelId="{52E8F9BB-01AB-4AFA-B398-319A68615A50}" type="presParOf" srcId="{A0427F7E-FEC9-43FA-897C-A388AB91B29C}" destId="{1CB533C4-AA19-4B57-9EB4-8FE2DA822599}" srcOrd="0" destOrd="0" presId="urn:microsoft.com/office/officeart/2005/8/layout/vList6"/>
    <dgm:cxn modelId="{F19CCB0A-5078-4B71-8AE7-B0F4DEEBAC17}" type="presParOf" srcId="{A0427F7E-FEC9-43FA-897C-A388AB91B29C}" destId="{DFFEB5A3-275B-4779-AE31-2B73CC662E3F}" srcOrd="1" destOrd="0" presId="urn:microsoft.com/office/officeart/2005/8/layout/vList6"/>
    <dgm:cxn modelId="{AE77C905-2B29-4459-A431-D1DF2364266E}" type="presParOf" srcId="{303D753C-4D4D-46B7-90FA-AD55CEBEB98B}" destId="{E2E2CA73-D2D3-41A3-8B61-E4F76BD93951}" srcOrd="3" destOrd="0" presId="urn:microsoft.com/office/officeart/2005/8/layout/vList6"/>
    <dgm:cxn modelId="{4E7EB2B3-C9C0-42F8-B77E-BC9B4EF23EC0}" type="presParOf" srcId="{303D753C-4D4D-46B7-90FA-AD55CEBEB98B}" destId="{C852B7BA-5787-444A-8066-4EEF87E3A9CA}" srcOrd="4" destOrd="0" presId="urn:microsoft.com/office/officeart/2005/8/layout/vList6"/>
    <dgm:cxn modelId="{9BD39AE5-1F5B-4D27-8F0A-35453CA0462A}" type="presParOf" srcId="{C852B7BA-5787-444A-8066-4EEF87E3A9CA}" destId="{9BD0ACB2-F566-4F3F-9805-52F613FB9A68}" srcOrd="0" destOrd="0" presId="urn:microsoft.com/office/officeart/2005/8/layout/vList6"/>
    <dgm:cxn modelId="{F1440A4A-59BB-4E81-8D9E-FB9421E8FE0B}" type="presParOf" srcId="{C852B7BA-5787-444A-8066-4EEF87E3A9CA}" destId="{B3BA2E48-5EEB-4516-BE6A-6426E51D980A}" srcOrd="1" destOrd="0" presId="urn:microsoft.com/office/officeart/2005/8/layout/vList6"/>
    <dgm:cxn modelId="{E92BAE5F-5940-4273-8C7B-540A5AB7A1A7}" type="presParOf" srcId="{303D753C-4D4D-46B7-90FA-AD55CEBEB98B}" destId="{217B3B41-4E61-4E82-9A00-FA8DC5FAB7BA}" srcOrd="5" destOrd="0" presId="urn:microsoft.com/office/officeart/2005/8/layout/vList6"/>
    <dgm:cxn modelId="{5EF290B8-0731-4FDE-B6AA-2A4E0D5ADE60}" type="presParOf" srcId="{303D753C-4D4D-46B7-90FA-AD55CEBEB98B}" destId="{85B6635C-AABD-46C4-852D-CFC3C1E3C028}" srcOrd="6" destOrd="0" presId="urn:microsoft.com/office/officeart/2005/8/layout/vList6"/>
    <dgm:cxn modelId="{41953463-90E7-4EEE-921F-CD49E0737107}" type="presParOf" srcId="{85B6635C-AABD-46C4-852D-CFC3C1E3C028}" destId="{D83B0EC4-AE1A-4D8B-BB00-09A6C3A807AC}" srcOrd="0" destOrd="0" presId="urn:microsoft.com/office/officeart/2005/8/layout/vList6"/>
    <dgm:cxn modelId="{75B04BD7-FD1B-464B-A12E-278E755CC609}" type="presParOf" srcId="{85B6635C-AABD-46C4-852D-CFC3C1E3C028}" destId="{9AEDA4DE-1540-419B-B039-9964C3A88CF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F19FAB-A62C-431B-AA57-660A488D2B50}" type="doc">
      <dgm:prSet loTypeId="urn:microsoft.com/office/officeart/2005/8/layout/venn1" loCatId="relationship" qsTypeId="urn:microsoft.com/office/officeart/2005/8/quickstyle/simple1" qsCatId="simple" csTypeId="urn:microsoft.com/office/officeart/2005/8/colors/colorful2" csCatId="colorful" phldr="1"/>
      <dgm:spPr/>
    </dgm:pt>
    <dgm:pt modelId="{B08DFB43-A3B0-4303-A08A-62C8EEF0D2EF}">
      <dgm:prSet phldrT="[文本]" custT="1"/>
      <dgm:spPr>
        <a:noFill/>
        <a:ln w="76200">
          <a:solidFill>
            <a:srgbClr val="92D050"/>
          </a:solidFill>
        </a:ln>
      </dgm:spPr>
      <dgm:t>
        <a:bodyPr/>
        <a:lstStyle/>
        <a:p>
          <a:r>
            <a:rPr lang="zh-CN" altLang="en-US" sz="2000" b="1" dirty="0" smtClean="0">
              <a:solidFill>
                <a:srgbClr val="C00000"/>
              </a:solidFill>
            </a:rPr>
            <a:t>农地面积</a:t>
          </a:r>
          <a:r>
            <a:rPr lang="zh-CN" altLang="en-US" sz="2000" dirty="0" smtClean="0"/>
            <a:t>变化</a:t>
          </a:r>
          <a:endParaRPr lang="zh-CN" altLang="en-US" sz="2000" dirty="0"/>
        </a:p>
      </dgm:t>
    </dgm:pt>
    <dgm:pt modelId="{C419BDC1-C52A-436E-A8A9-EAD972C51D88}" type="parTrans" cxnId="{D08242A5-C74B-4F14-8557-C48200A930F0}">
      <dgm:prSet/>
      <dgm:spPr/>
      <dgm:t>
        <a:bodyPr/>
        <a:lstStyle/>
        <a:p>
          <a:endParaRPr lang="zh-CN" altLang="en-US"/>
        </a:p>
      </dgm:t>
    </dgm:pt>
    <dgm:pt modelId="{5F5299CF-DB5B-4597-AD7B-BE396CBD12EF}" type="sibTrans" cxnId="{D08242A5-C74B-4F14-8557-C48200A930F0}">
      <dgm:prSet/>
      <dgm:spPr/>
      <dgm:t>
        <a:bodyPr/>
        <a:lstStyle/>
        <a:p>
          <a:endParaRPr lang="zh-CN" altLang="en-US"/>
        </a:p>
      </dgm:t>
    </dgm:pt>
    <dgm:pt modelId="{4C77CFEE-FF8A-4D0E-B794-FF665AA1473A}">
      <dgm:prSet phldrT="[文本]" custT="1"/>
      <dgm:spPr>
        <a:noFill/>
        <a:ln w="76200">
          <a:solidFill>
            <a:srgbClr val="92D050"/>
          </a:solidFill>
        </a:ln>
      </dgm:spPr>
      <dgm:t>
        <a:bodyPr/>
        <a:lstStyle/>
        <a:p>
          <a:r>
            <a:rPr lang="zh-CN" altLang="en-US" sz="2000" b="1" dirty="0" smtClean="0">
              <a:solidFill>
                <a:srgbClr val="C00000"/>
              </a:solidFill>
            </a:rPr>
            <a:t>农地类型</a:t>
          </a:r>
          <a:r>
            <a:rPr lang="zh-CN" altLang="en-US" sz="2000" dirty="0" smtClean="0"/>
            <a:t>变化</a:t>
          </a:r>
          <a:endParaRPr lang="zh-CN" altLang="en-US" sz="2000" dirty="0"/>
        </a:p>
      </dgm:t>
    </dgm:pt>
    <dgm:pt modelId="{B5579ED6-3944-453A-99E1-A36B009DF259}" type="parTrans" cxnId="{9E8B395E-B880-454C-AB45-752264B5C595}">
      <dgm:prSet/>
      <dgm:spPr/>
      <dgm:t>
        <a:bodyPr/>
        <a:lstStyle/>
        <a:p>
          <a:endParaRPr lang="zh-CN" altLang="en-US"/>
        </a:p>
      </dgm:t>
    </dgm:pt>
    <dgm:pt modelId="{E25F2717-7CF7-44D7-89E6-FD3CE6B66DF4}" type="sibTrans" cxnId="{9E8B395E-B880-454C-AB45-752264B5C595}">
      <dgm:prSet/>
      <dgm:spPr/>
      <dgm:t>
        <a:bodyPr/>
        <a:lstStyle/>
        <a:p>
          <a:endParaRPr lang="zh-CN" altLang="en-US"/>
        </a:p>
      </dgm:t>
    </dgm:pt>
    <dgm:pt modelId="{70D93C4C-41B9-4244-9708-F5140AEFD71D}" type="pres">
      <dgm:prSet presAssocID="{79F19FAB-A62C-431B-AA57-660A488D2B50}" presName="compositeShape" presStyleCnt="0">
        <dgm:presLayoutVars>
          <dgm:chMax val="7"/>
          <dgm:dir/>
          <dgm:resizeHandles val="exact"/>
        </dgm:presLayoutVars>
      </dgm:prSet>
      <dgm:spPr/>
    </dgm:pt>
    <dgm:pt modelId="{4C85C0ED-069D-4B5E-B9C4-F2C307CDAEF3}" type="pres">
      <dgm:prSet presAssocID="{B08DFB43-A3B0-4303-A08A-62C8EEF0D2EF}" presName="circ1" presStyleLbl="vennNode1" presStyleIdx="0" presStyleCnt="2"/>
      <dgm:spPr/>
      <dgm:t>
        <a:bodyPr/>
        <a:lstStyle/>
        <a:p>
          <a:endParaRPr lang="zh-CN" altLang="en-US"/>
        </a:p>
      </dgm:t>
    </dgm:pt>
    <dgm:pt modelId="{5C7A9185-7073-42FF-8E6E-605BAA503959}" type="pres">
      <dgm:prSet presAssocID="{B08DFB43-A3B0-4303-A08A-62C8EEF0D2E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61ED24D-2CD2-4A7A-B300-4A34CFC02D56}" type="pres">
      <dgm:prSet presAssocID="{4C77CFEE-FF8A-4D0E-B794-FF665AA1473A}" presName="circ2" presStyleLbl="vennNode1" presStyleIdx="1" presStyleCnt="2"/>
      <dgm:spPr/>
      <dgm:t>
        <a:bodyPr/>
        <a:lstStyle/>
        <a:p>
          <a:endParaRPr lang="zh-CN" altLang="en-US"/>
        </a:p>
      </dgm:t>
    </dgm:pt>
    <dgm:pt modelId="{F76A4115-3766-4AD7-8C0D-A9C25EFFA394}" type="pres">
      <dgm:prSet presAssocID="{4C77CFEE-FF8A-4D0E-B794-FF665AA1473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F6308B-26BA-4D4F-A0F3-1617ADBB0AD4}" type="presOf" srcId="{4C77CFEE-FF8A-4D0E-B794-FF665AA1473A}" destId="{E61ED24D-2CD2-4A7A-B300-4A34CFC02D56}" srcOrd="0" destOrd="0" presId="urn:microsoft.com/office/officeart/2005/8/layout/venn1"/>
    <dgm:cxn modelId="{891D58C3-029B-4953-AB85-5CC27BA3ACD6}" type="presOf" srcId="{79F19FAB-A62C-431B-AA57-660A488D2B50}" destId="{70D93C4C-41B9-4244-9708-F5140AEFD71D}" srcOrd="0" destOrd="0" presId="urn:microsoft.com/office/officeart/2005/8/layout/venn1"/>
    <dgm:cxn modelId="{9E8B395E-B880-454C-AB45-752264B5C595}" srcId="{79F19FAB-A62C-431B-AA57-660A488D2B50}" destId="{4C77CFEE-FF8A-4D0E-B794-FF665AA1473A}" srcOrd="1" destOrd="0" parTransId="{B5579ED6-3944-453A-99E1-A36B009DF259}" sibTransId="{E25F2717-7CF7-44D7-89E6-FD3CE6B66DF4}"/>
    <dgm:cxn modelId="{030461C7-63BE-41FB-AB3E-13D6BB21BD4E}" type="presOf" srcId="{B08DFB43-A3B0-4303-A08A-62C8EEF0D2EF}" destId="{5C7A9185-7073-42FF-8E6E-605BAA503959}" srcOrd="1" destOrd="0" presId="urn:microsoft.com/office/officeart/2005/8/layout/venn1"/>
    <dgm:cxn modelId="{0DF4AB11-AFD4-4745-9348-BF93231A276A}" type="presOf" srcId="{4C77CFEE-FF8A-4D0E-B794-FF665AA1473A}" destId="{F76A4115-3766-4AD7-8C0D-A9C25EFFA394}" srcOrd="1" destOrd="0" presId="urn:microsoft.com/office/officeart/2005/8/layout/venn1"/>
    <dgm:cxn modelId="{D08242A5-C74B-4F14-8557-C48200A930F0}" srcId="{79F19FAB-A62C-431B-AA57-660A488D2B50}" destId="{B08DFB43-A3B0-4303-A08A-62C8EEF0D2EF}" srcOrd="0" destOrd="0" parTransId="{C419BDC1-C52A-436E-A8A9-EAD972C51D88}" sibTransId="{5F5299CF-DB5B-4597-AD7B-BE396CBD12EF}"/>
    <dgm:cxn modelId="{49D3BC46-9C83-4D7C-A3E3-01427EFAB9E8}" type="presOf" srcId="{B08DFB43-A3B0-4303-A08A-62C8EEF0D2EF}" destId="{4C85C0ED-069D-4B5E-B9C4-F2C307CDAEF3}" srcOrd="0" destOrd="0" presId="urn:microsoft.com/office/officeart/2005/8/layout/venn1"/>
    <dgm:cxn modelId="{20523EA9-DF71-4752-82CD-D07AA863F058}" type="presParOf" srcId="{70D93C4C-41B9-4244-9708-F5140AEFD71D}" destId="{4C85C0ED-069D-4B5E-B9C4-F2C307CDAEF3}" srcOrd="0" destOrd="0" presId="urn:microsoft.com/office/officeart/2005/8/layout/venn1"/>
    <dgm:cxn modelId="{60F8BEFE-61F7-4E3B-8BEF-FB0848EB12DA}" type="presParOf" srcId="{70D93C4C-41B9-4244-9708-F5140AEFD71D}" destId="{5C7A9185-7073-42FF-8E6E-605BAA503959}" srcOrd="1" destOrd="0" presId="urn:microsoft.com/office/officeart/2005/8/layout/venn1"/>
    <dgm:cxn modelId="{60EDD846-25DF-42EA-B67B-09C56F810B30}" type="presParOf" srcId="{70D93C4C-41B9-4244-9708-F5140AEFD71D}" destId="{E61ED24D-2CD2-4A7A-B300-4A34CFC02D56}" srcOrd="2" destOrd="0" presId="urn:microsoft.com/office/officeart/2005/8/layout/venn1"/>
    <dgm:cxn modelId="{6042D5F4-5A5D-4AD4-B0C2-309144314A44}" type="presParOf" srcId="{70D93C4C-41B9-4244-9708-F5140AEFD71D}" destId="{F76A4115-3766-4AD7-8C0D-A9C25EFFA39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087457-513E-40FA-B8A5-ADE362D2F941}" type="doc">
      <dgm:prSet loTypeId="urn:microsoft.com/office/officeart/2005/8/layout/default#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CN" altLang="en-US"/>
        </a:p>
      </dgm:t>
    </dgm:pt>
    <dgm:pt modelId="{8A6BA785-74BD-42D2-A76B-57E8F3B949A9}">
      <dgm:prSet phldrT="[文本]" custT="1"/>
      <dgm:spPr/>
      <dgm:t>
        <a:bodyPr/>
        <a:lstStyle/>
        <a:p>
          <a:r>
            <a:rPr lang="zh-CN" altLang="en-US" sz="1600" b="1" i="0" dirty="0" smtClean="0"/>
            <a:t>改善农业保险承保质量</a:t>
          </a:r>
        </a:p>
      </dgm:t>
    </dgm:pt>
    <dgm:pt modelId="{213C3A5C-86F0-444B-BCF7-87DB2E89F51C}" type="parTrans" cxnId="{C721E1CB-2BE9-45D7-8149-38D0729068B1}">
      <dgm:prSet/>
      <dgm:spPr/>
      <dgm:t>
        <a:bodyPr/>
        <a:lstStyle/>
        <a:p>
          <a:endParaRPr lang="zh-CN" altLang="en-US" sz="1600" b="1"/>
        </a:p>
      </dgm:t>
    </dgm:pt>
    <dgm:pt modelId="{0AE6D2D0-E5FC-4B35-A92C-866B3BC4B71C}" type="sibTrans" cxnId="{C721E1CB-2BE9-45D7-8149-38D0729068B1}">
      <dgm:prSet/>
      <dgm:spPr/>
      <dgm:t>
        <a:bodyPr/>
        <a:lstStyle/>
        <a:p>
          <a:endParaRPr lang="zh-CN" altLang="en-US" sz="1600" b="1"/>
        </a:p>
      </dgm:t>
    </dgm:pt>
    <dgm:pt modelId="{240E97DC-D084-4514-9F70-03A204D58A35}">
      <dgm:prSet phldrT="[文本]" custT="1"/>
      <dgm:spPr/>
      <dgm:t>
        <a:bodyPr/>
        <a:lstStyle/>
        <a:p>
          <a:r>
            <a:rPr lang="zh-CN" altLang="en-US" sz="1600" b="1" i="0" dirty="0" smtClean="0"/>
            <a:t>强化保险期间标的风险管理</a:t>
          </a:r>
          <a:endParaRPr lang="zh-CN" altLang="en-US" sz="1600" b="1" dirty="0"/>
        </a:p>
      </dgm:t>
    </dgm:pt>
    <dgm:pt modelId="{662E4487-D96F-4C78-953F-422347D00360}" type="parTrans" cxnId="{6B735E97-6161-4607-BBAF-4D37AACC611F}">
      <dgm:prSet/>
      <dgm:spPr/>
      <dgm:t>
        <a:bodyPr/>
        <a:lstStyle/>
        <a:p>
          <a:endParaRPr lang="zh-CN" altLang="en-US" sz="1600" b="1"/>
        </a:p>
      </dgm:t>
    </dgm:pt>
    <dgm:pt modelId="{8EB3425C-1442-45DC-9ADB-DFF2F8A1E3B5}" type="sibTrans" cxnId="{6B735E97-6161-4607-BBAF-4D37AACC611F}">
      <dgm:prSet/>
      <dgm:spPr/>
      <dgm:t>
        <a:bodyPr/>
        <a:lstStyle/>
        <a:p>
          <a:endParaRPr lang="zh-CN" altLang="en-US" sz="1600" b="1"/>
        </a:p>
      </dgm:t>
    </dgm:pt>
    <dgm:pt modelId="{EDD54A89-A620-4A71-B1EA-BE6963F935B9}">
      <dgm:prSet phldrT="[文本]" custT="1"/>
      <dgm:spPr/>
      <dgm:t>
        <a:bodyPr/>
        <a:lstStyle/>
        <a:p>
          <a:r>
            <a:rPr lang="zh-CN" altLang="en-US" sz="1600" b="1" i="0" dirty="0" smtClean="0"/>
            <a:t>提高农业保险理赔科学性</a:t>
          </a:r>
          <a:endParaRPr lang="zh-CN" altLang="en-US" sz="1600" b="1" dirty="0"/>
        </a:p>
      </dgm:t>
    </dgm:pt>
    <dgm:pt modelId="{92437560-C96D-47AA-AC96-271C162C7E4B}" type="parTrans" cxnId="{844713C7-1BCC-4FE1-B0E4-C50FC48A1428}">
      <dgm:prSet/>
      <dgm:spPr/>
      <dgm:t>
        <a:bodyPr/>
        <a:lstStyle/>
        <a:p>
          <a:endParaRPr lang="zh-CN" altLang="en-US" sz="1600" b="1"/>
        </a:p>
      </dgm:t>
    </dgm:pt>
    <dgm:pt modelId="{6A2BB98E-E987-4A2F-9419-A1212436A557}" type="sibTrans" cxnId="{844713C7-1BCC-4FE1-B0E4-C50FC48A1428}">
      <dgm:prSet/>
      <dgm:spPr/>
      <dgm:t>
        <a:bodyPr/>
        <a:lstStyle/>
        <a:p>
          <a:endParaRPr lang="zh-CN" altLang="en-US" sz="1600" b="1"/>
        </a:p>
      </dgm:t>
    </dgm:pt>
    <dgm:pt modelId="{2783E76A-D9C8-460D-9B7A-5D4BDEE249D5}">
      <dgm:prSet phldrT="[文本]" custT="1"/>
      <dgm:spPr/>
      <dgm:t>
        <a:bodyPr/>
        <a:lstStyle/>
        <a:p>
          <a:r>
            <a:rPr lang="zh-CN" altLang="en-US" sz="1600" b="1" i="0" dirty="0" smtClean="0"/>
            <a:t>构建农业保险基础数据库</a:t>
          </a:r>
          <a:endParaRPr lang="zh-CN" altLang="en-US" sz="1600" b="1" dirty="0"/>
        </a:p>
      </dgm:t>
    </dgm:pt>
    <dgm:pt modelId="{7A2FFE7F-93A7-42AE-A3E6-F010451EA39E}" type="parTrans" cxnId="{AC9BCDDE-9BCB-4C20-AB38-2BC4514725BD}">
      <dgm:prSet/>
      <dgm:spPr/>
      <dgm:t>
        <a:bodyPr/>
        <a:lstStyle/>
        <a:p>
          <a:endParaRPr lang="zh-CN" altLang="en-US" sz="1600" b="1"/>
        </a:p>
      </dgm:t>
    </dgm:pt>
    <dgm:pt modelId="{882C03DD-90ED-4EF9-BACD-2CD04B7625D0}" type="sibTrans" cxnId="{AC9BCDDE-9BCB-4C20-AB38-2BC4514725BD}">
      <dgm:prSet/>
      <dgm:spPr/>
      <dgm:t>
        <a:bodyPr/>
        <a:lstStyle/>
        <a:p>
          <a:endParaRPr lang="zh-CN" altLang="en-US" sz="1600" b="1"/>
        </a:p>
      </dgm:t>
    </dgm:pt>
    <dgm:pt modelId="{ADE39CC9-D944-4026-B475-500DA7E8B361}" type="pres">
      <dgm:prSet presAssocID="{06087457-513E-40FA-B8A5-ADE362D2F94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39CAF38-B1A1-4719-A6EB-8EAA3CD6BA40}" type="pres">
      <dgm:prSet presAssocID="{8A6BA785-74BD-42D2-A76B-57E8F3B949A9}" presName="node" presStyleLbl="node1" presStyleIdx="0" presStyleCnt="4" custLinFactNeighborX="276" custLinFactNeighborY="1044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CEFE4C0-186A-4C6C-AE80-F5BAFD2E0757}" type="pres">
      <dgm:prSet presAssocID="{0AE6D2D0-E5FC-4B35-A92C-866B3BC4B71C}" presName="sibTrans" presStyleCnt="0"/>
      <dgm:spPr/>
      <dgm:t>
        <a:bodyPr/>
        <a:lstStyle/>
        <a:p>
          <a:endParaRPr lang="zh-CN" altLang="en-US"/>
        </a:p>
      </dgm:t>
    </dgm:pt>
    <dgm:pt modelId="{122EC0E6-681E-4CE9-A397-868653020FFE}" type="pres">
      <dgm:prSet presAssocID="{240E97DC-D084-4514-9F70-03A204D58A35}" presName="node" presStyleLbl="node1" presStyleIdx="1" presStyleCnt="4" custLinFactNeighborX="423" custLinFactNeighborY="339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EACC5F-B590-46FE-B70B-0C19112873C8}" type="pres">
      <dgm:prSet presAssocID="{8EB3425C-1442-45DC-9ADB-DFF2F8A1E3B5}" presName="sibTrans" presStyleCnt="0"/>
      <dgm:spPr/>
      <dgm:t>
        <a:bodyPr/>
        <a:lstStyle/>
        <a:p>
          <a:endParaRPr lang="zh-CN" altLang="en-US"/>
        </a:p>
      </dgm:t>
    </dgm:pt>
    <dgm:pt modelId="{F508BAE2-ACEF-468A-B1A0-A6E54BCE1446}" type="pres">
      <dgm:prSet presAssocID="{EDD54A89-A620-4A71-B1EA-BE6963F935B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A8FB332-2A60-4C34-BB72-037F456F7C7C}" type="pres">
      <dgm:prSet presAssocID="{6A2BB98E-E987-4A2F-9419-A1212436A557}" presName="sibTrans" presStyleCnt="0"/>
      <dgm:spPr/>
      <dgm:t>
        <a:bodyPr/>
        <a:lstStyle/>
        <a:p>
          <a:endParaRPr lang="zh-CN" altLang="en-US"/>
        </a:p>
      </dgm:t>
    </dgm:pt>
    <dgm:pt modelId="{0DB8CD46-49E3-4449-B7F4-8A7E50EA2D99}" type="pres">
      <dgm:prSet presAssocID="{2783E76A-D9C8-460D-9B7A-5D4BDEE249D5}" presName="node" presStyleLbl="node1" presStyleIdx="3" presStyleCnt="4" custLinFactNeighborX="-1290" custLinFactNeighborY="-327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5BF6179-1034-45F7-8B61-0D7A8D6ECCAC}" type="presOf" srcId="{2783E76A-D9C8-460D-9B7A-5D4BDEE249D5}" destId="{0DB8CD46-49E3-4449-B7F4-8A7E50EA2D99}" srcOrd="0" destOrd="0" presId="urn:microsoft.com/office/officeart/2005/8/layout/default#1"/>
    <dgm:cxn modelId="{E36749CC-37B7-41FE-80E2-54DE2BCE78AD}" type="presOf" srcId="{8A6BA785-74BD-42D2-A76B-57E8F3B949A9}" destId="{239CAF38-B1A1-4719-A6EB-8EAA3CD6BA40}" srcOrd="0" destOrd="0" presId="urn:microsoft.com/office/officeart/2005/8/layout/default#1"/>
    <dgm:cxn modelId="{F2F73455-A5AA-45D1-AD9D-2D995F5B4829}" type="presOf" srcId="{EDD54A89-A620-4A71-B1EA-BE6963F935B9}" destId="{F508BAE2-ACEF-468A-B1A0-A6E54BCE1446}" srcOrd="0" destOrd="0" presId="urn:microsoft.com/office/officeart/2005/8/layout/default#1"/>
    <dgm:cxn modelId="{4CA9E6FB-B6D2-4AB1-AFB9-4B96837B0E48}" type="presOf" srcId="{240E97DC-D084-4514-9F70-03A204D58A35}" destId="{122EC0E6-681E-4CE9-A397-868653020FFE}" srcOrd="0" destOrd="0" presId="urn:microsoft.com/office/officeart/2005/8/layout/default#1"/>
    <dgm:cxn modelId="{57AF95EF-51D1-4313-ADD2-4045C0D59204}" type="presOf" srcId="{06087457-513E-40FA-B8A5-ADE362D2F941}" destId="{ADE39CC9-D944-4026-B475-500DA7E8B361}" srcOrd="0" destOrd="0" presId="urn:microsoft.com/office/officeart/2005/8/layout/default#1"/>
    <dgm:cxn modelId="{6B735E97-6161-4607-BBAF-4D37AACC611F}" srcId="{06087457-513E-40FA-B8A5-ADE362D2F941}" destId="{240E97DC-D084-4514-9F70-03A204D58A35}" srcOrd="1" destOrd="0" parTransId="{662E4487-D96F-4C78-953F-422347D00360}" sibTransId="{8EB3425C-1442-45DC-9ADB-DFF2F8A1E3B5}"/>
    <dgm:cxn modelId="{C721E1CB-2BE9-45D7-8149-38D0729068B1}" srcId="{06087457-513E-40FA-B8A5-ADE362D2F941}" destId="{8A6BA785-74BD-42D2-A76B-57E8F3B949A9}" srcOrd="0" destOrd="0" parTransId="{213C3A5C-86F0-444B-BCF7-87DB2E89F51C}" sibTransId="{0AE6D2D0-E5FC-4B35-A92C-866B3BC4B71C}"/>
    <dgm:cxn modelId="{844713C7-1BCC-4FE1-B0E4-C50FC48A1428}" srcId="{06087457-513E-40FA-B8A5-ADE362D2F941}" destId="{EDD54A89-A620-4A71-B1EA-BE6963F935B9}" srcOrd="2" destOrd="0" parTransId="{92437560-C96D-47AA-AC96-271C162C7E4B}" sibTransId="{6A2BB98E-E987-4A2F-9419-A1212436A557}"/>
    <dgm:cxn modelId="{AC9BCDDE-9BCB-4C20-AB38-2BC4514725BD}" srcId="{06087457-513E-40FA-B8A5-ADE362D2F941}" destId="{2783E76A-D9C8-460D-9B7A-5D4BDEE249D5}" srcOrd="3" destOrd="0" parTransId="{7A2FFE7F-93A7-42AE-A3E6-F010451EA39E}" sibTransId="{882C03DD-90ED-4EF9-BACD-2CD04B7625D0}"/>
    <dgm:cxn modelId="{0D1A6D56-0488-4337-9C4C-E004394A1BF2}" type="presParOf" srcId="{ADE39CC9-D944-4026-B475-500DA7E8B361}" destId="{239CAF38-B1A1-4719-A6EB-8EAA3CD6BA40}" srcOrd="0" destOrd="0" presId="urn:microsoft.com/office/officeart/2005/8/layout/default#1"/>
    <dgm:cxn modelId="{977CCC6C-EF1A-4BD5-8F0E-BBD503E62B35}" type="presParOf" srcId="{ADE39CC9-D944-4026-B475-500DA7E8B361}" destId="{2CEFE4C0-186A-4C6C-AE80-F5BAFD2E0757}" srcOrd="1" destOrd="0" presId="urn:microsoft.com/office/officeart/2005/8/layout/default#1"/>
    <dgm:cxn modelId="{D9F3FD3E-3C85-44ED-98F6-1BEC31BEFD4F}" type="presParOf" srcId="{ADE39CC9-D944-4026-B475-500DA7E8B361}" destId="{122EC0E6-681E-4CE9-A397-868653020FFE}" srcOrd="2" destOrd="0" presId="urn:microsoft.com/office/officeart/2005/8/layout/default#1"/>
    <dgm:cxn modelId="{7E414276-FD70-42F0-8483-F5D8C603699F}" type="presParOf" srcId="{ADE39CC9-D944-4026-B475-500DA7E8B361}" destId="{8AEACC5F-B590-46FE-B70B-0C19112873C8}" srcOrd="3" destOrd="0" presId="urn:microsoft.com/office/officeart/2005/8/layout/default#1"/>
    <dgm:cxn modelId="{61EAC9F3-1AE1-4F4F-8CF6-892148456BAB}" type="presParOf" srcId="{ADE39CC9-D944-4026-B475-500DA7E8B361}" destId="{F508BAE2-ACEF-468A-B1A0-A6E54BCE1446}" srcOrd="4" destOrd="0" presId="urn:microsoft.com/office/officeart/2005/8/layout/default#1"/>
    <dgm:cxn modelId="{F23046C4-B046-4BF4-9075-87EE9F3A3AA5}" type="presParOf" srcId="{ADE39CC9-D944-4026-B475-500DA7E8B361}" destId="{DA8FB332-2A60-4C34-BB72-037F456F7C7C}" srcOrd="5" destOrd="0" presId="urn:microsoft.com/office/officeart/2005/8/layout/default#1"/>
    <dgm:cxn modelId="{FF50A737-D13F-42AD-B46F-E2744391867A}" type="presParOf" srcId="{ADE39CC9-D944-4026-B475-500DA7E8B361}" destId="{0DB8CD46-49E3-4449-B7F4-8A7E50EA2D99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72289-E5C9-4148-8743-69219459D424}">
      <dsp:nvSpPr>
        <dsp:cNvPr id="0" name=""/>
        <dsp:cNvSpPr/>
      </dsp:nvSpPr>
      <dsp:spPr>
        <a:xfrm rot="5400000">
          <a:off x="3319209" y="-1400312"/>
          <a:ext cx="782988" cy="3782325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土地现状、农作物分布、农业经济、劳动力情况</a:t>
          </a:r>
          <a:endParaRPr lang="zh-CN" altLang="en-US" sz="1400" kern="1200" dirty="0">
            <a:latin typeface="+mn-ea"/>
            <a:ea typeface="+mn-ea"/>
          </a:endParaRPr>
        </a:p>
      </dsp:txBody>
      <dsp:txXfrm rot="-5400000">
        <a:off x="1819541" y="137578"/>
        <a:ext cx="3744103" cy="706544"/>
      </dsp:txXfrm>
    </dsp:sp>
    <dsp:sp modelId="{11FD666E-61CF-4FB2-8690-7EF6491948C1}">
      <dsp:nvSpPr>
        <dsp:cNvPr id="0" name=""/>
        <dsp:cNvSpPr/>
      </dsp:nvSpPr>
      <dsp:spPr>
        <a:xfrm>
          <a:off x="308017" y="1482"/>
          <a:ext cx="1511523" cy="978735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>
              <a:latin typeface="+mn-ea"/>
              <a:ea typeface="+mn-ea"/>
            </a:rPr>
            <a:t>统筹</a:t>
          </a:r>
          <a:endParaRPr lang="zh-CN" altLang="en-US" sz="2800" kern="1200" dirty="0">
            <a:latin typeface="+mn-ea"/>
            <a:ea typeface="+mn-ea"/>
          </a:endParaRPr>
        </a:p>
      </dsp:txBody>
      <dsp:txXfrm>
        <a:off x="355795" y="49260"/>
        <a:ext cx="1415967" cy="883179"/>
      </dsp:txXfrm>
    </dsp:sp>
    <dsp:sp modelId="{B7A8DF4C-9735-4F15-89CA-30A1C4C4E8DB}">
      <dsp:nvSpPr>
        <dsp:cNvPr id="0" name=""/>
        <dsp:cNvSpPr/>
      </dsp:nvSpPr>
      <dsp:spPr>
        <a:xfrm rot="5400000">
          <a:off x="3319209" y="-372639"/>
          <a:ext cx="782988" cy="3782325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农业一、二、三产业环节，形成完备的产业链</a:t>
          </a:r>
          <a:endParaRPr lang="zh-CN" altLang="en-US" sz="1400" kern="1200" dirty="0">
            <a:latin typeface="+mn-ea"/>
            <a:ea typeface="+mn-ea"/>
          </a:endParaRPr>
        </a:p>
      </dsp:txBody>
      <dsp:txXfrm rot="-5400000">
        <a:off x="1819541" y="1165251"/>
        <a:ext cx="3744103" cy="706544"/>
      </dsp:txXfrm>
    </dsp:sp>
    <dsp:sp modelId="{76016F2B-6811-4A4F-9E3D-FAB652A15CFC}">
      <dsp:nvSpPr>
        <dsp:cNvPr id="0" name=""/>
        <dsp:cNvSpPr/>
      </dsp:nvSpPr>
      <dsp:spPr>
        <a:xfrm>
          <a:off x="308017" y="1029155"/>
          <a:ext cx="1511523" cy="978735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>
              <a:latin typeface="+mn-ea"/>
              <a:ea typeface="+mn-ea"/>
            </a:rPr>
            <a:t>建立</a:t>
          </a:r>
          <a:endParaRPr lang="zh-CN" altLang="en-US" sz="2800" kern="1200" dirty="0">
            <a:latin typeface="+mn-ea"/>
            <a:ea typeface="+mn-ea"/>
          </a:endParaRPr>
        </a:p>
      </dsp:txBody>
      <dsp:txXfrm>
        <a:off x="355795" y="1076933"/>
        <a:ext cx="1415967" cy="883179"/>
      </dsp:txXfrm>
    </dsp:sp>
    <dsp:sp modelId="{399978E9-209B-4D6F-99A6-B2256A995E3D}">
      <dsp:nvSpPr>
        <dsp:cNvPr id="0" name=""/>
        <dsp:cNvSpPr/>
      </dsp:nvSpPr>
      <dsp:spPr>
        <a:xfrm rot="5400000">
          <a:off x="3319209" y="655032"/>
          <a:ext cx="782988" cy="3782325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农业产业发展的结构。</a:t>
          </a:r>
          <a:endParaRPr lang="zh-CN" altLang="en-US" sz="1400" kern="1200" dirty="0">
            <a:latin typeface="+mn-ea"/>
            <a:ea typeface="+mn-ea"/>
          </a:endParaRPr>
        </a:p>
      </dsp:txBody>
      <dsp:txXfrm rot="-5400000">
        <a:off x="1819541" y="2192922"/>
        <a:ext cx="3744103" cy="706544"/>
      </dsp:txXfrm>
    </dsp:sp>
    <dsp:sp modelId="{BA3C325B-C841-4F55-B3F9-22EC0460C5CC}">
      <dsp:nvSpPr>
        <dsp:cNvPr id="0" name=""/>
        <dsp:cNvSpPr/>
      </dsp:nvSpPr>
      <dsp:spPr>
        <a:xfrm>
          <a:off x="308017" y="2056827"/>
          <a:ext cx="1511523" cy="978735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>
              <a:latin typeface="+mn-ea"/>
              <a:ea typeface="+mn-ea"/>
            </a:rPr>
            <a:t>把控</a:t>
          </a:r>
          <a:endParaRPr lang="zh-CN" altLang="en-US" sz="2800" kern="1200" dirty="0">
            <a:latin typeface="+mn-ea"/>
            <a:ea typeface="+mn-ea"/>
          </a:endParaRPr>
        </a:p>
      </dsp:txBody>
      <dsp:txXfrm>
        <a:off x="355795" y="2104605"/>
        <a:ext cx="1415967" cy="8831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BADDC-FC9A-497C-96C5-ED52A6C709C6}">
      <dsp:nvSpPr>
        <dsp:cNvPr id="0" name=""/>
        <dsp:cNvSpPr/>
      </dsp:nvSpPr>
      <dsp:spPr>
        <a:xfrm>
          <a:off x="-5486981" y="-840113"/>
          <a:ext cx="6533214" cy="6533214"/>
        </a:xfrm>
        <a:prstGeom prst="blockArc">
          <a:avLst>
            <a:gd name="adj1" fmla="val 18900000"/>
            <a:gd name="adj2" fmla="val 2700000"/>
            <a:gd name="adj3" fmla="val 33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C69047-E55B-468F-B737-F915ECB187CF}">
      <dsp:nvSpPr>
        <dsp:cNvPr id="0" name=""/>
        <dsp:cNvSpPr/>
      </dsp:nvSpPr>
      <dsp:spPr>
        <a:xfrm>
          <a:off x="457445" y="303214"/>
          <a:ext cx="8460961" cy="6068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66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latin typeface="+mn-ea"/>
              <a:ea typeface="+mn-ea"/>
            </a:rPr>
            <a:t>1</a:t>
          </a:r>
          <a:r>
            <a:rPr lang="zh-CN" altLang="en-US" sz="1600" b="1" kern="1200" dirty="0" smtClean="0">
              <a:latin typeface="+mn-ea"/>
              <a:ea typeface="+mn-ea"/>
            </a:rPr>
            <a:t>、农业用地归属不清晰，地块不实、四至不清、面积不准、争议和纠纷较多</a:t>
          </a:r>
          <a:endParaRPr lang="zh-CN" altLang="en-US" sz="1600" b="1" kern="1200" dirty="0">
            <a:latin typeface="+mn-ea"/>
            <a:ea typeface="+mn-ea"/>
          </a:endParaRPr>
        </a:p>
      </dsp:txBody>
      <dsp:txXfrm>
        <a:off x="457445" y="303214"/>
        <a:ext cx="8460961" cy="606817"/>
      </dsp:txXfrm>
    </dsp:sp>
    <dsp:sp modelId="{5A136F5C-FA7A-4690-9A01-360522412B80}">
      <dsp:nvSpPr>
        <dsp:cNvPr id="0" name=""/>
        <dsp:cNvSpPr/>
      </dsp:nvSpPr>
      <dsp:spPr>
        <a:xfrm>
          <a:off x="78184" y="227362"/>
          <a:ext cx="758521" cy="7585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28A6C0-6335-4D85-B37E-0BC21A83BCB0}">
      <dsp:nvSpPr>
        <dsp:cNvPr id="0" name=""/>
        <dsp:cNvSpPr/>
      </dsp:nvSpPr>
      <dsp:spPr>
        <a:xfrm>
          <a:off x="892273" y="1213149"/>
          <a:ext cx="8026134" cy="6068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66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latin typeface="+mn-ea"/>
              <a:ea typeface="+mn-ea"/>
            </a:rPr>
            <a:t>2</a:t>
          </a:r>
          <a:r>
            <a:rPr lang="zh-CN" altLang="en-US" sz="1600" b="1" kern="1200" dirty="0" smtClean="0">
              <a:latin typeface="+mn-ea"/>
              <a:ea typeface="+mn-ea"/>
            </a:rPr>
            <a:t>、农业用地的不合理、不科学，种植不合理，导致农作物减产、少产</a:t>
          </a:r>
          <a:endParaRPr lang="zh-CN" altLang="en-US" sz="1600" b="1" kern="1200" dirty="0">
            <a:latin typeface="+mn-ea"/>
            <a:ea typeface="+mn-ea"/>
          </a:endParaRPr>
        </a:p>
      </dsp:txBody>
      <dsp:txXfrm>
        <a:off x="892273" y="1213149"/>
        <a:ext cx="8026134" cy="606817"/>
      </dsp:txXfrm>
    </dsp:sp>
    <dsp:sp modelId="{990BE089-55CE-4BF8-B406-15D84DA1671C}">
      <dsp:nvSpPr>
        <dsp:cNvPr id="0" name=""/>
        <dsp:cNvSpPr/>
      </dsp:nvSpPr>
      <dsp:spPr>
        <a:xfrm>
          <a:off x="513012" y="1137297"/>
          <a:ext cx="758521" cy="7585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A693B-409E-4999-9930-7D67F279240A}">
      <dsp:nvSpPr>
        <dsp:cNvPr id="0" name=""/>
        <dsp:cNvSpPr/>
      </dsp:nvSpPr>
      <dsp:spPr>
        <a:xfrm>
          <a:off x="1025730" y="2123084"/>
          <a:ext cx="7892677" cy="6068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66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latin typeface="+mn-ea"/>
              <a:ea typeface="+mn-ea"/>
            </a:rPr>
            <a:t>3</a:t>
          </a:r>
          <a:r>
            <a:rPr lang="zh-CN" altLang="en-US" sz="1600" b="1" kern="1200" dirty="0" smtClean="0">
              <a:latin typeface="+mn-ea"/>
              <a:ea typeface="+mn-ea"/>
            </a:rPr>
            <a:t>、农业产业结构规划不合理，导致产能过剩</a:t>
          </a:r>
          <a:endParaRPr lang="zh-CN" altLang="en-US" sz="1600" b="1" kern="1200" dirty="0">
            <a:latin typeface="+mn-ea"/>
            <a:ea typeface="+mn-ea"/>
          </a:endParaRPr>
        </a:p>
      </dsp:txBody>
      <dsp:txXfrm>
        <a:off x="1025730" y="2123084"/>
        <a:ext cx="7892677" cy="606817"/>
      </dsp:txXfrm>
    </dsp:sp>
    <dsp:sp modelId="{4179D92F-23B6-4855-B85E-38413909A0CD}">
      <dsp:nvSpPr>
        <dsp:cNvPr id="0" name=""/>
        <dsp:cNvSpPr/>
      </dsp:nvSpPr>
      <dsp:spPr>
        <a:xfrm>
          <a:off x="646469" y="2047232"/>
          <a:ext cx="758521" cy="7585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BBC9FB-AA5A-43BD-8635-AAF7864112BB}">
      <dsp:nvSpPr>
        <dsp:cNvPr id="0" name=""/>
        <dsp:cNvSpPr/>
      </dsp:nvSpPr>
      <dsp:spPr>
        <a:xfrm>
          <a:off x="892273" y="3033019"/>
          <a:ext cx="8026134" cy="6068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66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latin typeface="+mn-ea"/>
              <a:ea typeface="+mn-ea"/>
            </a:rPr>
            <a:t>4</a:t>
          </a:r>
          <a:r>
            <a:rPr lang="zh-CN" altLang="en-US" sz="1600" b="1" kern="1200" dirty="0" smtClean="0">
              <a:latin typeface="+mn-ea"/>
              <a:ea typeface="+mn-ea"/>
            </a:rPr>
            <a:t>、农作物产量评估困难，无法对产能进行有效分析</a:t>
          </a:r>
          <a:endParaRPr lang="zh-CN" altLang="en-US" sz="1600" b="1" kern="1200" dirty="0">
            <a:latin typeface="+mn-ea"/>
            <a:ea typeface="+mn-ea"/>
          </a:endParaRPr>
        </a:p>
      </dsp:txBody>
      <dsp:txXfrm>
        <a:off x="892273" y="3033019"/>
        <a:ext cx="8026134" cy="606817"/>
      </dsp:txXfrm>
    </dsp:sp>
    <dsp:sp modelId="{2D8724AB-78D2-46D3-931E-16EFC056544F}">
      <dsp:nvSpPr>
        <dsp:cNvPr id="0" name=""/>
        <dsp:cNvSpPr/>
      </dsp:nvSpPr>
      <dsp:spPr>
        <a:xfrm>
          <a:off x="513012" y="2957167"/>
          <a:ext cx="758521" cy="7585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0BA98-6200-4B25-A30C-325A5ACB90D9}">
      <dsp:nvSpPr>
        <dsp:cNvPr id="0" name=""/>
        <dsp:cNvSpPr/>
      </dsp:nvSpPr>
      <dsp:spPr>
        <a:xfrm>
          <a:off x="457445" y="3942954"/>
          <a:ext cx="8460961" cy="6068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166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latin typeface="+mn-ea"/>
              <a:ea typeface="+mn-ea"/>
            </a:rPr>
            <a:t>5</a:t>
          </a:r>
          <a:r>
            <a:rPr lang="zh-CN" altLang="en-US" sz="1600" b="1" kern="1200" dirty="0" smtClean="0">
              <a:latin typeface="+mn-ea"/>
              <a:ea typeface="+mn-ea"/>
            </a:rPr>
            <a:t>、灾后保险评估时间长，保险周期长</a:t>
          </a:r>
          <a:endParaRPr lang="zh-CN" altLang="en-US" sz="1600" b="1" kern="1200" dirty="0">
            <a:latin typeface="+mn-ea"/>
            <a:ea typeface="+mn-ea"/>
          </a:endParaRPr>
        </a:p>
      </dsp:txBody>
      <dsp:txXfrm>
        <a:off x="457445" y="3942954"/>
        <a:ext cx="8460961" cy="606817"/>
      </dsp:txXfrm>
    </dsp:sp>
    <dsp:sp modelId="{F56E1AFC-DF0A-4C26-81B6-A2A96D626A42}">
      <dsp:nvSpPr>
        <dsp:cNvPr id="0" name=""/>
        <dsp:cNvSpPr/>
      </dsp:nvSpPr>
      <dsp:spPr>
        <a:xfrm>
          <a:off x="78184" y="3867102"/>
          <a:ext cx="758521" cy="7585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A871E1-D335-461E-AD99-42B0010DFF95}">
      <dsp:nvSpPr>
        <dsp:cNvPr id="0" name=""/>
        <dsp:cNvSpPr/>
      </dsp:nvSpPr>
      <dsp:spPr>
        <a:xfrm>
          <a:off x="3342" y="501066"/>
          <a:ext cx="1407959" cy="1689551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 dirty="0"/>
        </a:p>
      </dsp:txBody>
      <dsp:txXfrm rot="16200000">
        <a:off x="-548577" y="1052986"/>
        <a:ext cx="1385432" cy="281591"/>
      </dsp:txXfrm>
    </dsp:sp>
    <dsp:sp modelId="{7E16FED5-F036-490D-BD6F-F9CD47A478D3}">
      <dsp:nvSpPr>
        <dsp:cNvPr id="0" name=""/>
        <dsp:cNvSpPr/>
      </dsp:nvSpPr>
      <dsp:spPr>
        <a:xfrm>
          <a:off x="284934" y="501066"/>
          <a:ext cx="1048929" cy="16895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合同、村组承包户信息收集、影像数据、形成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工作底图</a:t>
          </a:r>
          <a:endParaRPr lang="zh-CN" altLang="en-US" sz="1300" b="1" kern="1200" dirty="0"/>
        </a:p>
      </dsp:txBody>
      <dsp:txXfrm>
        <a:off x="284934" y="501066"/>
        <a:ext cx="1048929" cy="1689551"/>
      </dsp:txXfrm>
    </dsp:sp>
    <dsp:sp modelId="{DA560426-C6EC-4096-B9F6-81334A9D64D1}">
      <dsp:nvSpPr>
        <dsp:cNvPr id="0" name=""/>
        <dsp:cNvSpPr/>
      </dsp:nvSpPr>
      <dsp:spPr>
        <a:xfrm>
          <a:off x="1460580" y="501066"/>
          <a:ext cx="1407959" cy="1689551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 dirty="0"/>
        </a:p>
      </dsp:txBody>
      <dsp:txXfrm rot="16200000">
        <a:off x="908660" y="1052986"/>
        <a:ext cx="1385432" cy="281591"/>
      </dsp:txXfrm>
    </dsp:sp>
    <dsp:sp modelId="{443447A7-D972-43DB-B812-A30A47BA2C4C}">
      <dsp:nvSpPr>
        <dsp:cNvPr id="0" name=""/>
        <dsp:cNvSpPr/>
      </dsp:nvSpPr>
      <dsp:spPr>
        <a:xfrm rot="5400000">
          <a:off x="1343419" y="1844484"/>
          <a:ext cx="248402" cy="21119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EF024D-6C4F-4814-B9D3-197AFEA43397}">
      <dsp:nvSpPr>
        <dsp:cNvPr id="0" name=""/>
        <dsp:cNvSpPr/>
      </dsp:nvSpPr>
      <dsp:spPr>
        <a:xfrm>
          <a:off x="1742172" y="501066"/>
          <a:ext cx="1048929" cy="16895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基于工作底图</a:t>
          </a:r>
          <a:endParaRPr lang="zh-CN" altLang="en-US" sz="1300" b="0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smtClean="0">
              <a:latin typeface="微软雅黑" panose="020B0503020204020204" pitchFamily="34" charset="-122"/>
              <a:ea typeface="微软雅黑" panose="020B0503020204020204" pitchFamily="34" charset="-122"/>
            </a:rPr>
            <a:t>基本信息表</a:t>
          </a:r>
          <a:endParaRPr lang="zh-CN" altLang="en-US" sz="13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农户指认</a:t>
          </a:r>
          <a:endParaRPr lang="zh-CN" altLang="en-US" sz="13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争议先解决后登记</a:t>
          </a:r>
          <a:endParaRPr lang="zh-CN" altLang="en-US" sz="13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742172" y="501066"/>
        <a:ext cx="1048929" cy="1689551"/>
      </dsp:txXfrm>
    </dsp:sp>
    <dsp:sp modelId="{A31F9F0F-0C7C-4ABC-8806-611E972F2960}">
      <dsp:nvSpPr>
        <dsp:cNvPr id="0" name=""/>
        <dsp:cNvSpPr/>
      </dsp:nvSpPr>
      <dsp:spPr>
        <a:xfrm>
          <a:off x="2917818" y="501066"/>
          <a:ext cx="1407959" cy="1689551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 dirty="0"/>
        </a:p>
      </dsp:txBody>
      <dsp:txXfrm rot="16200000">
        <a:off x="2365898" y="1052986"/>
        <a:ext cx="1385432" cy="281591"/>
      </dsp:txXfrm>
    </dsp:sp>
    <dsp:sp modelId="{3ACE91E0-1D89-414C-9FBC-8BF6BAA50F5F}">
      <dsp:nvSpPr>
        <dsp:cNvPr id="0" name=""/>
        <dsp:cNvSpPr/>
      </dsp:nvSpPr>
      <dsp:spPr>
        <a:xfrm rot="5400000">
          <a:off x="2800657" y="1844484"/>
          <a:ext cx="248402" cy="21119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957A0-FFB7-48DF-B0A1-7272A4300AF3}">
      <dsp:nvSpPr>
        <dsp:cNvPr id="0" name=""/>
        <dsp:cNvSpPr/>
      </dsp:nvSpPr>
      <dsp:spPr>
        <a:xfrm>
          <a:off x="3199410" y="501066"/>
          <a:ext cx="1048929" cy="16895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调绘和实测</a:t>
          </a:r>
          <a:endParaRPr lang="zh-CN" altLang="en-US" sz="1300" b="1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地籍草图</a:t>
          </a:r>
          <a:endParaRPr lang="en-US" altLang="zh-CN" sz="1300" b="0" kern="12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属性信息录入</a:t>
          </a:r>
          <a:endParaRPr lang="zh-CN" altLang="en-US" sz="13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199410" y="501066"/>
        <a:ext cx="1048929" cy="1689551"/>
      </dsp:txXfrm>
    </dsp:sp>
    <dsp:sp modelId="{D58AF541-4594-4320-A552-3DCEC59E0961}">
      <dsp:nvSpPr>
        <dsp:cNvPr id="0" name=""/>
        <dsp:cNvSpPr/>
      </dsp:nvSpPr>
      <dsp:spPr>
        <a:xfrm>
          <a:off x="4375057" y="501066"/>
          <a:ext cx="1407959" cy="1689551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 dirty="0"/>
        </a:p>
      </dsp:txBody>
      <dsp:txXfrm rot="16200000">
        <a:off x="3823136" y="1052986"/>
        <a:ext cx="1385432" cy="281591"/>
      </dsp:txXfrm>
    </dsp:sp>
    <dsp:sp modelId="{443A605A-B1D5-4B81-B09E-483CE5FB8361}">
      <dsp:nvSpPr>
        <dsp:cNvPr id="0" name=""/>
        <dsp:cNvSpPr/>
      </dsp:nvSpPr>
      <dsp:spPr>
        <a:xfrm rot="5400000">
          <a:off x="4257895" y="1844484"/>
          <a:ext cx="248402" cy="21119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369F4-168E-483D-B4E0-B30CB9518825}">
      <dsp:nvSpPr>
        <dsp:cNvPr id="0" name=""/>
        <dsp:cNvSpPr/>
      </dsp:nvSpPr>
      <dsp:spPr>
        <a:xfrm>
          <a:off x="4656649" y="501066"/>
          <a:ext cx="1048929" cy="16895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smtClean="0">
              <a:latin typeface="微软雅黑" panose="020B0503020204020204" pitchFamily="34" charset="-122"/>
              <a:ea typeface="微软雅黑" panose="020B0503020204020204" pitchFamily="34" charset="-122"/>
            </a:rPr>
            <a:t>村组图表公示</a:t>
          </a:r>
          <a:endParaRPr lang="zh-CN" altLang="en-US" sz="1300" b="0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smtClean="0">
              <a:latin typeface="微软雅黑" panose="020B0503020204020204" pitchFamily="34" charset="-122"/>
              <a:ea typeface="微软雅黑" panose="020B0503020204020204" pitchFamily="34" charset="-122"/>
            </a:rPr>
            <a:t>异议解决</a:t>
          </a:r>
          <a:endParaRPr lang="zh-CN" altLang="en-US" sz="13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农户确认</a:t>
          </a:r>
          <a:endParaRPr lang="zh-CN" altLang="en-US" sz="13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smtClean="0">
              <a:latin typeface="微软雅黑" panose="020B0503020204020204" pitchFamily="34" charset="-122"/>
              <a:ea typeface="微软雅黑" panose="020B0503020204020204" pitchFamily="34" charset="-122"/>
            </a:rPr>
            <a:t>乡镇审核</a:t>
          </a:r>
          <a:endParaRPr lang="zh-CN" altLang="en-US" sz="13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656649" y="501066"/>
        <a:ext cx="1048929" cy="1689551"/>
      </dsp:txXfrm>
    </dsp:sp>
    <dsp:sp modelId="{E7383FEF-4957-4A02-B3C3-769F51B16366}">
      <dsp:nvSpPr>
        <dsp:cNvPr id="0" name=""/>
        <dsp:cNvSpPr/>
      </dsp:nvSpPr>
      <dsp:spPr>
        <a:xfrm>
          <a:off x="5832295" y="501066"/>
          <a:ext cx="1407959" cy="1689551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 dirty="0"/>
        </a:p>
      </dsp:txBody>
      <dsp:txXfrm rot="16200000">
        <a:off x="5280375" y="1052986"/>
        <a:ext cx="1385432" cy="281591"/>
      </dsp:txXfrm>
    </dsp:sp>
    <dsp:sp modelId="{5797DF59-6960-4D9C-A7A8-A9BF3B2F4F6A}">
      <dsp:nvSpPr>
        <dsp:cNvPr id="0" name=""/>
        <dsp:cNvSpPr/>
      </dsp:nvSpPr>
      <dsp:spPr>
        <a:xfrm rot="5400000">
          <a:off x="5715133" y="1844484"/>
          <a:ext cx="248402" cy="21119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EAC51E-C07A-49F6-9564-48AD97335D96}">
      <dsp:nvSpPr>
        <dsp:cNvPr id="0" name=""/>
        <dsp:cNvSpPr/>
      </dsp:nvSpPr>
      <dsp:spPr>
        <a:xfrm>
          <a:off x="6113887" y="501066"/>
          <a:ext cx="1048929" cy="16895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smtClean="0">
              <a:latin typeface="微软雅黑" panose="020B0503020204020204" pitchFamily="34" charset="-122"/>
              <a:ea typeface="微软雅黑" panose="020B0503020204020204" pitchFamily="34" charset="-122"/>
            </a:rPr>
            <a:t>统一格式</a:t>
          </a:r>
          <a:endParaRPr lang="zh-CN" altLang="en-US" sz="1300" b="0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电子介质和纸质</a:t>
          </a:r>
          <a:endParaRPr lang="zh-CN" altLang="en-US" sz="13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smtClean="0">
              <a:latin typeface="微软雅黑" panose="020B0503020204020204" pitchFamily="34" charset="-122"/>
              <a:ea typeface="微软雅黑" panose="020B0503020204020204" pitchFamily="34" charset="-122"/>
            </a:rPr>
            <a:t>异地备份</a:t>
          </a:r>
          <a:endParaRPr lang="zh-CN" altLang="en-US" sz="13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113887" y="501066"/>
        <a:ext cx="1048929" cy="1689551"/>
      </dsp:txXfrm>
    </dsp:sp>
    <dsp:sp modelId="{CDB9353F-BE64-466F-BC7D-1B81226E979A}">
      <dsp:nvSpPr>
        <dsp:cNvPr id="0" name=""/>
        <dsp:cNvSpPr/>
      </dsp:nvSpPr>
      <dsp:spPr>
        <a:xfrm>
          <a:off x="7289533" y="501066"/>
          <a:ext cx="1407959" cy="1689551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b="0" kern="1200" dirty="0"/>
        </a:p>
      </dsp:txBody>
      <dsp:txXfrm rot="16200000">
        <a:off x="6737613" y="1052986"/>
        <a:ext cx="1385432" cy="281591"/>
      </dsp:txXfrm>
    </dsp:sp>
    <dsp:sp modelId="{FBAE83C7-8844-4A79-9A73-5F030C8420C1}">
      <dsp:nvSpPr>
        <dsp:cNvPr id="0" name=""/>
        <dsp:cNvSpPr/>
      </dsp:nvSpPr>
      <dsp:spPr>
        <a:xfrm rot="5400000">
          <a:off x="7172371" y="1844484"/>
          <a:ext cx="248402" cy="21119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A374EE-2F53-473E-8C94-9FDBBF4BB6DA}">
      <dsp:nvSpPr>
        <dsp:cNvPr id="0" name=""/>
        <dsp:cNvSpPr/>
      </dsp:nvSpPr>
      <dsp:spPr>
        <a:xfrm>
          <a:off x="7571125" y="501066"/>
          <a:ext cx="1048929" cy="16895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因地制宜</a:t>
          </a:r>
          <a:endParaRPr lang="zh-CN" altLang="en-US" sz="1300" b="1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适时完善</a:t>
          </a:r>
          <a:endParaRPr lang="zh-CN" altLang="en-US" sz="13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7571125" y="501066"/>
        <a:ext cx="1048929" cy="1689551"/>
      </dsp:txXfrm>
    </dsp:sp>
    <dsp:sp modelId="{53EEDE39-9ACF-4C10-B6DF-25782A5F56C3}">
      <dsp:nvSpPr>
        <dsp:cNvPr id="0" name=""/>
        <dsp:cNvSpPr/>
      </dsp:nvSpPr>
      <dsp:spPr>
        <a:xfrm>
          <a:off x="8746771" y="501066"/>
          <a:ext cx="1407959" cy="1689551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kern="1200" dirty="0"/>
        </a:p>
      </dsp:txBody>
      <dsp:txXfrm rot="16200000">
        <a:off x="8194851" y="1052986"/>
        <a:ext cx="1385432" cy="281591"/>
      </dsp:txXfrm>
    </dsp:sp>
    <dsp:sp modelId="{01212EA2-7777-4525-815C-A8E550CE4690}">
      <dsp:nvSpPr>
        <dsp:cNvPr id="0" name=""/>
        <dsp:cNvSpPr/>
      </dsp:nvSpPr>
      <dsp:spPr>
        <a:xfrm rot="5400000">
          <a:off x="8629610" y="1844484"/>
          <a:ext cx="248402" cy="21119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C8A776-B34C-4409-BB70-84C857EDFB18}">
      <dsp:nvSpPr>
        <dsp:cNvPr id="0" name=""/>
        <dsp:cNvSpPr/>
      </dsp:nvSpPr>
      <dsp:spPr>
        <a:xfrm>
          <a:off x="9028363" y="501066"/>
          <a:ext cx="1048929" cy="16895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影像、图表和文字</a:t>
          </a:r>
          <a:r>
            <a:rPr lang="zh-CN" altLang="en-US" sz="13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数据库</a:t>
          </a:r>
          <a:endParaRPr lang="zh-CN" altLang="en-US" sz="1300" b="0" kern="1200" dirty="0"/>
        </a:p>
      </dsp:txBody>
      <dsp:txXfrm>
        <a:off x="9028363" y="501066"/>
        <a:ext cx="1048929" cy="1689551"/>
      </dsp:txXfrm>
    </dsp:sp>
    <dsp:sp modelId="{4BCA2BBF-B339-40D8-A512-C43672E367B1}">
      <dsp:nvSpPr>
        <dsp:cNvPr id="0" name=""/>
        <dsp:cNvSpPr/>
      </dsp:nvSpPr>
      <dsp:spPr>
        <a:xfrm>
          <a:off x="10204009" y="501066"/>
          <a:ext cx="1407959" cy="1689551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600" b="0" kern="1200" dirty="0"/>
        </a:p>
      </dsp:txBody>
      <dsp:txXfrm rot="16200000">
        <a:off x="9652089" y="1052986"/>
        <a:ext cx="1385432" cy="281591"/>
      </dsp:txXfrm>
    </dsp:sp>
    <dsp:sp modelId="{5DDB4B57-FDA2-46CB-8FB1-FA70DD59EBC9}">
      <dsp:nvSpPr>
        <dsp:cNvPr id="0" name=""/>
        <dsp:cNvSpPr/>
      </dsp:nvSpPr>
      <dsp:spPr>
        <a:xfrm rot="5400000">
          <a:off x="10086848" y="1844484"/>
          <a:ext cx="248402" cy="21119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860EFB-E57B-479A-9850-606A77D07CA6}">
      <dsp:nvSpPr>
        <dsp:cNvPr id="0" name=""/>
        <dsp:cNvSpPr/>
      </dsp:nvSpPr>
      <dsp:spPr>
        <a:xfrm>
          <a:off x="10485601" y="501066"/>
          <a:ext cx="1048929" cy="16895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依据规定</a:t>
          </a:r>
          <a:endParaRPr lang="zh-CN" altLang="en-US" sz="1300" b="0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县乡归档</a:t>
          </a:r>
          <a:endParaRPr lang="zh-CN" altLang="en-US" sz="13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485601" y="501066"/>
        <a:ext cx="1048929" cy="16895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627768-C499-4500-9D4F-874F02C330E8}">
      <dsp:nvSpPr>
        <dsp:cNvPr id="0" name=""/>
        <dsp:cNvSpPr/>
      </dsp:nvSpPr>
      <dsp:spPr>
        <a:xfrm>
          <a:off x="3702" y="18429"/>
          <a:ext cx="1419102" cy="5676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>
              <a:latin typeface="+mn-ea"/>
              <a:ea typeface="+mn-ea"/>
            </a:rPr>
            <a:t>政策条件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3702" y="18429"/>
        <a:ext cx="1419102" cy="567640"/>
      </dsp:txXfrm>
    </dsp:sp>
    <dsp:sp modelId="{2F5AB3E8-44C9-4C4E-974D-F85AE63F70A3}">
      <dsp:nvSpPr>
        <dsp:cNvPr id="0" name=""/>
        <dsp:cNvSpPr/>
      </dsp:nvSpPr>
      <dsp:spPr>
        <a:xfrm>
          <a:off x="3702" y="586069"/>
          <a:ext cx="1419102" cy="11858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smtClean="0">
              <a:latin typeface="+mn-ea"/>
              <a:ea typeface="+mn-ea"/>
            </a:rPr>
            <a:t>省、市政策</a:t>
          </a:r>
          <a:endParaRPr lang="zh-CN" altLang="en-US" sz="1400" kern="120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smtClean="0">
              <a:latin typeface="+mn-ea"/>
              <a:ea typeface="+mn-ea"/>
            </a:rPr>
            <a:t>当地政策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3702" y="586069"/>
        <a:ext cx="1419102" cy="1185840"/>
      </dsp:txXfrm>
    </dsp:sp>
    <dsp:sp modelId="{662F3AE7-0399-46AA-BA36-E4B9059423A4}">
      <dsp:nvSpPr>
        <dsp:cNvPr id="0" name=""/>
        <dsp:cNvSpPr/>
      </dsp:nvSpPr>
      <dsp:spPr>
        <a:xfrm>
          <a:off x="1621478" y="18429"/>
          <a:ext cx="1419102" cy="5676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>
              <a:latin typeface="+mn-ea"/>
              <a:ea typeface="+mn-ea"/>
            </a:rPr>
            <a:t>自然条件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1621478" y="18429"/>
        <a:ext cx="1419102" cy="567640"/>
      </dsp:txXfrm>
    </dsp:sp>
    <dsp:sp modelId="{E8681A68-FFE9-49A3-A287-A83CAF3763E4}">
      <dsp:nvSpPr>
        <dsp:cNvPr id="0" name=""/>
        <dsp:cNvSpPr/>
      </dsp:nvSpPr>
      <dsp:spPr>
        <a:xfrm>
          <a:off x="1621478" y="586069"/>
          <a:ext cx="1419102" cy="11858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地形</a:t>
          </a:r>
          <a:endParaRPr lang="zh-CN" altLang="en-US" sz="1400" kern="1200" dirty="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smtClean="0">
              <a:latin typeface="+mn-ea"/>
              <a:ea typeface="+mn-ea"/>
            </a:rPr>
            <a:t>区域</a:t>
          </a:r>
          <a:endParaRPr lang="zh-CN" altLang="en-US" sz="1400" kern="1200" dirty="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smtClean="0">
              <a:latin typeface="+mn-ea"/>
              <a:ea typeface="+mn-ea"/>
            </a:rPr>
            <a:t>地块大小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1621478" y="586069"/>
        <a:ext cx="1419102" cy="1185840"/>
      </dsp:txXfrm>
    </dsp:sp>
    <dsp:sp modelId="{4ADACF2B-3DB3-4BEA-ADE2-B9692E468A64}">
      <dsp:nvSpPr>
        <dsp:cNvPr id="0" name=""/>
        <dsp:cNvSpPr/>
      </dsp:nvSpPr>
      <dsp:spPr>
        <a:xfrm>
          <a:off x="3239254" y="18429"/>
          <a:ext cx="1419102" cy="5676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>
              <a:latin typeface="+mn-ea"/>
              <a:ea typeface="+mn-ea"/>
            </a:rPr>
            <a:t>社会条件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3239254" y="18429"/>
        <a:ext cx="1419102" cy="567640"/>
      </dsp:txXfrm>
    </dsp:sp>
    <dsp:sp modelId="{103579A6-D3A1-461D-B606-606102417B1A}">
      <dsp:nvSpPr>
        <dsp:cNvPr id="0" name=""/>
        <dsp:cNvSpPr/>
      </dsp:nvSpPr>
      <dsp:spPr>
        <a:xfrm>
          <a:off x="3239254" y="586069"/>
          <a:ext cx="1419102" cy="11858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土地价值</a:t>
          </a:r>
          <a:endParaRPr lang="zh-CN" altLang="en-US" sz="1400" kern="1200" dirty="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smtClean="0">
              <a:latin typeface="+mn-ea"/>
              <a:ea typeface="+mn-ea"/>
            </a:rPr>
            <a:t>历史问题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3239254" y="586069"/>
        <a:ext cx="1419102" cy="1185840"/>
      </dsp:txXfrm>
    </dsp:sp>
    <dsp:sp modelId="{DD7110DA-91B4-4B21-A43B-4CFA84567433}">
      <dsp:nvSpPr>
        <dsp:cNvPr id="0" name=""/>
        <dsp:cNvSpPr/>
      </dsp:nvSpPr>
      <dsp:spPr>
        <a:xfrm>
          <a:off x="4857031" y="18429"/>
          <a:ext cx="1419102" cy="5676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>
              <a:latin typeface="+mn-ea"/>
              <a:ea typeface="+mn-ea"/>
            </a:rPr>
            <a:t>成果应用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4857031" y="18429"/>
        <a:ext cx="1419102" cy="567640"/>
      </dsp:txXfrm>
    </dsp:sp>
    <dsp:sp modelId="{613F90F7-66F2-436B-9F17-82C6A5E93616}">
      <dsp:nvSpPr>
        <dsp:cNvPr id="0" name=""/>
        <dsp:cNvSpPr/>
      </dsp:nvSpPr>
      <dsp:spPr>
        <a:xfrm>
          <a:off x="4857031" y="586069"/>
          <a:ext cx="1419102" cy="11858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产业规划</a:t>
          </a:r>
          <a:endParaRPr lang="zh-CN" altLang="en-US" sz="1400" kern="1200" dirty="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smtClean="0">
              <a:latin typeface="+mn-ea"/>
              <a:ea typeface="+mn-ea"/>
            </a:rPr>
            <a:t>纠纷仲裁</a:t>
          </a:r>
          <a:endParaRPr lang="zh-CN" altLang="en-US" sz="1400" kern="1200" dirty="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smtClean="0">
              <a:latin typeface="+mn-ea"/>
              <a:ea typeface="+mn-ea"/>
            </a:rPr>
            <a:t>土地流转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4857031" y="586069"/>
        <a:ext cx="1419102" cy="1185840"/>
      </dsp:txXfrm>
    </dsp:sp>
    <dsp:sp modelId="{3B59B887-B03C-4487-BFAD-DF23C62A0146}">
      <dsp:nvSpPr>
        <dsp:cNvPr id="0" name=""/>
        <dsp:cNvSpPr/>
      </dsp:nvSpPr>
      <dsp:spPr>
        <a:xfrm>
          <a:off x="6474807" y="18429"/>
          <a:ext cx="1419102" cy="5676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>
              <a:latin typeface="+mn-ea"/>
              <a:ea typeface="+mn-ea"/>
            </a:rPr>
            <a:t>特殊情况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6474807" y="18429"/>
        <a:ext cx="1419102" cy="567640"/>
      </dsp:txXfrm>
    </dsp:sp>
    <dsp:sp modelId="{45057FCD-BC50-4AA9-BDA6-F66EAC2FA1B9}">
      <dsp:nvSpPr>
        <dsp:cNvPr id="0" name=""/>
        <dsp:cNvSpPr/>
      </dsp:nvSpPr>
      <dsp:spPr>
        <a:xfrm>
          <a:off x="6474807" y="586069"/>
          <a:ext cx="1419102" cy="11858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土地综合整治</a:t>
          </a:r>
          <a:endParaRPr lang="zh-CN" altLang="en-US" sz="1400" kern="1200" dirty="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自然灾害</a:t>
          </a:r>
          <a:endParaRPr lang="zh-CN" altLang="en-US" sz="1400" kern="1200" dirty="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>
              <a:latin typeface="+mn-ea"/>
              <a:ea typeface="+mn-ea"/>
            </a:rPr>
            <a:t>库区淹没</a:t>
          </a:r>
          <a:endParaRPr lang="zh-CN" altLang="en-US" sz="1400" kern="1200" dirty="0">
            <a:latin typeface="+mn-ea"/>
            <a:ea typeface="+mn-ea"/>
          </a:endParaRPr>
        </a:p>
      </dsp:txBody>
      <dsp:txXfrm>
        <a:off x="6474807" y="586069"/>
        <a:ext cx="1419102" cy="11858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AC662-7871-4984-A85A-EB22922A1E41}">
      <dsp:nvSpPr>
        <dsp:cNvPr id="0" name=""/>
        <dsp:cNvSpPr/>
      </dsp:nvSpPr>
      <dsp:spPr>
        <a:xfrm>
          <a:off x="1587433" y="1174"/>
          <a:ext cx="2381151" cy="932042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电子地图数据</a:t>
          </a:r>
          <a:endParaRPr lang="zh-CN" altLang="en-US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遥感影像数据</a:t>
          </a:r>
          <a:endParaRPr lang="zh-CN" altLang="en-US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历史、自然、人文等数据</a:t>
          </a:r>
          <a:endParaRPr lang="zh-CN" altLang="en-US" sz="1050" b="1" kern="1200" dirty="0"/>
        </a:p>
      </dsp:txBody>
      <dsp:txXfrm>
        <a:off x="1587433" y="117679"/>
        <a:ext cx="2031635" cy="699032"/>
      </dsp:txXfrm>
    </dsp:sp>
    <dsp:sp modelId="{13AB6D68-EFD1-4B7F-AEA2-D53D88186C64}">
      <dsp:nvSpPr>
        <dsp:cNvPr id="0" name=""/>
        <dsp:cNvSpPr/>
      </dsp:nvSpPr>
      <dsp:spPr>
        <a:xfrm>
          <a:off x="0" y="1174"/>
          <a:ext cx="1587434" cy="9320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基础数据</a:t>
          </a:r>
          <a:endParaRPr lang="zh-CN" altLang="en-US" sz="1600" b="1" kern="1200" dirty="0"/>
        </a:p>
      </dsp:txBody>
      <dsp:txXfrm>
        <a:off x="45499" y="46673"/>
        <a:ext cx="1496436" cy="841044"/>
      </dsp:txXfrm>
    </dsp:sp>
    <dsp:sp modelId="{DFFEB5A3-275B-4779-AE31-2B73CC662E3F}">
      <dsp:nvSpPr>
        <dsp:cNvPr id="0" name=""/>
        <dsp:cNvSpPr/>
      </dsp:nvSpPr>
      <dsp:spPr>
        <a:xfrm>
          <a:off x="1587433" y="1026421"/>
          <a:ext cx="2381151" cy="932042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农资产品的分布与管理数据</a:t>
          </a:r>
          <a:endParaRPr lang="zh-CN" altLang="en-US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农业的产能分析数据</a:t>
          </a:r>
          <a:endParaRPr lang="zh-CN" altLang="en-US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农业的产业规划数据</a:t>
          </a:r>
          <a:endParaRPr lang="zh-CN" altLang="en-US" sz="1050" b="1" kern="1200" dirty="0"/>
        </a:p>
      </dsp:txBody>
      <dsp:txXfrm>
        <a:off x="1587433" y="1142926"/>
        <a:ext cx="2031635" cy="699032"/>
      </dsp:txXfrm>
    </dsp:sp>
    <dsp:sp modelId="{1CB533C4-AA19-4B57-9EB4-8FE2DA822599}">
      <dsp:nvSpPr>
        <dsp:cNvPr id="0" name=""/>
        <dsp:cNvSpPr/>
      </dsp:nvSpPr>
      <dsp:spPr>
        <a:xfrm>
          <a:off x="0" y="1026421"/>
          <a:ext cx="1587434" cy="9320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产业空间布局</a:t>
          </a:r>
          <a:endParaRPr lang="zh-CN" altLang="en-US" sz="1600" b="1" kern="1200" dirty="0"/>
        </a:p>
      </dsp:txBody>
      <dsp:txXfrm>
        <a:off x="45499" y="1071920"/>
        <a:ext cx="1496436" cy="841044"/>
      </dsp:txXfrm>
    </dsp:sp>
    <dsp:sp modelId="{B3BA2E48-5EEB-4516-BE6A-6426E51D980A}">
      <dsp:nvSpPr>
        <dsp:cNvPr id="0" name=""/>
        <dsp:cNvSpPr/>
      </dsp:nvSpPr>
      <dsp:spPr>
        <a:xfrm>
          <a:off x="1587433" y="2051667"/>
          <a:ext cx="2381151" cy="932042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种植面积、单产、总产</a:t>
          </a:r>
          <a:endParaRPr lang="zh-CN" altLang="en-US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人口空间分布</a:t>
          </a:r>
          <a:endParaRPr lang="zh-CN" altLang="en-US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土地利用规划数据</a:t>
          </a:r>
          <a:endParaRPr lang="zh-CN" altLang="en-US" sz="1050" b="1" kern="1200" dirty="0"/>
        </a:p>
      </dsp:txBody>
      <dsp:txXfrm>
        <a:off x="1587433" y="2168172"/>
        <a:ext cx="2031635" cy="699032"/>
      </dsp:txXfrm>
    </dsp:sp>
    <dsp:sp modelId="{9BD0ACB2-F566-4F3F-9805-52F613FB9A68}">
      <dsp:nvSpPr>
        <dsp:cNvPr id="0" name=""/>
        <dsp:cNvSpPr/>
      </dsp:nvSpPr>
      <dsp:spPr>
        <a:xfrm>
          <a:off x="0" y="2051667"/>
          <a:ext cx="1587434" cy="9320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现状与规划信息</a:t>
          </a:r>
          <a:endParaRPr lang="zh-CN" altLang="en-US" sz="1600" b="1" kern="1200" dirty="0"/>
        </a:p>
      </dsp:txBody>
      <dsp:txXfrm>
        <a:off x="45499" y="2097166"/>
        <a:ext cx="1496436" cy="841044"/>
      </dsp:txXfrm>
    </dsp:sp>
    <dsp:sp modelId="{9AEDA4DE-1540-419B-B039-9964C3A88CF5}">
      <dsp:nvSpPr>
        <dsp:cNvPr id="0" name=""/>
        <dsp:cNvSpPr/>
      </dsp:nvSpPr>
      <dsp:spPr>
        <a:xfrm>
          <a:off x="1587433" y="3076913"/>
          <a:ext cx="2381151" cy="932042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区域布局</a:t>
          </a:r>
          <a:endParaRPr lang="zh-CN" altLang="en-US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战略目标</a:t>
          </a:r>
          <a:endParaRPr lang="zh-CN" altLang="en-US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50" b="1" kern="1200" dirty="0" smtClean="0"/>
            <a:t>战略重点</a:t>
          </a:r>
          <a:endParaRPr lang="zh-CN" altLang="en-US" sz="1050" b="1" kern="1200" dirty="0"/>
        </a:p>
      </dsp:txBody>
      <dsp:txXfrm>
        <a:off x="1587433" y="3193418"/>
        <a:ext cx="2031635" cy="699032"/>
      </dsp:txXfrm>
    </dsp:sp>
    <dsp:sp modelId="{D83B0EC4-AE1A-4D8B-BB00-09A6C3A807AC}">
      <dsp:nvSpPr>
        <dsp:cNvPr id="0" name=""/>
        <dsp:cNvSpPr/>
      </dsp:nvSpPr>
      <dsp:spPr>
        <a:xfrm>
          <a:off x="0" y="3076913"/>
          <a:ext cx="1587434" cy="9320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农业发展方向</a:t>
          </a:r>
          <a:endParaRPr lang="zh-CN" altLang="en-US" sz="1600" b="1" kern="1200" dirty="0"/>
        </a:p>
      </dsp:txBody>
      <dsp:txXfrm>
        <a:off x="45499" y="3122412"/>
        <a:ext cx="1496436" cy="8410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5C0ED-069D-4B5E-B9C4-F2C307CDAEF3}">
      <dsp:nvSpPr>
        <dsp:cNvPr id="0" name=""/>
        <dsp:cNvSpPr/>
      </dsp:nvSpPr>
      <dsp:spPr>
        <a:xfrm>
          <a:off x="70373" y="86414"/>
          <a:ext cx="1735874" cy="1735874"/>
        </a:xfrm>
        <a:prstGeom prst="ellipse">
          <a:avLst/>
        </a:prstGeom>
        <a:noFill/>
        <a:ln w="762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solidFill>
                <a:srgbClr val="C00000"/>
              </a:solidFill>
            </a:rPr>
            <a:t>农地面积</a:t>
          </a:r>
          <a:r>
            <a:rPr lang="zh-CN" altLang="en-US" sz="2000" kern="1200" dirty="0" smtClean="0"/>
            <a:t>变化</a:t>
          </a:r>
          <a:endParaRPr lang="zh-CN" altLang="en-US" sz="2000" kern="1200" dirty="0"/>
        </a:p>
      </dsp:txBody>
      <dsp:txXfrm>
        <a:off x="312770" y="291111"/>
        <a:ext cx="1000864" cy="1326480"/>
      </dsp:txXfrm>
    </dsp:sp>
    <dsp:sp modelId="{E61ED24D-2CD2-4A7A-B300-4A34CFC02D56}">
      <dsp:nvSpPr>
        <dsp:cNvPr id="0" name=""/>
        <dsp:cNvSpPr/>
      </dsp:nvSpPr>
      <dsp:spPr>
        <a:xfrm>
          <a:off x="1321454" y="86414"/>
          <a:ext cx="1735874" cy="1735874"/>
        </a:xfrm>
        <a:prstGeom prst="ellipse">
          <a:avLst/>
        </a:prstGeom>
        <a:noFill/>
        <a:ln w="762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solidFill>
                <a:srgbClr val="C00000"/>
              </a:solidFill>
            </a:rPr>
            <a:t>农地类型</a:t>
          </a:r>
          <a:r>
            <a:rPr lang="zh-CN" altLang="en-US" sz="2000" kern="1200" dirty="0" smtClean="0"/>
            <a:t>变化</a:t>
          </a:r>
          <a:endParaRPr lang="zh-CN" altLang="en-US" sz="2000" kern="1200" dirty="0"/>
        </a:p>
      </dsp:txBody>
      <dsp:txXfrm>
        <a:off x="1814067" y="291111"/>
        <a:ext cx="1000864" cy="13264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9CAF38-B1A1-4719-A6EB-8EAA3CD6BA40}">
      <dsp:nvSpPr>
        <dsp:cNvPr id="0" name=""/>
        <dsp:cNvSpPr/>
      </dsp:nvSpPr>
      <dsp:spPr>
        <a:xfrm>
          <a:off x="0" y="183614"/>
          <a:ext cx="1652892" cy="991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i="0" kern="1200" dirty="0" smtClean="0"/>
            <a:t>改善农业保险承保质量</a:t>
          </a:r>
        </a:p>
      </dsp:txBody>
      <dsp:txXfrm>
        <a:off x="0" y="183614"/>
        <a:ext cx="1652892" cy="991735"/>
      </dsp:txXfrm>
    </dsp:sp>
    <dsp:sp modelId="{122EC0E6-681E-4CE9-A397-868653020FFE}">
      <dsp:nvSpPr>
        <dsp:cNvPr id="0" name=""/>
        <dsp:cNvSpPr/>
      </dsp:nvSpPr>
      <dsp:spPr>
        <a:xfrm>
          <a:off x="0" y="1270721"/>
          <a:ext cx="1652892" cy="991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i="0" kern="1200" dirty="0" smtClean="0"/>
            <a:t>强化保险期间标的风险管理</a:t>
          </a:r>
          <a:endParaRPr lang="zh-CN" altLang="en-US" sz="1600" b="1" kern="1200" dirty="0"/>
        </a:p>
      </dsp:txBody>
      <dsp:txXfrm>
        <a:off x="0" y="1270721"/>
        <a:ext cx="1652892" cy="991735"/>
      </dsp:txXfrm>
    </dsp:sp>
    <dsp:sp modelId="{F508BAE2-ACEF-468A-B1A0-A6E54BCE1446}">
      <dsp:nvSpPr>
        <dsp:cNvPr id="0" name=""/>
        <dsp:cNvSpPr/>
      </dsp:nvSpPr>
      <dsp:spPr>
        <a:xfrm>
          <a:off x="0" y="2394106"/>
          <a:ext cx="1652892" cy="991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i="0" kern="1200" dirty="0" smtClean="0"/>
            <a:t>提高农业保险理赔科学性</a:t>
          </a:r>
          <a:endParaRPr lang="zh-CN" altLang="en-US" sz="1600" b="1" kern="1200" dirty="0"/>
        </a:p>
      </dsp:txBody>
      <dsp:txXfrm>
        <a:off x="0" y="2394106"/>
        <a:ext cx="1652892" cy="991735"/>
      </dsp:txXfrm>
    </dsp:sp>
    <dsp:sp modelId="{0DB8CD46-49E3-4449-B7F4-8A7E50EA2D99}">
      <dsp:nvSpPr>
        <dsp:cNvPr id="0" name=""/>
        <dsp:cNvSpPr/>
      </dsp:nvSpPr>
      <dsp:spPr>
        <a:xfrm>
          <a:off x="0" y="3518621"/>
          <a:ext cx="1652892" cy="991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i="0" kern="1200" dirty="0" smtClean="0"/>
            <a:t>构建农业保险基础数据库</a:t>
          </a:r>
          <a:endParaRPr lang="zh-CN" altLang="en-US" sz="1600" b="1" kern="1200" dirty="0"/>
        </a:p>
      </dsp:txBody>
      <dsp:txXfrm>
        <a:off x="0" y="3518621"/>
        <a:ext cx="1652892" cy="991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6B00B-7790-4F9C-BE91-4583773C7E67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835EF-2CBE-4461-B958-3D0D7921C8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603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我先来给大家简单介绍下当前农业发展中，所面临的一些问题，从土地方面，土地的归属情况、使用情况、面积、周边等等问题，给农业的产业规划</a:t>
            </a:r>
            <a:endParaRPr lang="en-US" altLang="zh-CN" dirty="0" smtClean="0"/>
          </a:p>
          <a:p>
            <a:r>
              <a:rPr lang="zh-CN" altLang="en-US" dirty="0" smtClean="0"/>
              <a:t>造成大量的困难，另外还有无法做到科学种植，导致种植不合理，产量不高，产量评估不准，产能过剩等等问题，最后就是自然灾害对农业的影响，传统的手动拍照、测量计算受灾面积，且不论精度的准确性，从时间上讲评估时间长，理赔时间长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D9F56-ABCA-4A1F-993D-D6DA95458FF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0068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通过宇图大飞机、无人机采集精度高达</a:t>
            </a:r>
            <a:r>
              <a:rPr lang="en-US" altLang="zh-CN" dirty="0" smtClean="0"/>
              <a:t>0.1</a:t>
            </a:r>
            <a:r>
              <a:rPr lang="zh-CN" altLang="en-US" dirty="0" smtClean="0"/>
              <a:t>米航空遥感数据，清晰的呈现耕地的区域界线，可以对农业进行整体把控，将种植类型、种植范围等进行合理布局和规划，</a:t>
            </a:r>
            <a:endParaRPr lang="en-US" altLang="zh-CN" dirty="0" smtClean="0"/>
          </a:p>
          <a:p>
            <a:r>
              <a:rPr lang="zh-CN" altLang="en-US" dirty="0" smtClean="0"/>
              <a:t>优化产业机构，提高农业生产力。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D9F56-ABCA-4A1F-993D-D6DA95458FF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380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通过大地图的多维服务，二、三维结合，将农业用地区域的地形地势数据，气象数据，土壤数据等进行有效整合，综合分析和呈现，实现</a:t>
            </a:r>
            <a:endParaRPr lang="en-US" altLang="zh-CN" dirty="0" smtClean="0"/>
          </a:p>
          <a:p>
            <a:r>
              <a:rPr lang="zh-CN" altLang="en-US" dirty="0" smtClean="0"/>
              <a:t>合理化、科学化种植体系，真正的解决种哪里？种什么的问题？发现最适宜、适宜和次适宜的区域和农作物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D9F56-ABCA-4A1F-993D-D6DA95458FF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2159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/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传统的作物估产基本上是农学模式和气象模式，采用人工区域调查方法。这类模式计算繁杂、速度慢、工作量大、成本高；</a:t>
            </a:r>
          </a:p>
          <a:p>
            <a:pPr latinLnBrk="0"/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遥感估产则是建立作物光谱与产量之间联系的一种技术，具有宏观、快速、准确、动态的优点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D9F56-ABCA-4A1F-993D-D6DA95458FF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9632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在农业生产中，由于自然灾害，导致农作物受损严重，传统的灾害评估，耗时、耗力、精度差，通过卫星遥感影像和航空遥感影像，可以清晰直观</a:t>
            </a:r>
            <a:endParaRPr lang="en-US" altLang="zh-CN" dirty="0" smtClean="0"/>
          </a:p>
          <a:p>
            <a:r>
              <a:rPr lang="zh-CN" altLang="en-US" dirty="0" smtClean="0"/>
              <a:t>的反应受灾情况，计算受灾面积，为农保提供精准灾后情况数据，改善农保承保质量，提高农保理赔科学性，减少农保理赔时间。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D9F56-ABCA-4A1F-993D-D6DA95458FF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0467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6D4A7600-B2A7-421E-992A-3F7EF68C80B3}" type="slidenum">
              <a:rPr lang="zh-CN" altLang="en-US" smtClean="0">
                <a:latin typeface="Calibri" panose="020F0502020204030204" pitchFamily="34" charset="0"/>
              </a:rPr>
              <a:pPr/>
              <a:t>18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156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1985973" y="5430392"/>
            <a:ext cx="8299565" cy="467211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effectLst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1985974" y="4148040"/>
            <a:ext cx="8299565" cy="1282352"/>
          </a:xfrm>
        </p:spPr>
        <p:txBody>
          <a:bodyPr>
            <a:noAutofit/>
          </a:bodyPr>
          <a:lstStyle>
            <a:lvl1pPr algn="ctr">
              <a:defRPr sz="4000" baseline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zh-CN" altLang="en-US" dirty="0" smtClean="0"/>
              <a:t>单击此处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添加您的标题文字</a:t>
            </a:r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59" t="13692" r="28894" b="8892"/>
          <a:stretch/>
        </p:blipFill>
        <p:spPr>
          <a:xfrm>
            <a:off x="4652779" y="802849"/>
            <a:ext cx="2886442" cy="2886442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4088806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475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" y="0"/>
            <a:ext cx="8733183" cy="6858000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59" t="13692" r="28894" b="8892"/>
          <a:stretch/>
        </p:blipFill>
        <p:spPr>
          <a:xfrm>
            <a:off x="3011303" y="955482"/>
            <a:ext cx="2886442" cy="2886442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</p:spPr>
      </p:pic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260252" y="4421177"/>
            <a:ext cx="4394891" cy="795707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2260254" y="5274033"/>
            <a:ext cx="4394890" cy="46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60038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374154" y="1990815"/>
            <a:ext cx="5116248" cy="454250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6493565" y="1990815"/>
            <a:ext cx="5130465" cy="454250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1448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439950" y="1139213"/>
            <a:ext cx="9312101" cy="71702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9198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38200" y="2915893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614" y="209198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6170614" y="2915893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008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041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363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38201" y="944565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181600" y="1474792"/>
            <a:ext cx="6172200" cy="487362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38201" y="2544765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649357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59" t="13692" r="28894" b="8892"/>
          <a:stretch/>
        </p:blipFill>
        <p:spPr>
          <a:xfrm>
            <a:off x="5554326" y="116852"/>
            <a:ext cx="1065010" cy="1065010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  <a:ln>
            <a:solidFill>
              <a:srgbClr val="66A139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588918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38200" y="944564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034841" y="1474793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38200" y="2544765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649357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59" t="13692" r="28894" b="8892"/>
          <a:stretch/>
        </p:blipFill>
        <p:spPr>
          <a:xfrm>
            <a:off x="5554326" y="116852"/>
            <a:ext cx="1065010" cy="1065010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  <a:ln>
            <a:solidFill>
              <a:srgbClr val="66A139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5720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930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89" y="1181862"/>
            <a:ext cx="1182511" cy="521791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838201" y="1181862"/>
            <a:ext cx="9208910" cy="521791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649357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59" t="13692" r="28894" b="8892"/>
          <a:stretch/>
        </p:blipFill>
        <p:spPr>
          <a:xfrm>
            <a:off x="5554326" y="116852"/>
            <a:ext cx="1065010" cy="1065010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  <a:ln>
            <a:solidFill>
              <a:srgbClr val="66A139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98773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2192000" cy="649357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59" t="13692" r="28894" b="8892"/>
          <a:stretch/>
        </p:blipFill>
        <p:spPr>
          <a:xfrm>
            <a:off x="11226516" y="41734"/>
            <a:ext cx="795028" cy="795028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  <a:ln>
            <a:solidFill>
              <a:srgbClr val="66A139"/>
            </a:solidFill>
          </a:ln>
        </p:spPr>
      </p:pic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AE615-00AA-47FB-94AD-CDF9C08C1B62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CA30C-EFB4-4644-AD5B-578C04804F5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567970" y="897146"/>
            <a:ext cx="10925530" cy="5417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06640" y="41734"/>
            <a:ext cx="10008015" cy="579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678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effectLst/>
          <a:latin typeface="+mj-ea"/>
          <a:ea typeface="+mj-ea"/>
          <a:cs typeface="+mj-cs"/>
        </a:defRPr>
      </a:lvl1pPr>
    </p:titleStyle>
    <p:bodyStyle>
      <a:lvl1pPr marL="267891" indent="-267891" algn="just" defTabSz="685800" rtl="0" eaLnBrk="1" latinLnBrk="0" hangingPunct="1">
        <a:lnSpc>
          <a:spcPct val="110000"/>
        </a:lnSpc>
        <a:spcBef>
          <a:spcPts val="1350"/>
        </a:spcBef>
        <a:spcAft>
          <a:spcPts val="0"/>
        </a:spcAft>
        <a:buClr>
          <a:schemeClr val="accent1"/>
        </a:buClr>
        <a:buSzPct val="90000"/>
        <a:buFont typeface="Webdings" panose="05030102010509060703" pitchFamily="18" charset="2"/>
        <a:buChar char=""/>
        <a:defRPr sz="2400" kern="1200" baseline="0">
          <a:solidFill>
            <a:schemeClr val="accent1"/>
          </a:solidFill>
          <a:latin typeface="+mj-ea"/>
          <a:ea typeface="+mj-ea"/>
          <a:cs typeface="+mn-cs"/>
        </a:defRPr>
      </a:lvl1pPr>
      <a:lvl2pPr marL="267891" indent="-267891" algn="just" defTabSz="685800" rtl="0" eaLnBrk="1" latinLnBrk="0" hangingPunct="1">
        <a:lnSpc>
          <a:spcPct val="150000"/>
        </a:lnSpc>
        <a:spcBef>
          <a:spcPts val="0"/>
        </a:spcBef>
        <a:spcAft>
          <a:spcPts val="45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" Target="slide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" Target="slide2.xml"/><Relationship Id="rId2" Type="http://schemas.openxmlformats.org/officeDocument/2006/relationships/tags" Target="../tags/tag3.xml"/><Relationship Id="rId16" Type="http://schemas.openxmlformats.org/officeDocument/2006/relationships/slide" Target="slide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image" Target="../media/image14.jpeg"/><Relationship Id="rId18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" Type="http://schemas.openxmlformats.org/officeDocument/2006/relationships/diagramData" Target="../diagrams/data3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3.xml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microsoft.com/office/2007/relationships/diagramDrawing" Target="../diagrams/drawing4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Relationship Id="rId1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0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1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microsoft.com/office/2007/relationships/diagramDrawing" Target="../diagrams/drawing5.xml"/><Relationship Id="rId4" Type="http://schemas.openxmlformats.org/officeDocument/2006/relationships/image" Target="../media/image22.jpe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tags" Target="../tags/tag53.xml"/><Relationship Id="rId18" Type="http://schemas.openxmlformats.org/officeDocument/2006/relationships/slideLayout" Target="../slideLayouts/slideLayout2.xml"/><Relationship Id="rId26" Type="http://schemas.microsoft.com/office/2007/relationships/diagramDrawing" Target="../diagrams/drawing6.xml"/><Relationship Id="rId3" Type="http://schemas.openxmlformats.org/officeDocument/2006/relationships/tags" Target="../tags/tag43.xml"/><Relationship Id="rId21" Type="http://schemas.openxmlformats.org/officeDocument/2006/relationships/diagramQuickStyle" Target="../diagrams/quickStyle6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26.jpe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diagramLayout" Target="../diagrams/layout6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25.jpe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24.jpeg"/><Relationship Id="rId10" Type="http://schemas.openxmlformats.org/officeDocument/2006/relationships/tags" Target="../tags/tag50.xml"/><Relationship Id="rId19" Type="http://schemas.openxmlformats.org/officeDocument/2006/relationships/diagramData" Target="../diagrams/data6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38.jpeg"/><Relationship Id="rId18" Type="http://schemas.microsoft.com/office/2007/relationships/diagramDrawing" Target="../diagrams/drawing7.xml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17" Type="http://schemas.openxmlformats.org/officeDocument/2006/relationships/diagramColors" Target="../diagrams/colors7.xml"/><Relationship Id="rId2" Type="http://schemas.openxmlformats.org/officeDocument/2006/relationships/image" Target="../media/image39.jpeg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5" Type="http://schemas.openxmlformats.org/officeDocument/2006/relationships/diagramLayout" Target="../diagrams/layout7.xml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Relationship Id="rId14" Type="http://schemas.openxmlformats.org/officeDocument/2006/relationships/diagramData" Target="../diagrams/data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tags" Target="../tags/tag71.xml"/><Relationship Id="rId18" Type="http://schemas.openxmlformats.org/officeDocument/2006/relationships/notesSlide" Target="../notesSlides/notesSlide6.xml"/><Relationship Id="rId3" Type="http://schemas.openxmlformats.org/officeDocument/2006/relationships/tags" Target="../tags/tag61.xml"/><Relationship Id="rId21" Type="http://schemas.openxmlformats.org/officeDocument/2006/relationships/image" Target="../media/image52.png"/><Relationship Id="rId7" Type="http://schemas.openxmlformats.org/officeDocument/2006/relationships/tags" Target="../tags/tag65.xml"/><Relationship Id="rId12" Type="http://schemas.openxmlformats.org/officeDocument/2006/relationships/tags" Target="../tags/tag70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56.jpeg"/><Relationship Id="rId2" Type="http://schemas.openxmlformats.org/officeDocument/2006/relationships/tags" Target="../tags/tag60.xml"/><Relationship Id="rId16" Type="http://schemas.openxmlformats.org/officeDocument/2006/relationships/tags" Target="../tags/tag74.xml"/><Relationship Id="rId20" Type="http://schemas.openxmlformats.org/officeDocument/2006/relationships/image" Target="../media/image51.pn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24" Type="http://schemas.openxmlformats.org/officeDocument/2006/relationships/image" Target="../media/image55.jpeg"/><Relationship Id="rId5" Type="http://schemas.openxmlformats.org/officeDocument/2006/relationships/tags" Target="../tags/tag63.xml"/><Relationship Id="rId15" Type="http://schemas.openxmlformats.org/officeDocument/2006/relationships/tags" Target="../tags/tag73.xml"/><Relationship Id="rId23" Type="http://schemas.openxmlformats.org/officeDocument/2006/relationships/image" Target="../media/image54.jpeg"/><Relationship Id="rId10" Type="http://schemas.openxmlformats.org/officeDocument/2006/relationships/tags" Target="../tags/tag68.xml"/><Relationship Id="rId19" Type="http://schemas.openxmlformats.org/officeDocument/2006/relationships/image" Target="../media/image50.png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tags" Target="../tags/tag72.xml"/><Relationship Id="rId22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0.jpeg"/><Relationship Id="rId18" Type="http://schemas.openxmlformats.org/officeDocument/2006/relationships/image" Target="../media/image75.png"/><Relationship Id="rId3" Type="http://schemas.openxmlformats.org/officeDocument/2006/relationships/image" Target="../media/image60.png"/><Relationship Id="rId21" Type="http://schemas.openxmlformats.org/officeDocument/2006/relationships/image" Target="../media/image78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jpe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73.jpeg"/><Relationship Id="rId20" Type="http://schemas.openxmlformats.org/officeDocument/2006/relationships/image" Target="../media/image77.png"/><Relationship Id="rId1" Type="http://schemas.openxmlformats.org/officeDocument/2006/relationships/tags" Target="../tags/tag81.xml"/><Relationship Id="rId6" Type="http://schemas.openxmlformats.org/officeDocument/2006/relationships/image" Target="../media/image63.pn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5" Type="http://schemas.openxmlformats.org/officeDocument/2006/relationships/image" Target="../media/image72.jpeg"/><Relationship Id="rId10" Type="http://schemas.openxmlformats.org/officeDocument/2006/relationships/image" Target="../media/image67.png"/><Relationship Id="rId19" Type="http://schemas.openxmlformats.org/officeDocument/2006/relationships/image" Target="../media/image76.gif"/><Relationship Id="rId4" Type="http://schemas.openxmlformats.org/officeDocument/2006/relationships/image" Target="../media/image61.jpeg"/><Relationship Id="rId9" Type="http://schemas.openxmlformats.org/officeDocument/2006/relationships/image" Target="../media/image66.png"/><Relationship Id="rId14" Type="http://schemas.openxmlformats.org/officeDocument/2006/relationships/image" Target="../media/image71.jpeg"/><Relationship Id="rId22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tags" Target="../tags/tag94.xml"/><Relationship Id="rId18" Type="http://schemas.openxmlformats.org/officeDocument/2006/relationships/tags" Target="../tags/tag99.xml"/><Relationship Id="rId26" Type="http://schemas.openxmlformats.org/officeDocument/2006/relationships/tags" Target="../tags/tag107.xml"/><Relationship Id="rId3" Type="http://schemas.openxmlformats.org/officeDocument/2006/relationships/tags" Target="../tags/tag84.xml"/><Relationship Id="rId21" Type="http://schemas.openxmlformats.org/officeDocument/2006/relationships/tags" Target="../tags/tag102.xml"/><Relationship Id="rId7" Type="http://schemas.openxmlformats.org/officeDocument/2006/relationships/tags" Target="../tags/tag88.xml"/><Relationship Id="rId12" Type="http://schemas.openxmlformats.org/officeDocument/2006/relationships/tags" Target="../tags/tag93.xml"/><Relationship Id="rId17" Type="http://schemas.openxmlformats.org/officeDocument/2006/relationships/tags" Target="../tags/tag98.xml"/><Relationship Id="rId25" Type="http://schemas.openxmlformats.org/officeDocument/2006/relationships/tags" Target="../tags/tag106.xml"/><Relationship Id="rId2" Type="http://schemas.openxmlformats.org/officeDocument/2006/relationships/tags" Target="../tags/tag83.xml"/><Relationship Id="rId16" Type="http://schemas.openxmlformats.org/officeDocument/2006/relationships/tags" Target="../tags/tag97.xml"/><Relationship Id="rId20" Type="http://schemas.openxmlformats.org/officeDocument/2006/relationships/tags" Target="../tags/tag101.xml"/><Relationship Id="rId29" Type="http://schemas.openxmlformats.org/officeDocument/2006/relationships/tags" Target="../tags/tag110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24" Type="http://schemas.openxmlformats.org/officeDocument/2006/relationships/tags" Target="../tags/tag105.xml"/><Relationship Id="rId5" Type="http://schemas.openxmlformats.org/officeDocument/2006/relationships/tags" Target="../tags/tag86.xml"/><Relationship Id="rId15" Type="http://schemas.openxmlformats.org/officeDocument/2006/relationships/tags" Target="../tags/tag96.xml"/><Relationship Id="rId23" Type="http://schemas.openxmlformats.org/officeDocument/2006/relationships/tags" Target="../tags/tag104.xml"/><Relationship Id="rId28" Type="http://schemas.openxmlformats.org/officeDocument/2006/relationships/tags" Target="../tags/tag109.xml"/><Relationship Id="rId10" Type="http://schemas.openxmlformats.org/officeDocument/2006/relationships/tags" Target="../tags/tag91.xml"/><Relationship Id="rId19" Type="http://schemas.openxmlformats.org/officeDocument/2006/relationships/tags" Target="../tags/tag100.xml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tags" Target="../tags/tag95.xml"/><Relationship Id="rId22" Type="http://schemas.openxmlformats.org/officeDocument/2006/relationships/tags" Target="../tags/tag103.xml"/><Relationship Id="rId27" Type="http://schemas.openxmlformats.org/officeDocument/2006/relationships/tags" Target="../tags/tag108.xml"/><Relationship Id="rId30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18" Type="http://schemas.openxmlformats.org/officeDocument/2006/relationships/tags" Target="../tags/tag128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113.xml"/><Relationship Id="rId21" Type="http://schemas.openxmlformats.org/officeDocument/2006/relationships/tags" Target="../tags/tag131.xml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tags" Target="../tags/tag127.xml"/><Relationship Id="rId25" Type="http://schemas.openxmlformats.org/officeDocument/2006/relationships/tags" Target="../tags/tag135.xml"/><Relationship Id="rId2" Type="http://schemas.openxmlformats.org/officeDocument/2006/relationships/tags" Target="../tags/tag112.xml"/><Relationship Id="rId16" Type="http://schemas.openxmlformats.org/officeDocument/2006/relationships/tags" Target="../tags/tag126.xml"/><Relationship Id="rId20" Type="http://schemas.openxmlformats.org/officeDocument/2006/relationships/tags" Target="../tags/tag130.xml"/><Relationship Id="rId29" Type="http://schemas.openxmlformats.org/officeDocument/2006/relationships/image" Target="../media/image84.jpeg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24" Type="http://schemas.openxmlformats.org/officeDocument/2006/relationships/tags" Target="../tags/tag134.xml"/><Relationship Id="rId32" Type="http://schemas.openxmlformats.org/officeDocument/2006/relationships/image" Target="../media/image87.png"/><Relationship Id="rId5" Type="http://schemas.openxmlformats.org/officeDocument/2006/relationships/tags" Target="../tags/tag115.xml"/><Relationship Id="rId15" Type="http://schemas.openxmlformats.org/officeDocument/2006/relationships/tags" Target="../tags/tag125.xml"/><Relationship Id="rId23" Type="http://schemas.openxmlformats.org/officeDocument/2006/relationships/tags" Target="../tags/tag133.xml"/><Relationship Id="rId28" Type="http://schemas.openxmlformats.org/officeDocument/2006/relationships/image" Target="../media/image83.jpeg"/><Relationship Id="rId10" Type="http://schemas.openxmlformats.org/officeDocument/2006/relationships/tags" Target="../tags/tag120.xml"/><Relationship Id="rId19" Type="http://schemas.openxmlformats.org/officeDocument/2006/relationships/tags" Target="../tags/tag129.xml"/><Relationship Id="rId31" Type="http://schemas.openxmlformats.org/officeDocument/2006/relationships/image" Target="../media/image86.jpeg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tags" Target="../tags/tag124.xml"/><Relationship Id="rId22" Type="http://schemas.openxmlformats.org/officeDocument/2006/relationships/tags" Target="../tags/tag132.xml"/><Relationship Id="rId27" Type="http://schemas.openxmlformats.org/officeDocument/2006/relationships/image" Target="../media/image82.jpeg"/><Relationship Id="rId30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53961" y="5266619"/>
            <a:ext cx="8299565" cy="467211"/>
          </a:xfrm>
        </p:spPr>
        <p:txBody>
          <a:bodyPr/>
          <a:lstStyle/>
          <a:p>
            <a:r>
              <a:rPr lang="zh-CN" altLang="en-US" sz="2400" dirty="0" smtClean="0">
                <a:latin typeface="+mn-ea"/>
                <a:ea typeface="+mn-ea"/>
              </a:rPr>
              <a:t>北京大地图科技有限公司  张林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5973" y="3711312"/>
            <a:ext cx="8299565" cy="1282352"/>
          </a:xfrm>
        </p:spPr>
        <p:txBody>
          <a:bodyPr/>
          <a:lstStyle/>
          <a:p>
            <a:r>
              <a:rPr lang="zh-CN" altLang="en-US" dirty="0" smtClean="0">
                <a:latin typeface="+mn-ea"/>
                <a:ea typeface="+mn-ea"/>
              </a:rPr>
              <a:t>大地图</a:t>
            </a:r>
            <a:r>
              <a:rPr lang="en-US" altLang="zh-CN" dirty="0" smtClean="0">
                <a:latin typeface="+mn-ea"/>
                <a:ea typeface="+mn-ea"/>
              </a:rPr>
              <a:t>+</a:t>
            </a:r>
            <a:r>
              <a:rPr lang="zh-CN" altLang="en-US" dirty="0" smtClean="0">
                <a:latin typeface="+mn-ea"/>
                <a:ea typeface="+mn-ea"/>
              </a:rPr>
              <a:t>农业可视化</a:t>
            </a:r>
            <a:endParaRPr lang="zh-CN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3222719"/>
      </p:ext>
    </p:extLst>
  </p:cSld>
  <p:clrMapOvr>
    <a:masterClrMapping/>
  </p:clrMapOvr>
  <p:transition spd="med" advTm="15160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MH_Others_2"/>
          <p:cNvCxnSpPr/>
          <p:nvPr>
            <p:custDataLst>
              <p:tags r:id="rId1"/>
            </p:custDataLst>
          </p:nvPr>
        </p:nvCxnSpPr>
        <p:spPr>
          <a:xfrm flipH="1">
            <a:off x="1685926" y="621297"/>
            <a:ext cx="47340" cy="6236703"/>
          </a:xfrm>
          <a:prstGeom prst="line">
            <a:avLst/>
          </a:prstGeom>
          <a:ln w="34925">
            <a:solidFill>
              <a:srgbClr val="A8E2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Others_5"/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4733024" y="2397572"/>
            <a:ext cx="440687" cy="440687"/>
          </a:xfrm>
          <a:prstGeom prst="diamond">
            <a:avLst/>
          </a:prstGeom>
          <a:solidFill>
            <a:srgbClr val="C9E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endParaRPr lang="zh-CN" altLang="en-US">
              <a:solidFill>
                <a:srgbClr val="259B7F"/>
              </a:solidFill>
            </a:endParaRPr>
          </a:p>
        </p:txBody>
      </p:sp>
      <p:sp>
        <p:nvSpPr>
          <p:cNvPr id="5" name="MH_Number_1">
            <a:hlinkClick r:id="rId16" action="ppaction://hlinksldjump"/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34697" y="2360229"/>
            <a:ext cx="782131" cy="53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defPPr>
              <a:defRPr lang="zh-CN"/>
            </a:defPPr>
            <a:lvl1pPr>
              <a:defRPr>
                <a:solidFill>
                  <a:srgbClr val="80808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>
                <a:solidFill>
                  <a:srgbClr val="00B050"/>
                </a:solidFill>
                <a:latin typeface="Impact" panose="020B0806030902050204" pitchFamily="34" charset="0"/>
              </a:rPr>
              <a:t>01</a:t>
            </a:r>
            <a:endParaRPr lang="zh-CN" altLang="en-US" sz="320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6" name="MH_Entry_1">
            <a:hlinkClick r:id="rId16" action="ppaction://hlinksldjump"/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802186" y="2219379"/>
            <a:ext cx="4307096" cy="79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>
                <a:solidFill>
                  <a:srgbClr val="333333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 smtClean="0"/>
              <a:t>地理信息与农业</a:t>
            </a:r>
            <a:endParaRPr lang="zh-CN" altLang="en-US" sz="2800" dirty="0"/>
          </a:p>
        </p:txBody>
      </p:sp>
      <p:sp>
        <p:nvSpPr>
          <p:cNvPr id="7" name="MH_Others_6"/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4733024" y="3849995"/>
            <a:ext cx="440687" cy="440687"/>
          </a:xfrm>
          <a:prstGeom prst="diamond">
            <a:avLst/>
          </a:prstGeom>
          <a:solidFill>
            <a:srgbClr val="C9E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endParaRPr lang="zh-CN" altLang="en-US">
              <a:solidFill>
                <a:srgbClr val="259B7F"/>
              </a:solidFill>
            </a:endParaRPr>
          </a:p>
        </p:txBody>
      </p:sp>
      <p:sp>
        <p:nvSpPr>
          <p:cNvPr id="8" name="MH_Number_2">
            <a:hlinkClick r:id="rId17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34697" y="3812652"/>
            <a:ext cx="782131" cy="53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defPPr>
              <a:defRPr lang="zh-CN"/>
            </a:defPPr>
            <a:lvl1pPr>
              <a:defRPr>
                <a:solidFill>
                  <a:srgbClr val="80808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>
                <a:solidFill>
                  <a:srgbClr val="00B050"/>
                </a:solidFill>
                <a:latin typeface="Impact" panose="020B0806030902050204" pitchFamily="34" charset="0"/>
              </a:rPr>
              <a:t>02</a:t>
            </a:r>
            <a:endParaRPr lang="zh-CN" altLang="en-US" sz="320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9" name="MH_Entry_2">
            <a:hlinkClick r:id="rId17" action="ppaction://hlinksldjump"/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802186" y="3671802"/>
            <a:ext cx="4307096" cy="79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>
                <a:solidFill>
                  <a:srgbClr val="80808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solidFill>
                  <a:srgbClr val="333333"/>
                </a:solidFill>
              </a:rPr>
              <a:t>一张</a:t>
            </a:r>
            <a:r>
              <a:rPr lang="zh-CN" altLang="en-US" sz="2800" dirty="0" smtClean="0">
                <a:solidFill>
                  <a:srgbClr val="333333"/>
                </a:solidFill>
              </a:rPr>
              <a:t>图的</a:t>
            </a:r>
            <a:r>
              <a:rPr lang="zh-CN" altLang="en-US" sz="2800" dirty="0">
                <a:solidFill>
                  <a:srgbClr val="333333"/>
                </a:solidFill>
              </a:rPr>
              <a:t>可视</a:t>
            </a:r>
            <a:r>
              <a:rPr lang="zh-CN" altLang="en-US" sz="2800" dirty="0" smtClean="0">
                <a:solidFill>
                  <a:srgbClr val="333333"/>
                </a:solidFill>
              </a:rPr>
              <a:t>农业</a:t>
            </a:r>
            <a:endParaRPr lang="zh-CN" altLang="en-US" sz="2800" dirty="0">
              <a:solidFill>
                <a:srgbClr val="333333"/>
              </a:solidFill>
            </a:endParaRPr>
          </a:p>
        </p:txBody>
      </p:sp>
      <p:sp>
        <p:nvSpPr>
          <p:cNvPr id="10" name="MH_Others_7"/>
          <p:cNvSpPr>
            <a:spLocks/>
          </p:cNvSpPr>
          <p:nvPr>
            <p:custDataLst>
              <p:tags r:id="rId8"/>
            </p:custDataLst>
          </p:nvPr>
        </p:nvSpPr>
        <p:spPr>
          <a:xfrm>
            <a:off x="4733024" y="5302418"/>
            <a:ext cx="440687" cy="440687"/>
          </a:xfrm>
          <a:prstGeom prst="diamond">
            <a:avLst/>
          </a:prstGeom>
          <a:solidFill>
            <a:srgbClr val="C9E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endParaRPr lang="zh-CN" altLang="en-US">
              <a:solidFill>
                <a:srgbClr val="259B7F"/>
              </a:solidFill>
            </a:endParaRPr>
          </a:p>
        </p:txBody>
      </p:sp>
      <p:sp>
        <p:nvSpPr>
          <p:cNvPr id="11" name="MH_Number_3">
            <a:hlinkClick r:id="rId18" action="ppaction://hlinksldjump"/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934697" y="5265075"/>
            <a:ext cx="782131" cy="53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defPPr>
              <a:defRPr lang="zh-CN"/>
            </a:defPPr>
            <a:lvl1pPr>
              <a:defRPr sz="2000">
                <a:solidFill>
                  <a:srgbClr val="00B050"/>
                </a:solidFill>
                <a:latin typeface="Impact" panose="020B080603090205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/>
              <a:t>03</a:t>
            </a:r>
            <a:endParaRPr lang="zh-CN" altLang="en-US" sz="3200"/>
          </a:p>
        </p:txBody>
      </p:sp>
      <p:sp>
        <p:nvSpPr>
          <p:cNvPr id="12" name="MH_Entry_3">
            <a:hlinkClick r:id="rId18" action="ppaction://hlinksldjump"/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802186" y="5124224"/>
            <a:ext cx="4307096" cy="79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>
                <a:solidFill>
                  <a:srgbClr val="333333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smtClean="0"/>
              <a:t>大地图</a:t>
            </a:r>
            <a:endParaRPr lang="zh-CN" altLang="en-US" sz="2800"/>
          </a:p>
        </p:txBody>
      </p:sp>
      <p:cxnSp>
        <p:nvCxnSpPr>
          <p:cNvPr id="13" name="MH_Others_1"/>
          <p:cNvCxnSpPr/>
          <p:nvPr>
            <p:custDataLst>
              <p:tags r:id="rId11"/>
            </p:custDataLst>
          </p:nvPr>
        </p:nvCxnSpPr>
        <p:spPr>
          <a:xfrm>
            <a:off x="0" y="1327602"/>
            <a:ext cx="12192000" cy="0"/>
          </a:xfrm>
          <a:prstGeom prst="line">
            <a:avLst/>
          </a:prstGeom>
          <a:ln w="34925">
            <a:solidFill>
              <a:srgbClr val="A8E2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Others_3"/>
          <p:cNvSpPr>
            <a:spLocks/>
          </p:cNvSpPr>
          <p:nvPr>
            <p:custDataLst>
              <p:tags r:id="rId12"/>
            </p:custDataLst>
          </p:nvPr>
        </p:nvSpPr>
        <p:spPr>
          <a:xfrm>
            <a:off x="1268417" y="895802"/>
            <a:ext cx="833437" cy="83185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MH_Others_4"/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1274085" y="768802"/>
            <a:ext cx="4464050" cy="106045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>
              <a:defRPr/>
            </a:pPr>
            <a:r>
              <a:rPr lang="en-US" altLang="zh-CN" sz="7200" spc="400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</a:t>
            </a:r>
            <a:r>
              <a:rPr lang="en-US" altLang="zh-CN" sz="3200" spc="400" dirty="0">
                <a:solidFill>
                  <a:srgbClr val="C0C0C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ONTENTS</a:t>
            </a:r>
            <a:endParaRPr lang="zh-CN" altLang="en-US" sz="5400" spc="400" dirty="0">
              <a:solidFill>
                <a:srgbClr val="C0C0C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" name="MH_Others_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094183" y="746500"/>
            <a:ext cx="183673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00B05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xmlns="" val="3380043160"/>
      </p:ext>
    </p:extLst>
  </p:cSld>
  <p:clrMapOvr>
    <a:masterClrMapping/>
  </p:clrMapOvr>
  <p:transition spd="med" advTm="21153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4302795" y="3653335"/>
            <a:ext cx="263342" cy="262841"/>
          </a:xfrm>
          <a:prstGeom prst="ellipse">
            <a:avLst/>
          </a:prstGeom>
          <a:solidFill>
            <a:srgbClr val="CDE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cxnSp>
        <p:nvCxnSpPr>
          <p:cNvPr id="19" name="MH_Others_2"/>
          <p:cNvCxnSpPr/>
          <p:nvPr>
            <p:custDataLst>
              <p:tags r:id="rId2"/>
            </p:custDataLst>
          </p:nvPr>
        </p:nvCxnSpPr>
        <p:spPr>
          <a:xfrm>
            <a:off x="1524000" y="3474185"/>
            <a:ext cx="9144000" cy="0"/>
          </a:xfrm>
          <a:prstGeom prst="line">
            <a:avLst/>
          </a:prstGeom>
          <a:ln w="3175">
            <a:solidFill>
              <a:srgbClr val="B2E7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MH_Others_3"/>
          <p:cNvCxnSpPr/>
          <p:nvPr>
            <p:custDataLst>
              <p:tags r:id="rId3"/>
            </p:custDataLst>
          </p:nvPr>
        </p:nvCxnSpPr>
        <p:spPr>
          <a:xfrm>
            <a:off x="4010514" y="2409099"/>
            <a:ext cx="0" cy="2092570"/>
          </a:xfrm>
          <a:prstGeom prst="line">
            <a:avLst/>
          </a:prstGeom>
          <a:ln w="3175">
            <a:solidFill>
              <a:srgbClr val="B2E7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Others_4"/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3593005" y="3039459"/>
            <a:ext cx="833437" cy="83185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2" name="MH_Number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593005" y="2975646"/>
            <a:ext cx="842229" cy="965443"/>
          </a:xfrm>
          <a:prstGeom prst="rect">
            <a:avLst/>
          </a:prstGeom>
          <a:noFill/>
        </p:spPr>
        <p:txBody>
          <a:bodyPr lIns="0" tIns="72000" rIns="0" bIns="0" anchor="ctr">
            <a:normAutofit lnSpcReduction="10000"/>
          </a:bodyPr>
          <a:lstStyle/>
          <a:p>
            <a:pPr algn="ctr">
              <a:defRPr/>
            </a:pPr>
            <a:r>
              <a:rPr lang="en-US" altLang="zh-CN" sz="6000" spc="400" smtClean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endParaRPr lang="zh-CN" altLang="en-US" sz="4400" spc="400" dirty="0">
              <a:solidFill>
                <a:srgbClr val="DDDDDD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MH_Title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445244" y="2728689"/>
            <a:ext cx="6222756" cy="68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 fontScale="92500" lnSpcReduction="10000"/>
          </a:bodyPr>
          <a:lstStyle>
            <a:defPPr>
              <a:defRPr lang="zh-CN"/>
            </a:defPPr>
            <a:lvl1pPr>
              <a:defRPr sz="3200">
                <a:solidFill>
                  <a:srgbClr val="00B05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smtClean="0"/>
              <a:t>地理信息与农业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678918443"/>
      </p:ext>
    </p:extLst>
  </p:cSld>
  <p:clrMapOvr>
    <a:masterClrMapping/>
  </p:clrMapOvr>
  <p:transition spd="med" advTm="12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68288" y="2544552"/>
            <a:ext cx="3702049" cy="3713074"/>
            <a:chOff x="194044" y="1977903"/>
            <a:chExt cx="3702049" cy="3721100"/>
          </a:xfrm>
        </p:grpSpPr>
        <p:sp>
          <p:nvSpPr>
            <p:cNvPr id="4" name="MH_Other_1"/>
            <p:cNvSpPr/>
            <p:nvPr>
              <p:custDataLst>
                <p:tags r:id="rId4"/>
              </p:custDataLst>
            </p:nvPr>
          </p:nvSpPr>
          <p:spPr>
            <a:xfrm rot="16374127">
              <a:off x="-624313" y="2969297"/>
              <a:ext cx="3570287" cy="1587500"/>
            </a:xfrm>
            <a:custGeom>
              <a:avLst/>
              <a:gdLst/>
              <a:ahLst/>
              <a:cxnLst/>
              <a:rect l="l" t="t" r="r" b="b"/>
              <a:pathLst>
                <a:path w="7590151" h="3240360">
                  <a:moveTo>
                    <a:pt x="1620180" y="0"/>
                  </a:moveTo>
                  <a:cubicBezTo>
                    <a:pt x="2278948" y="0"/>
                    <a:pt x="2845888" y="393168"/>
                    <a:pt x="3097941" y="958193"/>
                  </a:cubicBezTo>
                  <a:lnTo>
                    <a:pt x="3098072" y="958193"/>
                  </a:lnTo>
                  <a:cubicBezTo>
                    <a:pt x="3396017" y="1214402"/>
                    <a:pt x="3933309" y="1384501"/>
                    <a:pt x="4546440" y="1384501"/>
                  </a:cubicBezTo>
                  <a:cubicBezTo>
                    <a:pt x="5102087" y="1384501"/>
                    <a:pt x="5595448" y="1244803"/>
                    <a:pt x="5903768" y="1026403"/>
                  </a:cubicBezTo>
                  <a:cubicBezTo>
                    <a:pt x="6082157" y="862178"/>
                    <a:pt x="6320464" y="762555"/>
                    <a:pt x="6582039" y="762555"/>
                  </a:cubicBezTo>
                  <a:cubicBezTo>
                    <a:pt x="7138804" y="762555"/>
                    <a:pt x="7590151" y="1213902"/>
                    <a:pt x="7590151" y="1770667"/>
                  </a:cubicBezTo>
                  <a:cubicBezTo>
                    <a:pt x="7590151" y="2327432"/>
                    <a:pt x="7138804" y="2778779"/>
                    <a:pt x="6582039" y="2778779"/>
                  </a:cubicBezTo>
                  <a:cubicBezTo>
                    <a:pt x="6378610" y="2778779"/>
                    <a:pt x="6189255" y="2718524"/>
                    <a:pt x="6031180" y="2614377"/>
                  </a:cubicBezTo>
                  <a:lnTo>
                    <a:pt x="6025214" y="2614377"/>
                  </a:lnTo>
                  <a:lnTo>
                    <a:pt x="6018143" y="2606422"/>
                  </a:lnTo>
                  <a:cubicBezTo>
                    <a:pt x="5945686" y="2557456"/>
                    <a:pt x="5879947" y="2499306"/>
                    <a:pt x="5823306" y="2433018"/>
                  </a:cubicBezTo>
                  <a:cubicBezTo>
                    <a:pt x="5515437" y="2211718"/>
                    <a:pt x="5018750" y="2069853"/>
                    <a:pt x="4458811" y="2069853"/>
                  </a:cubicBezTo>
                  <a:cubicBezTo>
                    <a:pt x="3782126" y="2069853"/>
                    <a:pt x="3197817" y="2277043"/>
                    <a:pt x="2925134" y="2577557"/>
                  </a:cubicBezTo>
                  <a:cubicBezTo>
                    <a:pt x="2631694" y="2979912"/>
                    <a:pt x="2156352" y="3240360"/>
                    <a:pt x="1620180" y="3240360"/>
                  </a:cubicBezTo>
                  <a:cubicBezTo>
                    <a:pt x="725379" y="3240360"/>
                    <a:pt x="0" y="2514981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5" name="MH_SubTitle_1"/>
            <p:cNvSpPr/>
            <p:nvPr>
              <p:custDataLst>
                <p:tags r:id="rId5"/>
              </p:custDataLst>
            </p:nvPr>
          </p:nvSpPr>
          <p:spPr>
            <a:xfrm>
              <a:off x="898893" y="2047753"/>
              <a:ext cx="811212" cy="811212"/>
            </a:xfrm>
            <a:custGeom>
              <a:avLst/>
              <a:gdLst>
                <a:gd name="connsiteX0" fmla="*/ 426224 w 811436"/>
                <a:gd name="connsiteY0" fmla="*/ 530 h 810021"/>
                <a:gd name="connsiteX1" fmla="*/ 810909 w 811436"/>
                <a:gd name="connsiteY1" fmla="*/ 425552 h 810021"/>
                <a:gd name="connsiteX2" fmla="*/ 385214 w 811436"/>
                <a:gd name="connsiteY2" fmla="*/ 809491 h 810021"/>
                <a:gd name="connsiteX3" fmla="*/ 528 w 811436"/>
                <a:gd name="connsiteY3" fmla="*/ 384470 h 810021"/>
                <a:gd name="connsiteX4" fmla="*/ 426224 w 811436"/>
                <a:gd name="connsiteY4" fmla="*/ 530 h 81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436" h="810021">
                  <a:moveTo>
                    <a:pt x="426224" y="530"/>
                  </a:moveTo>
                  <a:cubicBezTo>
                    <a:pt x="650004" y="11874"/>
                    <a:pt x="822234" y="202164"/>
                    <a:pt x="810909" y="425552"/>
                  </a:cubicBezTo>
                  <a:cubicBezTo>
                    <a:pt x="799585" y="648940"/>
                    <a:pt x="608994" y="820836"/>
                    <a:pt x="385214" y="809491"/>
                  </a:cubicBezTo>
                  <a:cubicBezTo>
                    <a:pt x="161433" y="798147"/>
                    <a:pt x="-10797" y="607858"/>
                    <a:pt x="528" y="384470"/>
                  </a:cubicBezTo>
                  <a:cubicBezTo>
                    <a:pt x="11853" y="161081"/>
                    <a:pt x="202443" y="-10815"/>
                    <a:pt x="426224" y="5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 smtClean="0">
                  <a:solidFill>
                    <a:srgbClr val="3A3A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大数据</a:t>
              </a:r>
              <a:endParaRPr lang="zh-CN" altLang="en-US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MH_Other_2"/>
            <p:cNvSpPr/>
            <p:nvPr>
              <p:custDataLst>
                <p:tags r:id="rId6"/>
              </p:custDataLst>
            </p:nvPr>
          </p:nvSpPr>
          <p:spPr>
            <a:xfrm rot="18174127">
              <a:off x="-112345" y="3119315"/>
              <a:ext cx="3570288" cy="1589088"/>
            </a:xfrm>
            <a:custGeom>
              <a:avLst/>
              <a:gdLst/>
              <a:ahLst/>
              <a:cxnLst/>
              <a:rect l="l" t="t" r="r" b="b"/>
              <a:pathLst>
                <a:path w="7590151" h="3240360">
                  <a:moveTo>
                    <a:pt x="1620180" y="0"/>
                  </a:moveTo>
                  <a:cubicBezTo>
                    <a:pt x="2278948" y="0"/>
                    <a:pt x="2845888" y="393168"/>
                    <a:pt x="3097941" y="958193"/>
                  </a:cubicBezTo>
                  <a:lnTo>
                    <a:pt x="3098072" y="958193"/>
                  </a:lnTo>
                  <a:cubicBezTo>
                    <a:pt x="3396017" y="1214402"/>
                    <a:pt x="3933309" y="1384501"/>
                    <a:pt x="4546440" y="1384501"/>
                  </a:cubicBezTo>
                  <a:cubicBezTo>
                    <a:pt x="5102087" y="1384501"/>
                    <a:pt x="5595448" y="1244803"/>
                    <a:pt x="5903768" y="1026403"/>
                  </a:cubicBezTo>
                  <a:cubicBezTo>
                    <a:pt x="6082157" y="862178"/>
                    <a:pt x="6320464" y="762555"/>
                    <a:pt x="6582039" y="762555"/>
                  </a:cubicBezTo>
                  <a:cubicBezTo>
                    <a:pt x="7138804" y="762555"/>
                    <a:pt x="7590151" y="1213902"/>
                    <a:pt x="7590151" y="1770667"/>
                  </a:cubicBezTo>
                  <a:cubicBezTo>
                    <a:pt x="7590151" y="2327432"/>
                    <a:pt x="7138804" y="2778779"/>
                    <a:pt x="6582039" y="2778779"/>
                  </a:cubicBezTo>
                  <a:cubicBezTo>
                    <a:pt x="6378610" y="2778779"/>
                    <a:pt x="6189255" y="2718524"/>
                    <a:pt x="6031180" y="2614377"/>
                  </a:cubicBezTo>
                  <a:lnTo>
                    <a:pt x="6025214" y="2614377"/>
                  </a:lnTo>
                  <a:lnTo>
                    <a:pt x="6018143" y="2606422"/>
                  </a:lnTo>
                  <a:cubicBezTo>
                    <a:pt x="5945686" y="2557456"/>
                    <a:pt x="5879947" y="2499306"/>
                    <a:pt x="5823306" y="2433018"/>
                  </a:cubicBezTo>
                  <a:cubicBezTo>
                    <a:pt x="5515437" y="2211718"/>
                    <a:pt x="5018750" y="2069853"/>
                    <a:pt x="4458811" y="2069853"/>
                  </a:cubicBezTo>
                  <a:cubicBezTo>
                    <a:pt x="3782126" y="2069853"/>
                    <a:pt x="3197817" y="2277043"/>
                    <a:pt x="2925134" y="2577557"/>
                  </a:cubicBezTo>
                  <a:cubicBezTo>
                    <a:pt x="2631694" y="2979912"/>
                    <a:pt x="2156352" y="3240360"/>
                    <a:pt x="1620180" y="3240360"/>
                  </a:cubicBezTo>
                  <a:cubicBezTo>
                    <a:pt x="725379" y="3240360"/>
                    <a:pt x="0" y="2514981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7" name="MH_SubTitle_2"/>
            <p:cNvSpPr/>
            <p:nvPr>
              <p:custDataLst>
                <p:tags r:id="rId7"/>
              </p:custDataLst>
            </p:nvPr>
          </p:nvSpPr>
          <p:spPr>
            <a:xfrm>
              <a:off x="2046656" y="2446216"/>
              <a:ext cx="811213" cy="809625"/>
            </a:xfrm>
            <a:custGeom>
              <a:avLst/>
              <a:gdLst>
                <a:gd name="connsiteX0" fmla="*/ 426224 w 811436"/>
                <a:gd name="connsiteY0" fmla="*/ 530 h 810021"/>
                <a:gd name="connsiteX1" fmla="*/ 810909 w 811436"/>
                <a:gd name="connsiteY1" fmla="*/ 425552 h 810021"/>
                <a:gd name="connsiteX2" fmla="*/ 385214 w 811436"/>
                <a:gd name="connsiteY2" fmla="*/ 809491 h 810021"/>
                <a:gd name="connsiteX3" fmla="*/ 528 w 811436"/>
                <a:gd name="connsiteY3" fmla="*/ 384470 h 810021"/>
                <a:gd name="connsiteX4" fmla="*/ 426224 w 811436"/>
                <a:gd name="connsiteY4" fmla="*/ 530 h 81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436" h="810021">
                  <a:moveTo>
                    <a:pt x="426224" y="530"/>
                  </a:moveTo>
                  <a:cubicBezTo>
                    <a:pt x="650004" y="11874"/>
                    <a:pt x="822234" y="202164"/>
                    <a:pt x="810909" y="425552"/>
                  </a:cubicBezTo>
                  <a:cubicBezTo>
                    <a:pt x="799585" y="648940"/>
                    <a:pt x="608994" y="820836"/>
                    <a:pt x="385214" y="809491"/>
                  </a:cubicBezTo>
                  <a:cubicBezTo>
                    <a:pt x="161433" y="798147"/>
                    <a:pt x="-10797" y="607858"/>
                    <a:pt x="528" y="384470"/>
                  </a:cubicBezTo>
                  <a:cubicBezTo>
                    <a:pt x="11853" y="161081"/>
                    <a:pt x="202443" y="-10815"/>
                    <a:pt x="426224" y="5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 smtClean="0">
                  <a:solidFill>
                    <a:srgbClr val="3A3A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</a:t>
              </a:r>
              <a:endParaRPr lang="en-US" altLang="zh-CN" dirty="0" smtClean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dirty="0" smtClean="0">
                  <a:solidFill>
                    <a:srgbClr val="3A3A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商务</a:t>
              </a:r>
              <a:endParaRPr lang="zh-CN" altLang="en-US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MH_Other_3"/>
            <p:cNvSpPr/>
            <p:nvPr>
              <p:custDataLst>
                <p:tags r:id="rId8"/>
              </p:custDataLst>
            </p:nvPr>
          </p:nvSpPr>
          <p:spPr>
            <a:xfrm rot="19974127">
              <a:off x="194044" y="3501903"/>
              <a:ext cx="3570287" cy="1587500"/>
            </a:xfrm>
            <a:custGeom>
              <a:avLst/>
              <a:gdLst/>
              <a:ahLst/>
              <a:cxnLst/>
              <a:rect l="l" t="t" r="r" b="b"/>
              <a:pathLst>
                <a:path w="7590151" h="3240360">
                  <a:moveTo>
                    <a:pt x="1620180" y="0"/>
                  </a:moveTo>
                  <a:cubicBezTo>
                    <a:pt x="2278948" y="0"/>
                    <a:pt x="2845888" y="393168"/>
                    <a:pt x="3097941" y="958193"/>
                  </a:cubicBezTo>
                  <a:lnTo>
                    <a:pt x="3098072" y="958193"/>
                  </a:lnTo>
                  <a:cubicBezTo>
                    <a:pt x="3396017" y="1214402"/>
                    <a:pt x="3933309" y="1384501"/>
                    <a:pt x="4546440" y="1384501"/>
                  </a:cubicBezTo>
                  <a:cubicBezTo>
                    <a:pt x="5102087" y="1384501"/>
                    <a:pt x="5595448" y="1244803"/>
                    <a:pt x="5903768" y="1026403"/>
                  </a:cubicBezTo>
                  <a:cubicBezTo>
                    <a:pt x="6082157" y="862178"/>
                    <a:pt x="6320464" y="762555"/>
                    <a:pt x="6582039" y="762555"/>
                  </a:cubicBezTo>
                  <a:cubicBezTo>
                    <a:pt x="7138804" y="762555"/>
                    <a:pt x="7590151" y="1213902"/>
                    <a:pt x="7590151" y="1770667"/>
                  </a:cubicBezTo>
                  <a:cubicBezTo>
                    <a:pt x="7590151" y="2327432"/>
                    <a:pt x="7138804" y="2778779"/>
                    <a:pt x="6582039" y="2778779"/>
                  </a:cubicBezTo>
                  <a:cubicBezTo>
                    <a:pt x="6378610" y="2778779"/>
                    <a:pt x="6189255" y="2718524"/>
                    <a:pt x="6031180" y="2614377"/>
                  </a:cubicBezTo>
                  <a:lnTo>
                    <a:pt x="6025214" y="2614377"/>
                  </a:lnTo>
                  <a:lnTo>
                    <a:pt x="6018143" y="2606422"/>
                  </a:lnTo>
                  <a:cubicBezTo>
                    <a:pt x="5945686" y="2557456"/>
                    <a:pt x="5879947" y="2499306"/>
                    <a:pt x="5823306" y="2433018"/>
                  </a:cubicBezTo>
                  <a:cubicBezTo>
                    <a:pt x="5515437" y="2211718"/>
                    <a:pt x="5018750" y="2069853"/>
                    <a:pt x="4458811" y="2069853"/>
                  </a:cubicBezTo>
                  <a:cubicBezTo>
                    <a:pt x="3782126" y="2069853"/>
                    <a:pt x="3197817" y="2277043"/>
                    <a:pt x="2925134" y="2577557"/>
                  </a:cubicBezTo>
                  <a:cubicBezTo>
                    <a:pt x="2631694" y="2979912"/>
                    <a:pt x="2156352" y="3240360"/>
                    <a:pt x="1620180" y="3240360"/>
                  </a:cubicBezTo>
                  <a:cubicBezTo>
                    <a:pt x="725379" y="3240360"/>
                    <a:pt x="0" y="2514981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9" name="MH_SubTitle_3"/>
            <p:cNvSpPr/>
            <p:nvPr>
              <p:custDataLst>
                <p:tags r:id="rId9"/>
              </p:custDataLst>
            </p:nvPr>
          </p:nvSpPr>
          <p:spPr>
            <a:xfrm>
              <a:off x="2780081" y="3360616"/>
              <a:ext cx="811213" cy="811213"/>
            </a:xfrm>
            <a:custGeom>
              <a:avLst/>
              <a:gdLst>
                <a:gd name="connsiteX0" fmla="*/ 426224 w 811436"/>
                <a:gd name="connsiteY0" fmla="*/ 530 h 810021"/>
                <a:gd name="connsiteX1" fmla="*/ 810909 w 811436"/>
                <a:gd name="connsiteY1" fmla="*/ 425552 h 810021"/>
                <a:gd name="connsiteX2" fmla="*/ 385214 w 811436"/>
                <a:gd name="connsiteY2" fmla="*/ 809491 h 810021"/>
                <a:gd name="connsiteX3" fmla="*/ 528 w 811436"/>
                <a:gd name="connsiteY3" fmla="*/ 384470 h 810021"/>
                <a:gd name="connsiteX4" fmla="*/ 426224 w 811436"/>
                <a:gd name="connsiteY4" fmla="*/ 530 h 81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436" h="810021">
                  <a:moveTo>
                    <a:pt x="426224" y="530"/>
                  </a:moveTo>
                  <a:cubicBezTo>
                    <a:pt x="650004" y="11874"/>
                    <a:pt x="822234" y="202164"/>
                    <a:pt x="810909" y="425552"/>
                  </a:cubicBezTo>
                  <a:cubicBezTo>
                    <a:pt x="799585" y="648940"/>
                    <a:pt x="608994" y="820836"/>
                    <a:pt x="385214" y="809491"/>
                  </a:cubicBezTo>
                  <a:cubicBezTo>
                    <a:pt x="161433" y="798147"/>
                    <a:pt x="-10797" y="607858"/>
                    <a:pt x="528" y="384470"/>
                  </a:cubicBezTo>
                  <a:cubicBezTo>
                    <a:pt x="11853" y="161081"/>
                    <a:pt x="202443" y="-10815"/>
                    <a:pt x="426224" y="5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 smtClean="0">
                  <a:solidFill>
                    <a:srgbClr val="3A3A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</a:t>
              </a:r>
              <a:endParaRPr lang="en-US" altLang="zh-CN" dirty="0" smtClean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dirty="0" smtClean="0">
                  <a:solidFill>
                    <a:srgbClr val="3A3A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</a:t>
              </a:r>
              <a:r>
                <a:rPr lang="en-US" altLang="zh-CN" dirty="0" smtClean="0">
                  <a:solidFill>
                    <a:srgbClr val="3A3A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MH_Other_4"/>
            <p:cNvSpPr/>
            <p:nvPr>
              <p:custDataLst>
                <p:tags r:id="rId10"/>
              </p:custDataLst>
            </p:nvPr>
          </p:nvSpPr>
          <p:spPr>
            <a:xfrm rot="174127">
              <a:off x="325805" y="4014665"/>
              <a:ext cx="3570288" cy="1589088"/>
            </a:xfrm>
            <a:custGeom>
              <a:avLst/>
              <a:gdLst/>
              <a:ahLst/>
              <a:cxnLst/>
              <a:rect l="l" t="t" r="r" b="b"/>
              <a:pathLst>
                <a:path w="7590151" h="3240360">
                  <a:moveTo>
                    <a:pt x="1620180" y="0"/>
                  </a:moveTo>
                  <a:cubicBezTo>
                    <a:pt x="2278948" y="0"/>
                    <a:pt x="2845888" y="393168"/>
                    <a:pt x="3097941" y="958193"/>
                  </a:cubicBezTo>
                  <a:lnTo>
                    <a:pt x="3098072" y="958193"/>
                  </a:lnTo>
                  <a:cubicBezTo>
                    <a:pt x="3396017" y="1214402"/>
                    <a:pt x="3933309" y="1384501"/>
                    <a:pt x="4546440" y="1384501"/>
                  </a:cubicBezTo>
                  <a:cubicBezTo>
                    <a:pt x="5102087" y="1384501"/>
                    <a:pt x="5595448" y="1244803"/>
                    <a:pt x="5903768" y="1026403"/>
                  </a:cubicBezTo>
                  <a:cubicBezTo>
                    <a:pt x="6082157" y="862178"/>
                    <a:pt x="6320464" y="762555"/>
                    <a:pt x="6582039" y="762555"/>
                  </a:cubicBezTo>
                  <a:cubicBezTo>
                    <a:pt x="7138804" y="762555"/>
                    <a:pt x="7590151" y="1213902"/>
                    <a:pt x="7590151" y="1770667"/>
                  </a:cubicBezTo>
                  <a:cubicBezTo>
                    <a:pt x="7590151" y="2327432"/>
                    <a:pt x="7138804" y="2778779"/>
                    <a:pt x="6582039" y="2778779"/>
                  </a:cubicBezTo>
                  <a:cubicBezTo>
                    <a:pt x="6378610" y="2778779"/>
                    <a:pt x="6189255" y="2718524"/>
                    <a:pt x="6031180" y="2614377"/>
                  </a:cubicBezTo>
                  <a:lnTo>
                    <a:pt x="6025214" y="2614377"/>
                  </a:lnTo>
                  <a:lnTo>
                    <a:pt x="6018143" y="2606422"/>
                  </a:lnTo>
                  <a:cubicBezTo>
                    <a:pt x="5945686" y="2557456"/>
                    <a:pt x="5879947" y="2499306"/>
                    <a:pt x="5823306" y="2433018"/>
                  </a:cubicBezTo>
                  <a:cubicBezTo>
                    <a:pt x="5515437" y="2211718"/>
                    <a:pt x="5018750" y="2069853"/>
                    <a:pt x="4458811" y="2069853"/>
                  </a:cubicBezTo>
                  <a:cubicBezTo>
                    <a:pt x="3782126" y="2069853"/>
                    <a:pt x="3197817" y="2277043"/>
                    <a:pt x="2925134" y="2577557"/>
                  </a:cubicBezTo>
                  <a:cubicBezTo>
                    <a:pt x="2631694" y="2979912"/>
                    <a:pt x="2156352" y="3240360"/>
                    <a:pt x="1620180" y="3240360"/>
                  </a:cubicBezTo>
                  <a:cubicBezTo>
                    <a:pt x="725379" y="3240360"/>
                    <a:pt x="0" y="2514981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11" name="MH_Title_1"/>
            <p:cNvSpPr/>
            <p:nvPr>
              <p:custDataLst>
                <p:tags r:id="rId11"/>
              </p:custDataLst>
            </p:nvPr>
          </p:nvSpPr>
          <p:spPr>
            <a:xfrm>
              <a:off x="367081" y="4036891"/>
              <a:ext cx="1439863" cy="1439863"/>
            </a:xfrm>
            <a:custGeom>
              <a:avLst/>
              <a:gdLst>
                <a:gd name="connsiteX0" fmla="*/ 719142 w 1440001"/>
                <a:gd name="connsiteY0" fmla="*/ 1 h 1440000"/>
                <a:gd name="connsiteX1" fmla="*/ 1228510 w 1440001"/>
                <a:gd name="connsiteY1" fmla="*/ 210276 h 1440000"/>
                <a:gd name="connsiteX2" fmla="*/ 1229725 w 1440001"/>
                <a:gd name="connsiteY2" fmla="*/ 1228509 h 1440000"/>
                <a:gd name="connsiteX3" fmla="*/ 211492 w 1440001"/>
                <a:gd name="connsiteY3" fmla="*/ 1229724 h 1440000"/>
                <a:gd name="connsiteX4" fmla="*/ 210277 w 1440001"/>
                <a:gd name="connsiteY4" fmla="*/ 211491 h 1440000"/>
                <a:gd name="connsiteX5" fmla="*/ 719142 w 1440001"/>
                <a:gd name="connsiteY5" fmla="*/ 1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0001" h="1440000">
                  <a:moveTo>
                    <a:pt x="719142" y="1"/>
                  </a:moveTo>
                  <a:cubicBezTo>
                    <a:pt x="903406" y="-219"/>
                    <a:pt x="1087754" y="69855"/>
                    <a:pt x="1228510" y="210276"/>
                  </a:cubicBezTo>
                  <a:cubicBezTo>
                    <a:pt x="1510023" y="491118"/>
                    <a:pt x="1510567" y="946996"/>
                    <a:pt x="1229725" y="1228509"/>
                  </a:cubicBezTo>
                  <a:cubicBezTo>
                    <a:pt x="948884" y="1510022"/>
                    <a:pt x="493005" y="1510566"/>
                    <a:pt x="211492" y="1229724"/>
                  </a:cubicBezTo>
                  <a:cubicBezTo>
                    <a:pt x="-70021" y="948883"/>
                    <a:pt x="-70565" y="493004"/>
                    <a:pt x="210277" y="211491"/>
                  </a:cubicBezTo>
                  <a:cubicBezTo>
                    <a:pt x="350698" y="70735"/>
                    <a:pt x="534878" y="221"/>
                    <a:pt x="7191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b="1" dirty="0" smtClean="0">
                  <a:solidFill>
                    <a:srgbClr val="3A3A3A"/>
                  </a:solidFill>
                </a:rPr>
                <a:t>地理信息</a:t>
              </a:r>
              <a:endParaRPr lang="zh-CN" altLang="en-US" b="1" dirty="0">
                <a:solidFill>
                  <a:srgbClr val="3A3A3A"/>
                </a:solidFill>
              </a:endParaRPr>
            </a:p>
          </p:txBody>
        </p:sp>
        <p:sp>
          <p:nvSpPr>
            <p:cNvPr id="12" name="MH_SubTitle_4"/>
            <p:cNvSpPr/>
            <p:nvPr>
              <p:custDataLst>
                <p:tags r:id="rId12"/>
              </p:custDataLst>
            </p:nvPr>
          </p:nvSpPr>
          <p:spPr>
            <a:xfrm>
              <a:off x="3015031" y="4548066"/>
              <a:ext cx="811213" cy="809625"/>
            </a:xfrm>
            <a:custGeom>
              <a:avLst/>
              <a:gdLst>
                <a:gd name="connsiteX0" fmla="*/ 426224 w 811436"/>
                <a:gd name="connsiteY0" fmla="*/ 530 h 810021"/>
                <a:gd name="connsiteX1" fmla="*/ 810909 w 811436"/>
                <a:gd name="connsiteY1" fmla="*/ 425552 h 810021"/>
                <a:gd name="connsiteX2" fmla="*/ 385214 w 811436"/>
                <a:gd name="connsiteY2" fmla="*/ 809491 h 810021"/>
                <a:gd name="connsiteX3" fmla="*/ 528 w 811436"/>
                <a:gd name="connsiteY3" fmla="*/ 384470 h 810021"/>
                <a:gd name="connsiteX4" fmla="*/ 426224 w 811436"/>
                <a:gd name="connsiteY4" fmla="*/ 530 h 81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436" h="810021">
                  <a:moveTo>
                    <a:pt x="426224" y="530"/>
                  </a:moveTo>
                  <a:cubicBezTo>
                    <a:pt x="650004" y="11874"/>
                    <a:pt x="822234" y="202164"/>
                    <a:pt x="810909" y="425552"/>
                  </a:cubicBezTo>
                  <a:cubicBezTo>
                    <a:pt x="799585" y="648940"/>
                    <a:pt x="608994" y="820836"/>
                    <a:pt x="385214" y="809491"/>
                  </a:cubicBezTo>
                  <a:cubicBezTo>
                    <a:pt x="161433" y="798147"/>
                    <a:pt x="-10797" y="607858"/>
                    <a:pt x="528" y="384470"/>
                  </a:cubicBezTo>
                  <a:cubicBezTo>
                    <a:pt x="11853" y="161081"/>
                    <a:pt x="202443" y="-10815"/>
                    <a:pt x="426224" y="5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 smtClean="0">
                  <a:solidFill>
                    <a:srgbClr val="3A3A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</a:t>
              </a:r>
              <a:endParaRPr lang="en-US" altLang="zh-CN" dirty="0" smtClean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rgbClr val="3A3A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农业</a:t>
              </a:r>
            </a:p>
          </p:txBody>
        </p:sp>
      </p:grpSp>
      <p:sp>
        <p:nvSpPr>
          <p:cNvPr id="13" name="矩形 12"/>
          <p:cNvSpPr/>
          <p:nvPr/>
        </p:nvSpPr>
        <p:spPr>
          <a:xfrm>
            <a:off x="842740" y="982760"/>
            <a:ext cx="618630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b="1" dirty="0" smtClean="0">
                <a:latin typeface="+mn-ea"/>
                <a:cs typeface="Times New Roman" panose="02020603050405020304" pitchFamily="18" charset="0"/>
              </a:rPr>
              <a:t>《国务院办公厅关于加快转变农业发展方式的意见》</a:t>
            </a:r>
            <a:endParaRPr lang="en-US" altLang="zh-CN" b="1" dirty="0" smtClean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zh-CN" b="1" dirty="0" smtClean="0">
                <a:latin typeface="+mn-ea"/>
                <a:cs typeface="Times New Roman" panose="02020603050405020304" pitchFamily="18" charset="0"/>
              </a:rPr>
              <a:t>《关于加大改革创新力度加快农业现代化建设的若干意见》</a:t>
            </a:r>
            <a:endParaRPr lang="zh-CN" altLang="en-US" b="1" dirty="0">
              <a:latin typeface="+mn-ea"/>
            </a:endParaRPr>
          </a:p>
        </p:txBody>
      </p:sp>
      <p:sp>
        <p:nvSpPr>
          <p:cNvPr id="15" name="MH_Text_1"/>
          <p:cNvSpPr txBox="1"/>
          <p:nvPr>
            <p:custDataLst>
              <p:tags r:id="rId1"/>
            </p:custDataLst>
          </p:nvPr>
        </p:nvSpPr>
        <p:spPr>
          <a:xfrm>
            <a:off x="4183842" y="2646971"/>
            <a:ext cx="6153060" cy="808037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ct val="130000"/>
              </a:lnSpc>
              <a:buFont typeface="Wingdings" panose="05000000000000000000" pitchFamily="2" charset="2"/>
              <a:buChar char="n"/>
              <a:defRPr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国务院促进大数据发展行动纲要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just">
              <a:lnSpc>
                <a:spcPct val="130000"/>
              </a:lnSpc>
              <a:defRPr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大力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推进国家自然资源和空间基础地理库等国家基础数据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Text_2"/>
          <p:cNvSpPr txBox="1"/>
          <p:nvPr>
            <p:custDataLst>
              <p:tags r:id="rId2"/>
            </p:custDataLst>
          </p:nvPr>
        </p:nvSpPr>
        <p:spPr>
          <a:xfrm>
            <a:off x="4958066" y="3790433"/>
            <a:ext cx="5484016" cy="80803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国务院关于大力发展电子商务加快培育经济新动力的意见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积极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利用移动互联网、地理位置服务、大数据等信息技术提升流通效率和服务质量。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Text_3"/>
          <p:cNvSpPr txBox="1"/>
          <p:nvPr>
            <p:custDataLst>
              <p:tags r:id="rId3"/>
            </p:custDataLst>
          </p:nvPr>
        </p:nvSpPr>
        <p:spPr>
          <a:xfrm>
            <a:off x="5459252" y="5056629"/>
            <a:ext cx="5663741" cy="808037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国务院关于积极推进“互联网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”行动的指导意见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充分利用多维地理信息系统、智慧地图等技术。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406640" y="41734"/>
            <a:ext cx="10008015" cy="579563"/>
          </a:xfrm>
        </p:spPr>
        <p:txBody>
          <a:bodyPr>
            <a:no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1.1</a:t>
            </a:r>
            <a:r>
              <a:rPr lang="zh-CN" altLang="en-US" sz="2800" dirty="0" smtClean="0">
                <a:latin typeface="+mn-ea"/>
                <a:ea typeface="+mn-ea"/>
              </a:rPr>
              <a:t>地理信息与农业</a:t>
            </a:r>
            <a:endParaRPr lang="zh-CN" altLang="en-US" sz="2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678610"/>
      </p:ext>
    </p:extLst>
  </p:cSld>
  <p:clrMapOvr>
    <a:masterClrMapping/>
  </p:clrMapOvr>
  <p:transition spd="med" advTm="76053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406640" y="41734"/>
            <a:ext cx="10008015" cy="579563"/>
          </a:xfrm>
        </p:spPr>
        <p:txBody>
          <a:bodyPr>
            <a:no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1.2</a:t>
            </a:r>
            <a:r>
              <a:rPr lang="zh-CN" altLang="en-US" sz="2800" dirty="0" smtClean="0">
                <a:latin typeface="+mn-ea"/>
                <a:ea typeface="+mn-ea"/>
              </a:rPr>
              <a:t>地理信息与农业</a:t>
            </a:r>
            <a:endParaRPr lang="zh-CN" altLang="en-US" sz="2800" dirty="0">
              <a:latin typeface="+mn-ea"/>
              <a:ea typeface="+mn-ea"/>
            </a:endParaRP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xmlns="" val="4105598720"/>
              </p:ext>
            </p:extLst>
          </p:nvPr>
        </p:nvGraphicFramePr>
        <p:xfrm>
          <a:off x="5217463" y="3624311"/>
          <a:ext cx="5909884" cy="3037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7554" y="3715420"/>
            <a:ext cx="3701720" cy="2468907"/>
          </a:xfrm>
          <a:prstGeom prst="rect">
            <a:avLst/>
          </a:prstGeom>
        </p:spPr>
      </p:pic>
      <p:pic>
        <p:nvPicPr>
          <p:cNvPr id="1026" name="Picture 2" descr="http://zgsc.china.com.cn/upload/2015/06-16/160927645997195_12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7553" y="788722"/>
            <a:ext cx="3701721" cy="244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43399" y="788722"/>
            <a:ext cx="5223339" cy="270048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41679" y="3302999"/>
            <a:ext cx="1620957" cy="41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宅基地确权颁证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26125" y="6248936"/>
            <a:ext cx="2852063" cy="41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农村土地承包经营权确权颁证</a:t>
            </a:r>
          </a:p>
        </p:txBody>
      </p:sp>
    </p:spTree>
    <p:extLst>
      <p:ext uri="{BB962C8B-B14F-4D97-AF65-F5344CB8AC3E}">
        <p14:creationId xmlns:p14="http://schemas.microsoft.com/office/powerpoint/2010/main" xmlns="" val="3978839266"/>
      </p:ext>
    </p:extLst>
  </p:cSld>
  <p:clrMapOvr>
    <a:masterClrMapping/>
  </p:clrMapOvr>
  <p:transition spd="med" advTm="99978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4302795" y="3653335"/>
            <a:ext cx="263342" cy="262841"/>
          </a:xfrm>
          <a:prstGeom prst="ellipse">
            <a:avLst/>
          </a:prstGeom>
          <a:solidFill>
            <a:srgbClr val="CDE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cxnSp>
        <p:nvCxnSpPr>
          <p:cNvPr id="19" name="MH_Others_2"/>
          <p:cNvCxnSpPr/>
          <p:nvPr>
            <p:custDataLst>
              <p:tags r:id="rId2"/>
            </p:custDataLst>
          </p:nvPr>
        </p:nvCxnSpPr>
        <p:spPr>
          <a:xfrm>
            <a:off x="1524000" y="3474185"/>
            <a:ext cx="9144000" cy="0"/>
          </a:xfrm>
          <a:prstGeom prst="line">
            <a:avLst/>
          </a:prstGeom>
          <a:ln w="3175">
            <a:solidFill>
              <a:srgbClr val="B2E7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MH_Others_3"/>
          <p:cNvCxnSpPr/>
          <p:nvPr>
            <p:custDataLst>
              <p:tags r:id="rId3"/>
            </p:custDataLst>
          </p:nvPr>
        </p:nvCxnSpPr>
        <p:spPr>
          <a:xfrm>
            <a:off x="4010514" y="2409099"/>
            <a:ext cx="0" cy="2092570"/>
          </a:xfrm>
          <a:prstGeom prst="line">
            <a:avLst/>
          </a:prstGeom>
          <a:ln w="3175">
            <a:solidFill>
              <a:srgbClr val="B2E7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Others_4"/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3593005" y="3039459"/>
            <a:ext cx="833437" cy="83185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2" name="MH_Number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593005" y="2975646"/>
            <a:ext cx="842229" cy="965443"/>
          </a:xfrm>
          <a:prstGeom prst="rect">
            <a:avLst/>
          </a:prstGeom>
          <a:noFill/>
        </p:spPr>
        <p:txBody>
          <a:bodyPr lIns="0" tIns="72000" rIns="0" bIns="0" anchor="ctr">
            <a:normAutofit lnSpcReduction="10000"/>
          </a:bodyPr>
          <a:lstStyle/>
          <a:p>
            <a:pPr algn="ctr">
              <a:defRPr/>
            </a:pPr>
            <a:r>
              <a:rPr lang="en-US" altLang="zh-CN" sz="6000" spc="400" smtClean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endParaRPr lang="zh-CN" altLang="en-US" sz="4400" spc="400" dirty="0">
              <a:solidFill>
                <a:srgbClr val="DDDDDD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MH_Title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445244" y="2728689"/>
            <a:ext cx="6222756" cy="68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 fontScale="92500" lnSpcReduction="10000"/>
          </a:bodyPr>
          <a:lstStyle>
            <a:defPPr>
              <a:defRPr lang="zh-CN"/>
            </a:defPPr>
            <a:lvl1pPr>
              <a:defRPr sz="3200">
                <a:solidFill>
                  <a:srgbClr val="00B05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dirty="0" smtClean="0"/>
              <a:t>一张图的可视农业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338824524"/>
      </p:ext>
    </p:extLst>
  </p:cSld>
  <p:clrMapOvr>
    <a:masterClrMapping/>
  </p:clrMapOvr>
  <p:transition spd="med" advTm="11017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2.1</a:t>
            </a:r>
            <a:r>
              <a:rPr lang="zh-CN" altLang="en-US" sz="2800" dirty="0" smtClean="0">
                <a:latin typeface="+mn-ea"/>
                <a:ea typeface="+mn-ea"/>
              </a:rPr>
              <a:t>农业</a:t>
            </a:r>
            <a:r>
              <a:rPr lang="zh-CN" altLang="en-US" sz="2800" dirty="0">
                <a:latin typeface="+mn-ea"/>
                <a:ea typeface="+mn-ea"/>
              </a:rPr>
              <a:t>发展中的问题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92265110"/>
              </p:ext>
            </p:extLst>
          </p:nvPr>
        </p:nvGraphicFramePr>
        <p:xfrm>
          <a:off x="1188255" y="1211711"/>
          <a:ext cx="8986055" cy="4852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652576807"/>
      </p:ext>
    </p:extLst>
  </p:cSld>
  <p:clrMapOvr>
    <a:masterClrMapping/>
  </p:clrMapOvr>
  <p:transition spd="med" advTm="6097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>
            <a:stCxn id="17" idx="0"/>
          </p:cNvCxnSpPr>
          <p:nvPr/>
        </p:nvCxnSpPr>
        <p:spPr>
          <a:xfrm flipV="1">
            <a:off x="2667733" y="4018120"/>
            <a:ext cx="788171" cy="148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25" idx="0"/>
            <a:endCxn id="10" idx="2"/>
          </p:cNvCxnSpPr>
          <p:nvPr/>
        </p:nvCxnSpPr>
        <p:spPr>
          <a:xfrm>
            <a:off x="2649919" y="3760587"/>
            <a:ext cx="7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stCxn id="24" idx="0"/>
          </p:cNvCxnSpPr>
          <p:nvPr/>
        </p:nvCxnSpPr>
        <p:spPr>
          <a:xfrm>
            <a:off x="2612957" y="1999435"/>
            <a:ext cx="709795" cy="1503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2.2</a:t>
            </a:r>
            <a:r>
              <a:rPr lang="zh-CN" altLang="en-US" sz="2800" dirty="0" smtClean="0">
                <a:latin typeface="+mn-ea"/>
                <a:ea typeface="+mn-ea"/>
              </a:rPr>
              <a:t>耕地管理可视</a:t>
            </a:r>
            <a:endParaRPr lang="zh-CN" altLang="en-US" sz="2800" dirty="0">
              <a:latin typeface="+mn-ea"/>
              <a:ea typeface="+mn-ea"/>
            </a:endParaRPr>
          </a:p>
        </p:txBody>
      </p:sp>
      <p:pic>
        <p:nvPicPr>
          <p:cNvPr id="10" name="Picture 2" descr="G:\无标题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8090" y="2684161"/>
            <a:ext cx="2808733" cy="21528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3695179" y="1358052"/>
            <a:ext cx="2294554" cy="984621"/>
            <a:chOff x="1587" y="1552277"/>
            <a:chExt cx="1918890" cy="959445"/>
          </a:xfrm>
          <a:solidFill>
            <a:srgbClr val="92D050"/>
          </a:solidFill>
          <a:scene3d>
            <a:camera prst="orthographicFront"/>
            <a:lightRig rig="flat" dir="t"/>
          </a:scene3d>
        </p:grpSpPr>
        <p:sp>
          <p:nvSpPr>
            <p:cNvPr id="12" name="圆角矩形 11"/>
            <p:cNvSpPr/>
            <p:nvPr/>
          </p:nvSpPr>
          <p:spPr>
            <a:xfrm>
              <a:off x="1587" y="1552277"/>
              <a:ext cx="1918890" cy="95944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圆角矩形 4"/>
            <p:cNvSpPr/>
            <p:nvPr/>
          </p:nvSpPr>
          <p:spPr>
            <a:xfrm>
              <a:off x="29688" y="1580378"/>
              <a:ext cx="1862688" cy="90324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kern="1200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遥感卫片</a:t>
              </a:r>
              <a:endParaRPr lang="en-US" altLang="zh-CN" sz="2000" b="1" kern="1200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0.5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米分辨率</a:t>
              </a:r>
              <a:endParaRPr lang="zh-CN" altLang="en-US" sz="2000" b="1" kern="12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695177" y="5069350"/>
            <a:ext cx="2294555" cy="1014330"/>
            <a:chOff x="1587" y="1552277"/>
            <a:chExt cx="1918890" cy="959445"/>
          </a:xfrm>
          <a:scene3d>
            <a:camera prst="orthographicFront"/>
            <a:lightRig rig="flat" dir="t"/>
          </a:scene3d>
        </p:grpSpPr>
        <p:sp>
          <p:nvSpPr>
            <p:cNvPr id="15" name="圆角矩形 14"/>
            <p:cNvSpPr/>
            <p:nvPr/>
          </p:nvSpPr>
          <p:spPr>
            <a:xfrm>
              <a:off x="1587" y="1552277"/>
              <a:ext cx="1918890" cy="959445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圆角矩形 4"/>
            <p:cNvSpPr/>
            <p:nvPr/>
          </p:nvSpPr>
          <p:spPr>
            <a:xfrm>
              <a:off x="29688" y="1580378"/>
              <a:ext cx="1862688" cy="9032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kern="1200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遥感航片</a:t>
              </a:r>
              <a:endParaRPr lang="en-US" altLang="zh-CN" sz="2000" b="1" kern="1200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0.05-0.5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米分辨率</a:t>
              </a:r>
              <a:endParaRPr lang="zh-CN" altLang="en-US" sz="2000" b="1" kern="12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17" name="图片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330" y="4816795"/>
            <a:ext cx="2124403" cy="13810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45" t="5328" r="6645" b="8764"/>
          <a:stretch/>
        </p:blipFill>
        <p:spPr>
          <a:xfrm>
            <a:off x="598107" y="1294491"/>
            <a:ext cx="2014850" cy="14098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900" b="39277"/>
          <a:stretch/>
        </p:blipFill>
        <p:spPr>
          <a:xfrm>
            <a:off x="561145" y="3070062"/>
            <a:ext cx="2088774" cy="13810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右箭头 27"/>
          <p:cNvSpPr/>
          <p:nvPr/>
        </p:nvSpPr>
        <p:spPr>
          <a:xfrm>
            <a:off x="6463646" y="3282070"/>
            <a:ext cx="2021983" cy="957033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6432468" y="4441190"/>
            <a:ext cx="2001637" cy="504534"/>
            <a:chOff x="-26514" y="1580378"/>
            <a:chExt cx="1918890" cy="969573"/>
          </a:xfrm>
          <a:scene3d>
            <a:camera prst="orthographicFront"/>
            <a:lightRig rig="flat" dir="t"/>
          </a:scene3d>
        </p:grpSpPr>
        <p:sp>
          <p:nvSpPr>
            <p:cNvPr id="33" name="圆角矩形 32"/>
            <p:cNvSpPr/>
            <p:nvPr/>
          </p:nvSpPr>
          <p:spPr>
            <a:xfrm>
              <a:off x="-26514" y="1590506"/>
              <a:ext cx="1918890" cy="959445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航飞影像调绘</a:t>
              </a:r>
            </a:p>
          </p:txBody>
        </p:sp>
        <p:sp>
          <p:nvSpPr>
            <p:cNvPr id="34" name="圆角矩形 4"/>
            <p:cNvSpPr/>
            <p:nvPr/>
          </p:nvSpPr>
          <p:spPr>
            <a:xfrm>
              <a:off x="29688" y="1580378"/>
              <a:ext cx="1862688" cy="9032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b="1" kern="12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29425" y="1101005"/>
            <a:ext cx="3350559" cy="20476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9750" y="3911557"/>
            <a:ext cx="3341861" cy="22619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组合 37"/>
          <p:cNvGrpSpPr/>
          <p:nvPr/>
        </p:nvGrpSpPr>
        <p:grpSpPr>
          <a:xfrm>
            <a:off x="9475398" y="3291167"/>
            <a:ext cx="1630563" cy="337194"/>
            <a:chOff x="1587" y="1552277"/>
            <a:chExt cx="1918890" cy="959445"/>
          </a:xfrm>
          <a:scene3d>
            <a:camera prst="orthographicFront"/>
            <a:lightRig rig="flat" dir="t"/>
          </a:scene3d>
        </p:grpSpPr>
        <p:sp>
          <p:nvSpPr>
            <p:cNvPr id="39" name="圆角矩形 38"/>
            <p:cNvSpPr/>
            <p:nvPr/>
          </p:nvSpPr>
          <p:spPr>
            <a:xfrm>
              <a:off x="1587" y="1552277"/>
              <a:ext cx="1918890" cy="959445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0" name="圆角矩形 4"/>
            <p:cNvSpPr/>
            <p:nvPr/>
          </p:nvSpPr>
          <p:spPr>
            <a:xfrm>
              <a:off x="29688" y="1580378"/>
              <a:ext cx="1862688" cy="9032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kern="1200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权属数据</a:t>
              </a:r>
              <a:endParaRPr lang="zh-CN" altLang="en-US" sz="2000" b="1" kern="12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499277" y="6288090"/>
            <a:ext cx="1630563" cy="337194"/>
            <a:chOff x="1587" y="1552277"/>
            <a:chExt cx="1918890" cy="959445"/>
          </a:xfrm>
          <a:scene3d>
            <a:camera prst="orthographicFront"/>
            <a:lightRig rig="flat" dir="t"/>
          </a:scene3d>
        </p:grpSpPr>
        <p:sp>
          <p:nvSpPr>
            <p:cNvPr id="42" name="圆角矩形 41"/>
            <p:cNvSpPr/>
            <p:nvPr/>
          </p:nvSpPr>
          <p:spPr>
            <a:xfrm>
              <a:off x="1587" y="1552277"/>
              <a:ext cx="1918890" cy="959445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3" name="圆角矩形 4"/>
            <p:cNvSpPr/>
            <p:nvPr/>
          </p:nvSpPr>
          <p:spPr>
            <a:xfrm>
              <a:off x="29688" y="1580378"/>
              <a:ext cx="1862688" cy="9032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土地颁证</a:t>
              </a:r>
              <a:endParaRPr lang="zh-CN" altLang="en-US" sz="2000" b="1" kern="12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57091218"/>
      </p:ext>
    </p:extLst>
  </p:cSld>
  <p:clrMapOvr>
    <a:masterClrMapping/>
  </p:clrMapOvr>
  <p:transition spd="med" advTm="33065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330365" y="4602894"/>
            <a:ext cx="1160148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2.3</a:t>
            </a:r>
            <a:r>
              <a:rPr lang="zh-CN" altLang="en-US" sz="2800" dirty="0" smtClean="0">
                <a:latin typeface="+mn-ea"/>
                <a:ea typeface="+mn-ea"/>
              </a:rPr>
              <a:t>耕地管理可视</a:t>
            </a:r>
            <a:endParaRPr lang="zh-CN" altLang="en-US" sz="2800" dirty="0">
              <a:latin typeface="+mn-ea"/>
              <a:ea typeface="+mn-ea"/>
            </a:endParaRP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xmlns="" val="3852099505"/>
              </p:ext>
            </p:extLst>
          </p:nvPr>
        </p:nvGraphicFramePr>
        <p:xfrm>
          <a:off x="303608" y="1275011"/>
          <a:ext cx="11615312" cy="2691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圆角矩形 4"/>
          <p:cNvSpPr/>
          <p:nvPr/>
        </p:nvSpPr>
        <p:spPr>
          <a:xfrm rot="16200000">
            <a:off x="1684160" y="1381028"/>
            <a:ext cx="436621" cy="2741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54864" rIns="71120" bIns="0" numCol="1" spcCol="1270" anchor="t" anchorCtr="0">
            <a:noAutofit/>
          </a:bodyPr>
          <a:lstStyle/>
          <a:p>
            <a:pPr lvl="0" algn="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600" kern="1200" dirty="0"/>
          </a:p>
        </p:txBody>
      </p:sp>
      <p:sp>
        <p:nvSpPr>
          <p:cNvPr id="11" name="圆角矩形 10"/>
          <p:cNvSpPr/>
          <p:nvPr/>
        </p:nvSpPr>
        <p:spPr>
          <a:xfrm>
            <a:off x="330365" y="1268125"/>
            <a:ext cx="1435041" cy="4366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前期资料准备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778285" y="1283953"/>
            <a:ext cx="1435041" cy="4366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入户权属调查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218571" y="1299781"/>
            <a:ext cx="1435041" cy="4366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测量地块成图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679370" y="1299781"/>
            <a:ext cx="1435041" cy="4366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公示审核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127290" y="1313112"/>
            <a:ext cx="1435041" cy="4366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建立登记簿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575210" y="1299781"/>
            <a:ext cx="1435041" cy="4366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完善证书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9036009" y="1310617"/>
            <a:ext cx="1435041" cy="4366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建立信息系统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0496808" y="1299781"/>
            <a:ext cx="1435041" cy="4366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资料归档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42186" y="798759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农村土地确</a:t>
            </a:r>
            <a:r>
              <a:rPr lang="zh-CN" altLang="en-US" sz="2400" dirty="0" smtClean="0"/>
              <a:t>权的工作流程</a:t>
            </a:r>
            <a:endParaRPr lang="zh-CN" altLang="en-US" sz="2400" dirty="0"/>
          </a:p>
        </p:txBody>
      </p:sp>
      <p:graphicFrame>
        <p:nvGraphicFramePr>
          <p:cNvPr id="24" name="图示 23"/>
          <p:cNvGraphicFramePr/>
          <p:nvPr>
            <p:extLst>
              <p:ext uri="{D42A27DB-BD31-4B8C-83A1-F6EECF244321}">
                <p14:modId xmlns:p14="http://schemas.microsoft.com/office/powerpoint/2010/main" xmlns="" val="3266149863"/>
              </p:ext>
            </p:extLst>
          </p:nvPr>
        </p:nvGraphicFramePr>
        <p:xfrm>
          <a:off x="2012778" y="4985441"/>
          <a:ext cx="7897612" cy="1790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5" name="Picture 2" descr="人员培训和动员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4" t="148" r="12645" b="73"/>
          <a:stretch>
            <a:fillRect/>
          </a:stretch>
        </p:blipFill>
        <p:spPr bwMode="auto">
          <a:xfrm>
            <a:off x="343244" y="3645117"/>
            <a:ext cx="1318131" cy="8173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26" name="Picture 2" descr="入户调查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1164" y="3645117"/>
            <a:ext cx="1338402" cy="817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12">
            <a:extLst/>
          </a:blip>
          <a:srcRect/>
          <a:stretch>
            <a:fillRect/>
          </a:stretch>
        </p:blipFill>
        <p:spPr bwMode="auto">
          <a:xfrm>
            <a:off x="3259355" y="3645117"/>
            <a:ext cx="1353044" cy="817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9" name="Picture 7" descr="E:\TRK\农用地承包经营权\山东\临沂临沭县\登记试点照片\村民查看土地登记公示信息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4136" y="3645118"/>
            <a:ext cx="1430275" cy="817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 descr="E:\解决方案\ppt图片\土地承包经营权登记薄台账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6149" y="3645117"/>
            <a:ext cx="1389062" cy="817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5076" y="3655269"/>
            <a:ext cx="1385175" cy="842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esktop\管理系统登录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395"/>
          <a:stretch/>
        </p:blipFill>
        <p:spPr bwMode="auto">
          <a:xfrm>
            <a:off x="9106268" y="3655269"/>
            <a:ext cx="1308387" cy="824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istrator\Desktop\管理系统登录2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74459" y="3655269"/>
            <a:ext cx="1357390" cy="807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34" name="下箭头 33"/>
          <p:cNvSpPr/>
          <p:nvPr/>
        </p:nvSpPr>
        <p:spPr>
          <a:xfrm>
            <a:off x="3876275" y="4388221"/>
            <a:ext cx="648057" cy="715617"/>
          </a:xfrm>
          <a:prstGeom prst="downArrow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34"/>
          <p:cNvSpPr/>
          <p:nvPr/>
        </p:nvSpPr>
        <p:spPr>
          <a:xfrm>
            <a:off x="7378167" y="4393883"/>
            <a:ext cx="648057" cy="715617"/>
          </a:xfrm>
          <a:prstGeom prst="downArrow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5217715" y="460289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/>
              <a:t>分析与决策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976913274"/>
      </p:ext>
    </p:extLst>
  </p:cSld>
  <p:clrMapOvr>
    <a:masterClrMapping/>
  </p:clrMapOvr>
  <p:transition spd="med" advTm="168109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406640" y="41734"/>
            <a:ext cx="10008015" cy="579563"/>
          </a:xfrm>
        </p:spPr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2.4</a:t>
            </a:r>
            <a:r>
              <a:rPr lang="zh-CN" altLang="en-US" sz="2800" dirty="0" smtClean="0">
                <a:latin typeface="+mn-ea"/>
                <a:ea typeface="+mn-ea"/>
              </a:rPr>
              <a:t>确权工作底图</a:t>
            </a:r>
            <a:endParaRPr lang="zh-CN" altLang="en-US" sz="2800" dirty="0">
              <a:latin typeface="+mn-ea"/>
              <a:ea typeface="+mn-ea"/>
            </a:endParaRPr>
          </a:p>
        </p:txBody>
      </p:sp>
      <p:pic>
        <p:nvPicPr>
          <p:cNvPr id="4" name="Picture 3" descr="C:\Users\Administrator\Desktop\武乡公示样例图-部分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130" y="808610"/>
            <a:ext cx="5941820" cy="5798252"/>
          </a:xfrm>
          <a:prstGeom prst="rect">
            <a:avLst/>
          </a:prstGeom>
          <a:noFill/>
        </p:spPr>
      </p:pic>
      <p:pic>
        <p:nvPicPr>
          <p:cNvPr id="5" name="Picture 2" descr="E:\农村土地承包经营权销售工具（2014第一版）\销售工具2        土地承包经营权样例图\试点样例图（1平方公里）\发客户样例图\铁岭招标用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176069" y="808610"/>
            <a:ext cx="5904313" cy="579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906068300"/>
      </p:ext>
    </p:extLst>
  </p:cSld>
  <p:clrMapOvr>
    <a:masterClrMapping/>
  </p:clrMapOvr>
  <p:transition spd="med" advTm="7427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2.5</a:t>
            </a:r>
            <a:r>
              <a:rPr lang="zh-CN" altLang="en-US" sz="2800" dirty="0" smtClean="0">
                <a:latin typeface="+mn-ea"/>
                <a:ea typeface="+mn-ea"/>
              </a:rPr>
              <a:t>农业用地可视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3672" y="709357"/>
            <a:ext cx="11125267" cy="84203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通过高精度航空遥感数据，将农业用地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情况</a:t>
            </a: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制作成专题地图，如农业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发展现状分布、生态旅游规划、生态功能区划、农业生态规划、土地利用、土地利用</a:t>
            </a: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现状等，将这些专题图形成常态工作。</a:t>
            </a:r>
            <a:endParaRPr lang="zh-CN" altLang="en-US" sz="16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640" y="1692322"/>
            <a:ext cx="3076274" cy="22282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640" y="4061549"/>
            <a:ext cx="3076274" cy="2348617"/>
          </a:xfrm>
          <a:prstGeom prst="rect">
            <a:avLst/>
          </a:prstGeom>
        </p:spPr>
      </p:pic>
      <p:graphicFrame>
        <p:nvGraphicFramePr>
          <p:cNvPr id="9" name="图示 8"/>
          <p:cNvGraphicFramePr/>
          <p:nvPr>
            <p:extLst>
              <p:ext uri="{D42A27DB-BD31-4B8C-83A1-F6EECF244321}">
                <p14:modId xmlns:p14="http://schemas.microsoft.com/office/powerpoint/2010/main" xmlns="" val="1721320507"/>
              </p:ext>
            </p:extLst>
          </p:nvPr>
        </p:nvGraphicFramePr>
        <p:xfrm>
          <a:off x="3748804" y="2056483"/>
          <a:ext cx="3968585" cy="4010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7389" y="2011906"/>
            <a:ext cx="4474611" cy="411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1807644"/>
      </p:ext>
    </p:extLst>
  </p:cSld>
  <p:clrMapOvr>
    <a:masterClrMapping/>
  </p:clrMapOvr>
  <p:transition spd="med" advTm="9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2.6</a:t>
            </a:r>
            <a:r>
              <a:rPr lang="zh-CN" altLang="en-US" sz="2800" dirty="0" smtClean="0">
                <a:latin typeface="+mn-ea"/>
                <a:ea typeface="+mn-ea"/>
              </a:rPr>
              <a:t>农业用地</a:t>
            </a:r>
            <a:r>
              <a:rPr lang="zh-CN" altLang="en-US" sz="2800" dirty="0">
                <a:latin typeface="+mn-ea"/>
                <a:ea typeface="+mn-ea"/>
              </a:rPr>
              <a:t>可视</a:t>
            </a:r>
          </a:p>
        </p:txBody>
      </p:sp>
      <p:sp>
        <p:nvSpPr>
          <p:cNvPr id="3" name="矩形 2"/>
          <p:cNvSpPr/>
          <p:nvPr/>
        </p:nvSpPr>
        <p:spPr>
          <a:xfrm>
            <a:off x="137215" y="659003"/>
            <a:ext cx="11521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利用地理信息系统与遥感技术，持续获取土地类型和土地利用现状信息，监测土地利用变化，通过土地评价分析</a:t>
            </a:r>
            <a:r>
              <a:rPr lang="en-US" altLang="zh-CN" sz="1600" b="1" dirty="0">
                <a:solidFill>
                  <a:srgbClr val="000000"/>
                </a:solidFill>
                <a:latin typeface="+mn-ea"/>
              </a:rPr>
              <a:t>,</a:t>
            </a: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利用专家们的知识与学问研究，建立土地利用决策模型</a:t>
            </a:r>
            <a:r>
              <a:rPr lang="en-US" altLang="zh-CN" sz="1600" b="1" dirty="0">
                <a:solidFill>
                  <a:srgbClr val="000000"/>
                </a:solidFill>
                <a:latin typeface="+mn-ea"/>
              </a:rPr>
              <a:t>,</a:t>
            </a: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辅助土地利用决策。</a:t>
            </a:r>
          </a:p>
        </p:txBody>
      </p:sp>
      <p:sp>
        <p:nvSpPr>
          <p:cNvPr id="4" name="矩形 3"/>
          <p:cNvSpPr/>
          <p:nvPr/>
        </p:nvSpPr>
        <p:spPr>
          <a:xfrm>
            <a:off x="5668312" y="1816291"/>
            <a:ext cx="6514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n-ea"/>
              </a:rPr>
              <a:t>用地</a:t>
            </a:r>
            <a:endParaRPr lang="en-US" altLang="zh-CN" b="1" dirty="0" smtClean="0">
              <a:latin typeface="+mn-ea"/>
            </a:endParaRPr>
          </a:p>
          <a:p>
            <a:r>
              <a:rPr lang="zh-CN" altLang="en-US" b="1" dirty="0" smtClean="0">
                <a:latin typeface="+mn-ea"/>
              </a:rPr>
              <a:t>类型</a:t>
            </a:r>
            <a:endParaRPr lang="en-US" altLang="zh-CN" b="1" dirty="0">
              <a:latin typeface="+mn-ea"/>
            </a:endParaRPr>
          </a:p>
        </p:txBody>
      </p:sp>
      <p:cxnSp>
        <p:nvCxnSpPr>
          <p:cNvPr id="5" name="MH_Other_1"/>
          <p:cNvCxnSpPr/>
          <p:nvPr>
            <p:custDataLst>
              <p:tags r:id="rId1"/>
            </p:custDataLst>
          </p:nvPr>
        </p:nvCxnSpPr>
        <p:spPr>
          <a:xfrm>
            <a:off x="3741662" y="2150442"/>
            <a:ext cx="534988" cy="379412"/>
          </a:xfrm>
          <a:prstGeom prst="line">
            <a:avLst/>
          </a:prstGeom>
          <a:ln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MH_Other_2"/>
          <p:cNvCxnSpPr/>
          <p:nvPr>
            <p:custDataLst>
              <p:tags r:id="rId2"/>
            </p:custDataLst>
          </p:nvPr>
        </p:nvCxnSpPr>
        <p:spPr>
          <a:xfrm flipV="1">
            <a:off x="3195562" y="3069604"/>
            <a:ext cx="946150" cy="120650"/>
          </a:xfrm>
          <a:prstGeom prst="line">
            <a:avLst/>
          </a:prstGeom>
          <a:ln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MH_Other_3"/>
          <p:cNvCxnSpPr/>
          <p:nvPr>
            <p:custDataLst>
              <p:tags r:id="rId3"/>
            </p:custDataLst>
          </p:nvPr>
        </p:nvCxnSpPr>
        <p:spPr>
          <a:xfrm flipV="1">
            <a:off x="4021062" y="3642692"/>
            <a:ext cx="579438" cy="728662"/>
          </a:xfrm>
          <a:prstGeom prst="line">
            <a:avLst/>
          </a:prstGeom>
          <a:ln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H_Other_4"/>
          <p:cNvSpPr/>
          <p:nvPr>
            <p:custDataLst>
              <p:tags r:id="rId4"/>
            </p:custDataLst>
          </p:nvPr>
        </p:nvSpPr>
        <p:spPr>
          <a:xfrm>
            <a:off x="2790751" y="1394793"/>
            <a:ext cx="1000125" cy="1000125"/>
          </a:xfrm>
          <a:prstGeom prst="ellipse">
            <a:avLst/>
          </a:prstGeom>
          <a:noFill/>
          <a:ln w="76200" cmpd="sng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MH_Title_1"/>
          <p:cNvSpPr/>
          <p:nvPr>
            <p:custDataLst>
              <p:tags r:id="rId5"/>
            </p:custDataLst>
          </p:nvPr>
        </p:nvSpPr>
        <p:spPr>
          <a:xfrm>
            <a:off x="4329038" y="2323480"/>
            <a:ext cx="1223963" cy="1223963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农地</a:t>
            </a:r>
            <a:endParaRPr lang="en-US" altLang="zh-CN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利用图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Other_5"/>
          <p:cNvSpPr/>
          <p:nvPr>
            <p:custDataLst>
              <p:tags r:id="rId6"/>
            </p:custDataLst>
          </p:nvPr>
        </p:nvSpPr>
        <p:spPr>
          <a:xfrm>
            <a:off x="4141713" y="2136155"/>
            <a:ext cx="1598613" cy="1598613"/>
          </a:xfrm>
          <a:prstGeom prst="ellipse">
            <a:avLst/>
          </a:prstGeom>
          <a:noFill/>
          <a:ln w="76200" cmpd="sng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1" name="MH_Other_7"/>
          <p:cNvSpPr/>
          <p:nvPr>
            <p:custDataLst>
              <p:tags r:id="rId7"/>
            </p:custDataLst>
          </p:nvPr>
        </p:nvSpPr>
        <p:spPr>
          <a:xfrm>
            <a:off x="2206551" y="2691779"/>
            <a:ext cx="998537" cy="998538"/>
          </a:xfrm>
          <a:prstGeom prst="ellipse">
            <a:avLst/>
          </a:prstGeom>
          <a:noFill/>
          <a:ln w="76200" cmpd="sng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MH_Other_9"/>
          <p:cNvSpPr/>
          <p:nvPr>
            <p:custDataLst>
              <p:tags r:id="rId8"/>
            </p:custDataLst>
          </p:nvPr>
        </p:nvSpPr>
        <p:spPr>
          <a:xfrm>
            <a:off x="3022526" y="4018929"/>
            <a:ext cx="998537" cy="998538"/>
          </a:xfrm>
          <a:prstGeom prst="ellipse">
            <a:avLst/>
          </a:prstGeom>
          <a:noFill/>
          <a:ln w="76200" cmpd="sng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3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80533" y="1281544"/>
            <a:ext cx="20923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遥感影像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380533" y="1638732"/>
            <a:ext cx="20923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1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卫星遥感影像</a:t>
            </a:r>
            <a:endParaRPr lang="en-US" altLang="zh-CN" sz="14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1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航空遥感影像</a:t>
            </a:r>
            <a:endParaRPr lang="en-US" altLang="zh-CN" sz="14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MH_SubTitle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85221" y="2748210"/>
            <a:ext cx="20923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地理信息系统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Text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85221" y="3105398"/>
            <a:ext cx="20923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1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土地数据的生产加工</a:t>
            </a:r>
            <a:endParaRPr lang="en-US" altLang="zh-CN" sz="14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1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土地信息的采集</a:t>
            </a:r>
            <a:endParaRPr lang="zh-CN" altLang="en-US" sz="14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MH_SubTitle_3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975569" y="3961750"/>
            <a:ext cx="2093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遥感技术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Text_3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780914" y="4336648"/>
            <a:ext cx="2093913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1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拼接、融合</a:t>
            </a:r>
            <a:endParaRPr lang="en-US" altLang="zh-CN" sz="14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1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镶嵌、裁切</a:t>
            </a:r>
            <a:endParaRPr lang="zh-CN" altLang="en-US" sz="14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9" name="MH_Other_4"/>
          <p:cNvSpPr/>
          <p:nvPr>
            <p:custDataLst>
              <p:tags r:id="rId15"/>
            </p:custDataLst>
          </p:nvPr>
        </p:nvSpPr>
        <p:spPr>
          <a:xfrm>
            <a:off x="5509859" y="1636092"/>
            <a:ext cx="1000125" cy="1000125"/>
          </a:xfrm>
          <a:prstGeom prst="ellipse">
            <a:avLst/>
          </a:prstGeom>
          <a:noFill/>
          <a:ln w="76200" cmpd="sng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0" name="MH_Other_4"/>
          <p:cNvSpPr/>
          <p:nvPr>
            <p:custDataLst>
              <p:tags r:id="rId16"/>
            </p:custDataLst>
          </p:nvPr>
        </p:nvSpPr>
        <p:spPr>
          <a:xfrm>
            <a:off x="5726504" y="2629866"/>
            <a:ext cx="1000125" cy="1000125"/>
          </a:xfrm>
          <a:prstGeom prst="ellipse">
            <a:avLst/>
          </a:prstGeom>
          <a:noFill/>
          <a:ln w="76200" cmpd="sng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1" name="MH_Other_4"/>
          <p:cNvSpPr/>
          <p:nvPr>
            <p:custDataLst>
              <p:tags r:id="rId17"/>
            </p:custDataLst>
          </p:nvPr>
        </p:nvSpPr>
        <p:spPr>
          <a:xfrm>
            <a:off x="5208935" y="3480891"/>
            <a:ext cx="1000125" cy="1000125"/>
          </a:xfrm>
          <a:prstGeom prst="ellipse">
            <a:avLst/>
          </a:prstGeom>
          <a:noFill/>
          <a:ln w="76200" cmpd="sng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2" name="矩形 21"/>
          <p:cNvSpPr/>
          <p:nvPr/>
        </p:nvSpPr>
        <p:spPr>
          <a:xfrm>
            <a:off x="5897855" y="2810506"/>
            <a:ext cx="720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+mn-ea"/>
              </a:rPr>
              <a:t>不同年份</a:t>
            </a:r>
            <a:endParaRPr lang="en-US" altLang="zh-CN" b="1" dirty="0"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377676" y="3690317"/>
            <a:ext cx="764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+mn-ea"/>
              </a:rPr>
              <a:t>相同区域</a:t>
            </a:r>
            <a:endParaRPr lang="en-US" altLang="zh-CN" b="1" dirty="0">
              <a:latin typeface="+mn-ea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6959128" y="2783590"/>
            <a:ext cx="864096" cy="493229"/>
          </a:xfrm>
          <a:prstGeom prst="rightArrow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图示 24"/>
          <p:cNvGraphicFramePr/>
          <p:nvPr>
            <p:extLst>
              <p:ext uri="{D42A27DB-BD31-4B8C-83A1-F6EECF244321}">
                <p14:modId xmlns:p14="http://schemas.microsoft.com/office/powerpoint/2010/main" xmlns="" val="4026001061"/>
              </p:ext>
            </p:extLst>
          </p:nvPr>
        </p:nvGraphicFramePr>
        <p:xfrm>
          <a:off x="7955150" y="2131204"/>
          <a:ext cx="3127702" cy="190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26" name="矩形 25"/>
          <p:cNvSpPr/>
          <p:nvPr/>
        </p:nvSpPr>
        <p:spPr>
          <a:xfrm>
            <a:off x="7963596" y="423797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 smtClean="0"/>
              <a:t>农地利用</a:t>
            </a:r>
            <a:r>
              <a:rPr lang="zh-CN" altLang="en-US" sz="2400" dirty="0">
                <a:solidFill>
                  <a:srgbClr val="FF0000"/>
                </a:solidFill>
              </a:rPr>
              <a:t>动态监测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7013" y="1640063"/>
            <a:ext cx="742516" cy="4762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" name="KSO_Shape"/>
          <p:cNvSpPr>
            <a:spLocks/>
          </p:cNvSpPr>
          <p:nvPr/>
        </p:nvSpPr>
        <p:spPr bwMode="auto">
          <a:xfrm>
            <a:off x="2368009" y="2930458"/>
            <a:ext cx="673106" cy="526379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3251171" y="4264993"/>
            <a:ext cx="633470" cy="542924"/>
          </a:xfrm>
          <a:custGeom>
            <a:avLst/>
            <a:gdLst/>
            <a:ahLst/>
            <a:cxnLst/>
            <a:rect l="0" t="0" r="r" b="b"/>
            <a:pathLst>
              <a:path w="1804988" h="1503362">
                <a:moveTo>
                  <a:pt x="754063" y="989012"/>
                </a:moveTo>
                <a:lnTo>
                  <a:pt x="760413" y="990167"/>
                </a:lnTo>
                <a:lnTo>
                  <a:pt x="757348" y="992187"/>
                </a:lnTo>
                <a:lnTo>
                  <a:pt x="754063" y="989012"/>
                </a:lnTo>
                <a:close/>
                <a:moveTo>
                  <a:pt x="112032" y="983614"/>
                </a:moveTo>
                <a:lnTo>
                  <a:pt x="108857" y="984976"/>
                </a:lnTo>
                <a:lnTo>
                  <a:pt x="105909" y="986111"/>
                </a:lnTo>
                <a:lnTo>
                  <a:pt x="99786" y="989516"/>
                </a:lnTo>
                <a:lnTo>
                  <a:pt x="93436" y="993601"/>
                </a:lnTo>
                <a:lnTo>
                  <a:pt x="87313" y="997914"/>
                </a:lnTo>
                <a:lnTo>
                  <a:pt x="81416" y="1003361"/>
                </a:lnTo>
                <a:lnTo>
                  <a:pt x="75293" y="1009262"/>
                </a:lnTo>
                <a:lnTo>
                  <a:pt x="69623" y="1015617"/>
                </a:lnTo>
                <a:lnTo>
                  <a:pt x="63954" y="1022653"/>
                </a:lnTo>
                <a:lnTo>
                  <a:pt x="58511" y="1029917"/>
                </a:lnTo>
                <a:lnTo>
                  <a:pt x="53522" y="1038088"/>
                </a:lnTo>
                <a:lnTo>
                  <a:pt x="48532" y="1046712"/>
                </a:lnTo>
                <a:lnTo>
                  <a:pt x="44223" y="1055564"/>
                </a:lnTo>
                <a:lnTo>
                  <a:pt x="40141" y="1065324"/>
                </a:lnTo>
                <a:lnTo>
                  <a:pt x="36513" y="1075311"/>
                </a:lnTo>
                <a:lnTo>
                  <a:pt x="33111" y="1085525"/>
                </a:lnTo>
                <a:lnTo>
                  <a:pt x="30616" y="1096419"/>
                </a:lnTo>
                <a:lnTo>
                  <a:pt x="29482" y="1101867"/>
                </a:lnTo>
                <a:lnTo>
                  <a:pt x="28575" y="1107541"/>
                </a:lnTo>
                <a:lnTo>
                  <a:pt x="27668" y="1113442"/>
                </a:lnTo>
                <a:lnTo>
                  <a:pt x="26761" y="1119343"/>
                </a:lnTo>
                <a:lnTo>
                  <a:pt x="26307" y="1125245"/>
                </a:lnTo>
                <a:lnTo>
                  <a:pt x="26080" y="1131146"/>
                </a:lnTo>
                <a:lnTo>
                  <a:pt x="25854" y="1137274"/>
                </a:lnTo>
                <a:lnTo>
                  <a:pt x="25854" y="1143402"/>
                </a:lnTo>
                <a:lnTo>
                  <a:pt x="25854" y="1149758"/>
                </a:lnTo>
                <a:lnTo>
                  <a:pt x="26080" y="1156113"/>
                </a:lnTo>
                <a:lnTo>
                  <a:pt x="26534" y="1162695"/>
                </a:lnTo>
                <a:lnTo>
                  <a:pt x="26988" y="1169050"/>
                </a:lnTo>
                <a:lnTo>
                  <a:pt x="28122" y="1175632"/>
                </a:lnTo>
                <a:lnTo>
                  <a:pt x="29029" y="1182215"/>
                </a:lnTo>
                <a:lnTo>
                  <a:pt x="30163" y="1189024"/>
                </a:lnTo>
                <a:lnTo>
                  <a:pt x="31750" y="1195606"/>
                </a:lnTo>
                <a:lnTo>
                  <a:pt x="33111" y="1202642"/>
                </a:lnTo>
                <a:lnTo>
                  <a:pt x="35379" y="1209224"/>
                </a:lnTo>
                <a:lnTo>
                  <a:pt x="37420" y="1216260"/>
                </a:lnTo>
                <a:lnTo>
                  <a:pt x="39688" y="1223296"/>
                </a:lnTo>
                <a:lnTo>
                  <a:pt x="41955" y="1230333"/>
                </a:lnTo>
                <a:lnTo>
                  <a:pt x="44677" y="1237369"/>
                </a:lnTo>
                <a:lnTo>
                  <a:pt x="47852" y="1244632"/>
                </a:lnTo>
                <a:lnTo>
                  <a:pt x="51027" y="1251895"/>
                </a:lnTo>
                <a:lnTo>
                  <a:pt x="54429" y="1258931"/>
                </a:lnTo>
                <a:lnTo>
                  <a:pt x="58284" y="1266194"/>
                </a:lnTo>
                <a:lnTo>
                  <a:pt x="62139" y="1273684"/>
                </a:lnTo>
                <a:lnTo>
                  <a:pt x="66448" y="1280720"/>
                </a:lnTo>
                <a:lnTo>
                  <a:pt x="70757" y="1288210"/>
                </a:lnTo>
                <a:lnTo>
                  <a:pt x="75747" y="1295700"/>
                </a:lnTo>
                <a:lnTo>
                  <a:pt x="80736" y="1302964"/>
                </a:lnTo>
                <a:lnTo>
                  <a:pt x="86179" y="1310454"/>
                </a:lnTo>
                <a:lnTo>
                  <a:pt x="81870" y="1297743"/>
                </a:lnTo>
                <a:lnTo>
                  <a:pt x="78014" y="1284806"/>
                </a:lnTo>
                <a:lnTo>
                  <a:pt x="74386" y="1272549"/>
                </a:lnTo>
                <a:lnTo>
                  <a:pt x="70984" y="1260066"/>
                </a:lnTo>
                <a:lnTo>
                  <a:pt x="68036" y="1247809"/>
                </a:lnTo>
                <a:lnTo>
                  <a:pt x="65314" y="1235780"/>
                </a:lnTo>
                <a:lnTo>
                  <a:pt x="62820" y="1223977"/>
                </a:lnTo>
                <a:lnTo>
                  <a:pt x="60552" y="1211948"/>
                </a:lnTo>
                <a:lnTo>
                  <a:pt x="58738" y="1200372"/>
                </a:lnTo>
                <a:lnTo>
                  <a:pt x="57377" y="1188797"/>
                </a:lnTo>
                <a:lnTo>
                  <a:pt x="56016" y="1177448"/>
                </a:lnTo>
                <a:lnTo>
                  <a:pt x="55336" y="1166327"/>
                </a:lnTo>
                <a:lnTo>
                  <a:pt x="54655" y="1155205"/>
                </a:lnTo>
                <a:lnTo>
                  <a:pt x="54429" y="1144537"/>
                </a:lnTo>
                <a:lnTo>
                  <a:pt x="54429" y="1134097"/>
                </a:lnTo>
                <a:lnTo>
                  <a:pt x="54882" y="1123429"/>
                </a:lnTo>
                <a:lnTo>
                  <a:pt x="55789" y="1113215"/>
                </a:lnTo>
                <a:lnTo>
                  <a:pt x="56697" y="1103001"/>
                </a:lnTo>
                <a:lnTo>
                  <a:pt x="58284" y="1093242"/>
                </a:lnTo>
                <a:lnTo>
                  <a:pt x="60098" y="1083482"/>
                </a:lnTo>
                <a:lnTo>
                  <a:pt x="62366" y="1073949"/>
                </a:lnTo>
                <a:lnTo>
                  <a:pt x="64861" y="1064643"/>
                </a:lnTo>
                <a:lnTo>
                  <a:pt x="68036" y="1055564"/>
                </a:lnTo>
                <a:lnTo>
                  <a:pt x="71438" y="1046712"/>
                </a:lnTo>
                <a:lnTo>
                  <a:pt x="74839" y="1037861"/>
                </a:lnTo>
                <a:lnTo>
                  <a:pt x="78922" y="1029463"/>
                </a:lnTo>
                <a:lnTo>
                  <a:pt x="83684" y="1021292"/>
                </a:lnTo>
                <a:lnTo>
                  <a:pt x="88447" y="1013348"/>
                </a:lnTo>
                <a:lnTo>
                  <a:pt x="93889" y="1005631"/>
                </a:lnTo>
                <a:lnTo>
                  <a:pt x="99559" y="997914"/>
                </a:lnTo>
                <a:lnTo>
                  <a:pt x="105682" y="990877"/>
                </a:lnTo>
                <a:lnTo>
                  <a:pt x="112032" y="983614"/>
                </a:lnTo>
                <a:close/>
                <a:moveTo>
                  <a:pt x="126093" y="928687"/>
                </a:moveTo>
                <a:lnTo>
                  <a:pt x="131536" y="947072"/>
                </a:lnTo>
                <a:lnTo>
                  <a:pt x="137432" y="965457"/>
                </a:lnTo>
                <a:lnTo>
                  <a:pt x="143555" y="983614"/>
                </a:lnTo>
                <a:lnTo>
                  <a:pt x="150132" y="1001999"/>
                </a:lnTo>
                <a:lnTo>
                  <a:pt x="157389" y="1020611"/>
                </a:lnTo>
                <a:lnTo>
                  <a:pt x="165100" y="1038995"/>
                </a:lnTo>
                <a:lnTo>
                  <a:pt x="172811" y="1057153"/>
                </a:lnTo>
                <a:lnTo>
                  <a:pt x="181656" y="1075538"/>
                </a:lnTo>
                <a:lnTo>
                  <a:pt x="190500" y="1093696"/>
                </a:lnTo>
                <a:lnTo>
                  <a:pt x="200025" y="1111853"/>
                </a:lnTo>
                <a:lnTo>
                  <a:pt x="209777" y="1130238"/>
                </a:lnTo>
                <a:lnTo>
                  <a:pt x="220209" y="1148396"/>
                </a:lnTo>
                <a:lnTo>
                  <a:pt x="231095" y="1166327"/>
                </a:lnTo>
                <a:lnTo>
                  <a:pt x="242434" y="1184030"/>
                </a:lnTo>
                <a:lnTo>
                  <a:pt x="254000" y="1201507"/>
                </a:lnTo>
                <a:lnTo>
                  <a:pt x="266247" y="1219211"/>
                </a:lnTo>
                <a:lnTo>
                  <a:pt x="277359" y="1234418"/>
                </a:lnTo>
                <a:lnTo>
                  <a:pt x="288472" y="1249171"/>
                </a:lnTo>
                <a:lnTo>
                  <a:pt x="299811" y="1263924"/>
                </a:lnTo>
                <a:lnTo>
                  <a:pt x="311604" y="1278224"/>
                </a:lnTo>
                <a:lnTo>
                  <a:pt x="323397" y="1292069"/>
                </a:lnTo>
                <a:lnTo>
                  <a:pt x="335416" y="1305687"/>
                </a:lnTo>
                <a:lnTo>
                  <a:pt x="347436" y="1318852"/>
                </a:lnTo>
                <a:lnTo>
                  <a:pt x="359682" y="1332016"/>
                </a:lnTo>
                <a:lnTo>
                  <a:pt x="372156" y="1344499"/>
                </a:lnTo>
                <a:lnTo>
                  <a:pt x="384856" y="1356756"/>
                </a:lnTo>
                <a:lnTo>
                  <a:pt x="397556" y="1368785"/>
                </a:lnTo>
                <a:lnTo>
                  <a:pt x="410709" y="1380588"/>
                </a:lnTo>
                <a:lnTo>
                  <a:pt x="423636" y="1391936"/>
                </a:lnTo>
                <a:lnTo>
                  <a:pt x="436790" y="1403285"/>
                </a:lnTo>
                <a:lnTo>
                  <a:pt x="449943" y="1413953"/>
                </a:lnTo>
                <a:lnTo>
                  <a:pt x="463550" y="1424166"/>
                </a:lnTo>
                <a:lnTo>
                  <a:pt x="456973" y="1430295"/>
                </a:lnTo>
                <a:lnTo>
                  <a:pt x="449943" y="1435969"/>
                </a:lnTo>
                <a:lnTo>
                  <a:pt x="442913" y="1441416"/>
                </a:lnTo>
                <a:lnTo>
                  <a:pt x="435656" y="1446410"/>
                </a:lnTo>
                <a:lnTo>
                  <a:pt x="429986" y="1450041"/>
                </a:lnTo>
                <a:lnTo>
                  <a:pt x="424770" y="1453446"/>
                </a:lnTo>
                <a:lnTo>
                  <a:pt x="419100" y="1456396"/>
                </a:lnTo>
                <a:lnTo>
                  <a:pt x="413431" y="1459574"/>
                </a:lnTo>
                <a:lnTo>
                  <a:pt x="407534" y="1462298"/>
                </a:lnTo>
                <a:lnTo>
                  <a:pt x="401865" y="1464794"/>
                </a:lnTo>
                <a:lnTo>
                  <a:pt x="395968" y="1467518"/>
                </a:lnTo>
                <a:lnTo>
                  <a:pt x="390072" y="1469561"/>
                </a:lnTo>
                <a:lnTo>
                  <a:pt x="384175" y="1471604"/>
                </a:lnTo>
                <a:lnTo>
                  <a:pt x="378052" y="1473646"/>
                </a:lnTo>
                <a:lnTo>
                  <a:pt x="371929" y="1475235"/>
                </a:lnTo>
                <a:lnTo>
                  <a:pt x="366032" y="1476597"/>
                </a:lnTo>
                <a:lnTo>
                  <a:pt x="359909" y="1478186"/>
                </a:lnTo>
                <a:lnTo>
                  <a:pt x="353559" y="1479321"/>
                </a:lnTo>
                <a:lnTo>
                  <a:pt x="347436" y="1480228"/>
                </a:lnTo>
                <a:lnTo>
                  <a:pt x="341313" y="1481136"/>
                </a:lnTo>
                <a:lnTo>
                  <a:pt x="334963" y="1481817"/>
                </a:lnTo>
                <a:lnTo>
                  <a:pt x="328386" y="1482271"/>
                </a:lnTo>
                <a:lnTo>
                  <a:pt x="322263" y="1482498"/>
                </a:lnTo>
                <a:lnTo>
                  <a:pt x="315913" y="1482725"/>
                </a:lnTo>
                <a:lnTo>
                  <a:pt x="309563" y="1482498"/>
                </a:lnTo>
                <a:lnTo>
                  <a:pt x="303213" y="1482498"/>
                </a:lnTo>
                <a:lnTo>
                  <a:pt x="296863" y="1482044"/>
                </a:lnTo>
                <a:lnTo>
                  <a:pt x="290286" y="1481590"/>
                </a:lnTo>
                <a:lnTo>
                  <a:pt x="283936" y="1481136"/>
                </a:lnTo>
                <a:lnTo>
                  <a:pt x="277359" y="1480001"/>
                </a:lnTo>
                <a:lnTo>
                  <a:pt x="271009" y="1479094"/>
                </a:lnTo>
                <a:lnTo>
                  <a:pt x="264432" y="1477959"/>
                </a:lnTo>
                <a:lnTo>
                  <a:pt x="258082" y="1476370"/>
                </a:lnTo>
                <a:lnTo>
                  <a:pt x="251732" y="1475235"/>
                </a:lnTo>
                <a:lnTo>
                  <a:pt x="245382" y="1473419"/>
                </a:lnTo>
                <a:lnTo>
                  <a:pt x="239032" y="1471604"/>
                </a:lnTo>
                <a:lnTo>
                  <a:pt x="232456" y="1469561"/>
                </a:lnTo>
                <a:lnTo>
                  <a:pt x="226106" y="1467518"/>
                </a:lnTo>
                <a:lnTo>
                  <a:pt x="219756" y="1465248"/>
                </a:lnTo>
                <a:lnTo>
                  <a:pt x="213632" y="1462525"/>
                </a:lnTo>
                <a:lnTo>
                  <a:pt x="207282" y="1460028"/>
                </a:lnTo>
                <a:lnTo>
                  <a:pt x="201159" y="1457304"/>
                </a:lnTo>
                <a:lnTo>
                  <a:pt x="188459" y="1451403"/>
                </a:lnTo>
                <a:lnTo>
                  <a:pt x="176213" y="1444594"/>
                </a:lnTo>
                <a:lnTo>
                  <a:pt x="164193" y="1437558"/>
                </a:lnTo>
                <a:lnTo>
                  <a:pt x="152400" y="1429841"/>
                </a:lnTo>
                <a:lnTo>
                  <a:pt x="140834" y="1421443"/>
                </a:lnTo>
                <a:lnTo>
                  <a:pt x="135164" y="1416903"/>
                </a:lnTo>
                <a:lnTo>
                  <a:pt x="129495" y="1412591"/>
                </a:lnTo>
                <a:lnTo>
                  <a:pt x="123825" y="1407824"/>
                </a:lnTo>
                <a:lnTo>
                  <a:pt x="118382" y="1403285"/>
                </a:lnTo>
                <a:lnTo>
                  <a:pt x="112939" y="1398065"/>
                </a:lnTo>
                <a:lnTo>
                  <a:pt x="107723" y="1392844"/>
                </a:lnTo>
                <a:lnTo>
                  <a:pt x="102280" y="1387851"/>
                </a:lnTo>
                <a:lnTo>
                  <a:pt x="97291" y="1382404"/>
                </a:lnTo>
                <a:lnTo>
                  <a:pt x="92075" y="1376729"/>
                </a:lnTo>
                <a:lnTo>
                  <a:pt x="87313" y="1371055"/>
                </a:lnTo>
                <a:lnTo>
                  <a:pt x="82097" y="1365608"/>
                </a:lnTo>
                <a:lnTo>
                  <a:pt x="77561" y="1359706"/>
                </a:lnTo>
                <a:lnTo>
                  <a:pt x="72572" y="1353578"/>
                </a:lnTo>
                <a:lnTo>
                  <a:pt x="68036" y="1347450"/>
                </a:lnTo>
                <a:lnTo>
                  <a:pt x="63500" y="1340868"/>
                </a:lnTo>
                <a:lnTo>
                  <a:pt x="58964" y="1334513"/>
                </a:lnTo>
                <a:lnTo>
                  <a:pt x="54882" y="1327930"/>
                </a:lnTo>
                <a:lnTo>
                  <a:pt x="50573" y="1321575"/>
                </a:lnTo>
                <a:lnTo>
                  <a:pt x="46718" y="1314766"/>
                </a:lnTo>
                <a:lnTo>
                  <a:pt x="42863" y="1308184"/>
                </a:lnTo>
                <a:lnTo>
                  <a:pt x="39461" y="1301148"/>
                </a:lnTo>
                <a:lnTo>
                  <a:pt x="36059" y="1294566"/>
                </a:lnTo>
                <a:lnTo>
                  <a:pt x="32657" y="1287983"/>
                </a:lnTo>
                <a:lnTo>
                  <a:pt x="29482" y="1280947"/>
                </a:lnTo>
                <a:lnTo>
                  <a:pt x="26534" y="1274138"/>
                </a:lnTo>
                <a:lnTo>
                  <a:pt x="23813" y="1267102"/>
                </a:lnTo>
                <a:lnTo>
                  <a:pt x="20864" y="1260293"/>
                </a:lnTo>
                <a:lnTo>
                  <a:pt x="18597" y="1253257"/>
                </a:lnTo>
                <a:lnTo>
                  <a:pt x="16329" y="1246448"/>
                </a:lnTo>
                <a:lnTo>
                  <a:pt x="14061" y="1239411"/>
                </a:lnTo>
                <a:lnTo>
                  <a:pt x="12020" y="1232602"/>
                </a:lnTo>
                <a:lnTo>
                  <a:pt x="10205" y="1225793"/>
                </a:lnTo>
                <a:lnTo>
                  <a:pt x="6804" y="1211948"/>
                </a:lnTo>
                <a:lnTo>
                  <a:pt x="4309" y="1197876"/>
                </a:lnTo>
                <a:lnTo>
                  <a:pt x="2268" y="1184030"/>
                </a:lnTo>
                <a:lnTo>
                  <a:pt x="680" y="1170185"/>
                </a:lnTo>
                <a:lnTo>
                  <a:pt x="0" y="1156340"/>
                </a:lnTo>
                <a:lnTo>
                  <a:pt x="0" y="1149531"/>
                </a:lnTo>
                <a:lnTo>
                  <a:pt x="0" y="1142721"/>
                </a:lnTo>
                <a:lnTo>
                  <a:pt x="0" y="1136139"/>
                </a:lnTo>
                <a:lnTo>
                  <a:pt x="454" y="1129103"/>
                </a:lnTo>
                <a:lnTo>
                  <a:pt x="680" y="1122521"/>
                </a:lnTo>
                <a:lnTo>
                  <a:pt x="1588" y="1115712"/>
                </a:lnTo>
                <a:lnTo>
                  <a:pt x="2268" y="1109130"/>
                </a:lnTo>
                <a:lnTo>
                  <a:pt x="2948" y="1102774"/>
                </a:lnTo>
                <a:lnTo>
                  <a:pt x="4309" y="1096192"/>
                </a:lnTo>
                <a:lnTo>
                  <a:pt x="5443" y="1089610"/>
                </a:lnTo>
                <a:lnTo>
                  <a:pt x="6804" y="1083255"/>
                </a:lnTo>
                <a:lnTo>
                  <a:pt x="8391" y="1076900"/>
                </a:lnTo>
                <a:lnTo>
                  <a:pt x="9979" y="1070771"/>
                </a:lnTo>
                <a:lnTo>
                  <a:pt x="11793" y="1064643"/>
                </a:lnTo>
                <a:lnTo>
                  <a:pt x="13834" y="1058515"/>
                </a:lnTo>
                <a:lnTo>
                  <a:pt x="15875" y="1052387"/>
                </a:lnTo>
                <a:lnTo>
                  <a:pt x="18143" y="1046032"/>
                </a:lnTo>
                <a:lnTo>
                  <a:pt x="20638" y="1040357"/>
                </a:lnTo>
                <a:lnTo>
                  <a:pt x="23132" y="1034683"/>
                </a:lnTo>
                <a:lnTo>
                  <a:pt x="25854" y="1028782"/>
                </a:lnTo>
                <a:lnTo>
                  <a:pt x="28575" y="1023107"/>
                </a:lnTo>
                <a:lnTo>
                  <a:pt x="31750" y="1017433"/>
                </a:lnTo>
                <a:lnTo>
                  <a:pt x="34925" y="1011986"/>
                </a:lnTo>
                <a:lnTo>
                  <a:pt x="38327" y="1006765"/>
                </a:lnTo>
                <a:lnTo>
                  <a:pt x="41729" y="1001545"/>
                </a:lnTo>
                <a:lnTo>
                  <a:pt x="45357" y="996098"/>
                </a:lnTo>
                <a:lnTo>
                  <a:pt x="48986" y="991331"/>
                </a:lnTo>
                <a:lnTo>
                  <a:pt x="52841" y="986111"/>
                </a:lnTo>
                <a:lnTo>
                  <a:pt x="56923" y="981345"/>
                </a:lnTo>
                <a:lnTo>
                  <a:pt x="61005" y="976805"/>
                </a:lnTo>
                <a:lnTo>
                  <a:pt x="65541" y="972039"/>
                </a:lnTo>
                <a:lnTo>
                  <a:pt x="69850" y="967499"/>
                </a:lnTo>
                <a:lnTo>
                  <a:pt x="74386" y="963187"/>
                </a:lnTo>
                <a:lnTo>
                  <a:pt x="79375" y="959101"/>
                </a:lnTo>
                <a:lnTo>
                  <a:pt x="84138" y="955016"/>
                </a:lnTo>
                <a:lnTo>
                  <a:pt x="89354" y="950930"/>
                </a:lnTo>
                <a:lnTo>
                  <a:pt x="94343" y="947072"/>
                </a:lnTo>
                <a:lnTo>
                  <a:pt x="99786" y="943440"/>
                </a:lnTo>
                <a:lnTo>
                  <a:pt x="106136" y="939355"/>
                </a:lnTo>
                <a:lnTo>
                  <a:pt x="112713" y="935496"/>
                </a:lnTo>
                <a:lnTo>
                  <a:pt x="119516" y="931865"/>
                </a:lnTo>
                <a:lnTo>
                  <a:pt x="126093" y="928687"/>
                </a:lnTo>
                <a:close/>
                <a:moveTo>
                  <a:pt x="418991" y="400883"/>
                </a:moveTo>
                <a:lnTo>
                  <a:pt x="418121" y="401410"/>
                </a:lnTo>
                <a:lnTo>
                  <a:pt x="410633" y="406173"/>
                </a:lnTo>
                <a:lnTo>
                  <a:pt x="403598" y="410935"/>
                </a:lnTo>
                <a:lnTo>
                  <a:pt x="395429" y="417058"/>
                </a:lnTo>
                <a:lnTo>
                  <a:pt x="387487" y="423635"/>
                </a:lnTo>
                <a:lnTo>
                  <a:pt x="379771" y="429985"/>
                </a:lnTo>
                <a:lnTo>
                  <a:pt x="372283" y="436789"/>
                </a:lnTo>
                <a:lnTo>
                  <a:pt x="364794" y="444046"/>
                </a:lnTo>
                <a:lnTo>
                  <a:pt x="357987" y="451530"/>
                </a:lnTo>
                <a:lnTo>
                  <a:pt x="351179" y="458787"/>
                </a:lnTo>
                <a:lnTo>
                  <a:pt x="344825" y="466724"/>
                </a:lnTo>
                <a:lnTo>
                  <a:pt x="338925" y="474662"/>
                </a:lnTo>
                <a:lnTo>
                  <a:pt x="333025" y="483053"/>
                </a:lnTo>
                <a:lnTo>
                  <a:pt x="327579" y="491444"/>
                </a:lnTo>
                <a:lnTo>
                  <a:pt x="322133" y="500062"/>
                </a:lnTo>
                <a:lnTo>
                  <a:pt x="316914" y="508680"/>
                </a:lnTo>
                <a:lnTo>
                  <a:pt x="312149" y="517978"/>
                </a:lnTo>
                <a:lnTo>
                  <a:pt x="307610" y="527276"/>
                </a:lnTo>
                <a:lnTo>
                  <a:pt x="303526" y="536348"/>
                </a:lnTo>
                <a:lnTo>
                  <a:pt x="299214" y="546099"/>
                </a:lnTo>
                <a:lnTo>
                  <a:pt x="295583" y="555851"/>
                </a:lnTo>
                <a:lnTo>
                  <a:pt x="292180" y="565830"/>
                </a:lnTo>
                <a:lnTo>
                  <a:pt x="288776" y="575808"/>
                </a:lnTo>
                <a:lnTo>
                  <a:pt x="285826" y="586014"/>
                </a:lnTo>
                <a:lnTo>
                  <a:pt x="283103" y="596673"/>
                </a:lnTo>
                <a:lnTo>
                  <a:pt x="280607" y="607105"/>
                </a:lnTo>
                <a:lnTo>
                  <a:pt x="278564" y="617764"/>
                </a:lnTo>
                <a:lnTo>
                  <a:pt x="276522" y="628649"/>
                </a:lnTo>
                <a:lnTo>
                  <a:pt x="274934" y="639535"/>
                </a:lnTo>
                <a:lnTo>
                  <a:pt x="273572" y="650648"/>
                </a:lnTo>
                <a:lnTo>
                  <a:pt x="272437" y="661760"/>
                </a:lnTo>
                <a:lnTo>
                  <a:pt x="271303" y="673099"/>
                </a:lnTo>
                <a:lnTo>
                  <a:pt x="270849" y="684665"/>
                </a:lnTo>
                <a:lnTo>
                  <a:pt x="270622" y="696005"/>
                </a:lnTo>
                <a:lnTo>
                  <a:pt x="270395" y="707571"/>
                </a:lnTo>
                <a:lnTo>
                  <a:pt x="270622" y="719364"/>
                </a:lnTo>
                <a:lnTo>
                  <a:pt x="271076" y="731157"/>
                </a:lnTo>
                <a:lnTo>
                  <a:pt x="271757" y="743176"/>
                </a:lnTo>
                <a:lnTo>
                  <a:pt x="272664" y="754969"/>
                </a:lnTo>
                <a:lnTo>
                  <a:pt x="274026" y="766989"/>
                </a:lnTo>
                <a:lnTo>
                  <a:pt x="275614" y="779008"/>
                </a:lnTo>
                <a:lnTo>
                  <a:pt x="277203" y="791255"/>
                </a:lnTo>
                <a:lnTo>
                  <a:pt x="279245" y="803501"/>
                </a:lnTo>
                <a:lnTo>
                  <a:pt x="281287" y="815521"/>
                </a:lnTo>
                <a:lnTo>
                  <a:pt x="284010" y="827994"/>
                </a:lnTo>
                <a:lnTo>
                  <a:pt x="286733" y="840467"/>
                </a:lnTo>
                <a:lnTo>
                  <a:pt x="289910" y="852714"/>
                </a:lnTo>
                <a:lnTo>
                  <a:pt x="293087" y="864960"/>
                </a:lnTo>
                <a:lnTo>
                  <a:pt x="296718" y="877660"/>
                </a:lnTo>
                <a:lnTo>
                  <a:pt x="300576" y="889906"/>
                </a:lnTo>
                <a:lnTo>
                  <a:pt x="304660" y="902380"/>
                </a:lnTo>
                <a:lnTo>
                  <a:pt x="308972" y="914853"/>
                </a:lnTo>
                <a:lnTo>
                  <a:pt x="313964" y="927099"/>
                </a:lnTo>
                <a:lnTo>
                  <a:pt x="318729" y="939800"/>
                </a:lnTo>
                <a:lnTo>
                  <a:pt x="323949" y="952046"/>
                </a:lnTo>
                <a:lnTo>
                  <a:pt x="329168" y="964519"/>
                </a:lnTo>
                <a:lnTo>
                  <a:pt x="334841" y="976766"/>
                </a:lnTo>
                <a:lnTo>
                  <a:pt x="340741" y="989466"/>
                </a:lnTo>
                <a:lnTo>
                  <a:pt x="347095" y="1001712"/>
                </a:lnTo>
                <a:lnTo>
                  <a:pt x="353675" y="1013959"/>
                </a:lnTo>
                <a:lnTo>
                  <a:pt x="360256" y="1026205"/>
                </a:lnTo>
                <a:lnTo>
                  <a:pt x="367518" y="1038225"/>
                </a:lnTo>
                <a:lnTo>
                  <a:pt x="374552" y="1050471"/>
                </a:lnTo>
                <a:lnTo>
                  <a:pt x="382041" y="1062491"/>
                </a:lnTo>
                <a:lnTo>
                  <a:pt x="389983" y="1074510"/>
                </a:lnTo>
                <a:lnTo>
                  <a:pt x="397925" y="1086757"/>
                </a:lnTo>
                <a:lnTo>
                  <a:pt x="406321" y="1098323"/>
                </a:lnTo>
                <a:lnTo>
                  <a:pt x="414717" y="1110116"/>
                </a:lnTo>
                <a:lnTo>
                  <a:pt x="423567" y="1121682"/>
                </a:lnTo>
                <a:lnTo>
                  <a:pt x="432190" y="1133021"/>
                </a:lnTo>
                <a:lnTo>
                  <a:pt x="441040" y="1143907"/>
                </a:lnTo>
                <a:lnTo>
                  <a:pt x="450344" y="1155019"/>
                </a:lnTo>
                <a:lnTo>
                  <a:pt x="459648" y="1165451"/>
                </a:lnTo>
                <a:lnTo>
                  <a:pt x="468951" y="1175884"/>
                </a:lnTo>
                <a:lnTo>
                  <a:pt x="478482" y="1185862"/>
                </a:lnTo>
                <a:lnTo>
                  <a:pt x="488013" y="1195841"/>
                </a:lnTo>
                <a:lnTo>
                  <a:pt x="497770" y="1205593"/>
                </a:lnTo>
                <a:lnTo>
                  <a:pt x="507755" y="1214891"/>
                </a:lnTo>
                <a:lnTo>
                  <a:pt x="517740" y="1223962"/>
                </a:lnTo>
                <a:lnTo>
                  <a:pt x="527724" y="1233034"/>
                </a:lnTo>
                <a:lnTo>
                  <a:pt x="537936" y="1241651"/>
                </a:lnTo>
                <a:lnTo>
                  <a:pt x="548147" y="1250269"/>
                </a:lnTo>
                <a:lnTo>
                  <a:pt x="558358" y="1258434"/>
                </a:lnTo>
                <a:lnTo>
                  <a:pt x="568797" y="1266371"/>
                </a:lnTo>
                <a:lnTo>
                  <a:pt x="579462" y="1274082"/>
                </a:lnTo>
                <a:lnTo>
                  <a:pt x="589901" y="1281339"/>
                </a:lnTo>
                <a:lnTo>
                  <a:pt x="600566" y="1288823"/>
                </a:lnTo>
                <a:lnTo>
                  <a:pt x="611231" y="1295626"/>
                </a:lnTo>
                <a:lnTo>
                  <a:pt x="621896" y="1302430"/>
                </a:lnTo>
                <a:lnTo>
                  <a:pt x="622512" y="1302797"/>
                </a:lnTo>
                <a:lnTo>
                  <a:pt x="612180" y="1296195"/>
                </a:lnTo>
                <a:lnTo>
                  <a:pt x="601518" y="1289382"/>
                </a:lnTo>
                <a:lnTo>
                  <a:pt x="590856" y="1281888"/>
                </a:lnTo>
                <a:lnTo>
                  <a:pt x="580422" y="1274621"/>
                </a:lnTo>
                <a:lnTo>
                  <a:pt x="569760" y="1266900"/>
                </a:lnTo>
                <a:lnTo>
                  <a:pt x="559325" y="1258952"/>
                </a:lnTo>
                <a:lnTo>
                  <a:pt x="549118" y="1250777"/>
                </a:lnTo>
                <a:lnTo>
                  <a:pt x="538910" y="1242148"/>
                </a:lnTo>
                <a:lnTo>
                  <a:pt x="528702" y="1233519"/>
                </a:lnTo>
                <a:lnTo>
                  <a:pt x="518721" y="1224435"/>
                </a:lnTo>
                <a:lnTo>
                  <a:pt x="508740" y="1215352"/>
                </a:lnTo>
                <a:lnTo>
                  <a:pt x="498759" y="1206041"/>
                </a:lnTo>
                <a:lnTo>
                  <a:pt x="489005" y="1196276"/>
                </a:lnTo>
                <a:lnTo>
                  <a:pt x="479477" y="1186284"/>
                </a:lnTo>
                <a:lnTo>
                  <a:pt x="469950" y="1176293"/>
                </a:lnTo>
                <a:lnTo>
                  <a:pt x="460649" y="1165847"/>
                </a:lnTo>
                <a:lnTo>
                  <a:pt x="451349" y="1155401"/>
                </a:lnTo>
                <a:lnTo>
                  <a:pt x="442048" y="1144273"/>
                </a:lnTo>
                <a:lnTo>
                  <a:pt x="433201" y="1133373"/>
                </a:lnTo>
                <a:lnTo>
                  <a:pt x="424581" y="1122019"/>
                </a:lnTo>
                <a:lnTo>
                  <a:pt x="415735" y="1110437"/>
                </a:lnTo>
                <a:lnTo>
                  <a:pt x="407341" y="1098629"/>
                </a:lnTo>
                <a:lnTo>
                  <a:pt x="398948" y="1087047"/>
                </a:lnTo>
                <a:lnTo>
                  <a:pt x="391009" y="1074785"/>
                </a:lnTo>
                <a:lnTo>
                  <a:pt x="383069" y="1062749"/>
                </a:lnTo>
                <a:lnTo>
                  <a:pt x="375584" y="1050714"/>
                </a:lnTo>
                <a:lnTo>
                  <a:pt x="368552" y="1038451"/>
                </a:lnTo>
                <a:lnTo>
                  <a:pt x="361293" y="1026415"/>
                </a:lnTo>
                <a:lnTo>
                  <a:pt x="354714" y="1014153"/>
                </a:lnTo>
                <a:lnTo>
                  <a:pt x="348136" y="1001890"/>
                </a:lnTo>
                <a:lnTo>
                  <a:pt x="341784" y="989627"/>
                </a:lnTo>
                <a:lnTo>
                  <a:pt x="335886" y="976910"/>
                </a:lnTo>
                <a:lnTo>
                  <a:pt x="330215" y="964648"/>
                </a:lnTo>
                <a:lnTo>
                  <a:pt x="324998" y="952158"/>
                </a:lnTo>
                <a:lnTo>
                  <a:pt x="319781" y="939895"/>
                </a:lnTo>
                <a:lnTo>
                  <a:pt x="315017" y="927178"/>
                </a:lnTo>
                <a:lnTo>
                  <a:pt x="310026" y="914915"/>
                </a:lnTo>
                <a:lnTo>
                  <a:pt x="305716" y="902425"/>
                </a:lnTo>
                <a:lnTo>
                  <a:pt x="301633" y="889936"/>
                </a:lnTo>
                <a:lnTo>
                  <a:pt x="297777" y="877673"/>
                </a:lnTo>
                <a:lnTo>
                  <a:pt x="294147" y="864956"/>
                </a:lnTo>
                <a:lnTo>
                  <a:pt x="290972" y="852693"/>
                </a:lnTo>
                <a:lnTo>
                  <a:pt x="287796" y="840431"/>
                </a:lnTo>
                <a:lnTo>
                  <a:pt x="285074" y="827941"/>
                </a:lnTo>
                <a:lnTo>
                  <a:pt x="282352" y="815451"/>
                </a:lnTo>
                <a:lnTo>
                  <a:pt x="280310" y="803415"/>
                </a:lnTo>
                <a:lnTo>
                  <a:pt x="278269" y="791153"/>
                </a:lnTo>
                <a:lnTo>
                  <a:pt x="276681" y="778890"/>
                </a:lnTo>
                <a:lnTo>
                  <a:pt x="275093" y="766854"/>
                </a:lnTo>
                <a:lnTo>
                  <a:pt x="273732" y="754819"/>
                </a:lnTo>
                <a:lnTo>
                  <a:pt x="272824" y="743010"/>
                </a:lnTo>
                <a:lnTo>
                  <a:pt x="272144" y="730975"/>
                </a:lnTo>
                <a:lnTo>
                  <a:pt x="271690" y="719166"/>
                </a:lnTo>
                <a:lnTo>
                  <a:pt x="271463" y="707358"/>
                </a:lnTo>
                <a:lnTo>
                  <a:pt x="271690" y="695776"/>
                </a:lnTo>
                <a:lnTo>
                  <a:pt x="271917" y="684422"/>
                </a:lnTo>
                <a:lnTo>
                  <a:pt x="272371" y="672840"/>
                </a:lnTo>
                <a:lnTo>
                  <a:pt x="273505" y="661486"/>
                </a:lnTo>
                <a:lnTo>
                  <a:pt x="274639" y="650359"/>
                </a:lnTo>
                <a:lnTo>
                  <a:pt x="276000" y="639232"/>
                </a:lnTo>
                <a:lnTo>
                  <a:pt x="277588" y="628331"/>
                </a:lnTo>
                <a:lnTo>
                  <a:pt x="279630" y="617431"/>
                </a:lnTo>
                <a:lnTo>
                  <a:pt x="281671" y="606758"/>
                </a:lnTo>
                <a:lnTo>
                  <a:pt x="284166" y="596312"/>
                </a:lnTo>
                <a:lnTo>
                  <a:pt x="286888" y="585639"/>
                </a:lnTo>
                <a:lnTo>
                  <a:pt x="289837" y="575420"/>
                </a:lnTo>
                <a:lnTo>
                  <a:pt x="293240" y="565428"/>
                </a:lnTo>
                <a:lnTo>
                  <a:pt x="296643" y="555436"/>
                </a:lnTo>
                <a:lnTo>
                  <a:pt x="300272" y="545672"/>
                </a:lnTo>
                <a:lnTo>
                  <a:pt x="304582" y="535907"/>
                </a:lnTo>
                <a:lnTo>
                  <a:pt x="308665" y="526823"/>
                </a:lnTo>
                <a:lnTo>
                  <a:pt x="313202" y="517513"/>
                </a:lnTo>
                <a:lnTo>
                  <a:pt x="317966" y="508202"/>
                </a:lnTo>
                <a:lnTo>
                  <a:pt x="323183" y="499573"/>
                </a:lnTo>
                <a:lnTo>
                  <a:pt x="328627" y="490944"/>
                </a:lnTo>
                <a:lnTo>
                  <a:pt x="334072" y="482542"/>
                </a:lnTo>
                <a:lnTo>
                  <a:pt x="339969" y="474139"/>
                </a:lnTo>
                <a:lnTo>
                  <a:pt x="345867" y="466191"/>
                </a:lnTo>
                <a:lnTo>
                  <a:pt x="352219" y="458243"/>
                </a:lnTo>
                <a:lnTo>
                  <a:pt x="359024" y="450976"/>
                </a:lnTo>
                <a:lnTo>
                  <a:pt x="365829" y="443483"/>
                </a:lnTo>
                <a:lnTo>
                  <a:pt x="373315" y="436216"/>
                </a:lnTo>
                <a:lnTo>
                  <a:pt x="380801" y="429403"/>
                </a:lnTo>
                <a:lnTo>
                  <a:pt x="388514" y="423045"/>
                </a:lnTo>
                <a:lnTo>
                  <a:pt x="396453" y="416459"/>
                </a:lnTo>
                <a:lnTo>
                  <a:pt x="404619" y="410328"/>
                </a:lnTo>
                <a:lnTo>
                  <a:pt x="411651" y="405559"/>
                </a:lnTo>
                <a:lnTo>
                  <a:pt x="418991" y="400883"/>
                </a:lnTo>
                <a:close/>
                <a:moveTo>
                  <a:pt x="1336999" y="252412"/>
                </a:moveTo>
                <a:lnTo>
                  <a:pt x="1344943" y="252638"/>
                </a:lnTo>
                <a:lnTo>
                  <a:pt x="1352660" y="253092"/>
                </a:lnTo>
                <a:lnTo>
                  <a:pt x="1360603" y="254224"/>
                </a:lnTo>
                <a:lnTo>
                  <a:pt x="1368547" y="255357"/>
                </a:lnTo>
                <a:lnTo>
                  <a:pt x="1376264" y="256943"/>
                </a:lnTo>
                <a:lnTo>
                  <a:pt x="1383981" y="258982"/>
                </a:lnTo>
                <a:lnTo>
                  <a:pt x="1391243" y="261475"/>
                </a:lnTo>
                <a:lnTo>
                  <a:pt x="1398733" y="264420"/>
                </a:lnTo>
                <a:lnTo>
                  <a:pt x="1406223" y="267365"/>
                </a:lnTo>
                <a:lnTo>
                  <a:pt x="1413259" y="270990"/>
                </a:lnTo>
                <a:lnTo>
                  <a:pt x="1420295" y="274842"/>
                </a:lnTo>
                <a:lnTo>
                  <a:pt x="1427104" y="279147"/>
                </a:lnTo>
                <a:lnTo>
                  <a:pt x="1433913" y="283905"/>
                </a:lnTo>
                <a:lnTo>
                  <a:pt x="1440268" y="288663"/>
                </a:lnTo>
                <a:lnTo>
                  <a:pt x="1446396" y="293874"/>
                </a:lnTo>
                <a:lnTo>
                  <a:pt x="1452524" y="299764"/>
                </a:lnTo>
                <a:lnTo>
                  <a:pt x="1458425" y="305428"/>
                </a:lnTo>
                <a:lnTo>
                  <a:pt x="1463872" y="311999"/>
                </a:lnTo>
                <a:lnTo>
                  <a:pt x="1469092" y="318569"/>
                </a:lnTo>
                <a:lnTo>
                  <a:pt x="1474086" y="325593"/>
                </a:lnTo>
                <a:lnTo>
                  <a:pt x="1478398" y="332390"/>
                </a:lnTo>
                <a:lnTo>
                  <a:pt x="1482483" y="339867"/>
                </a:lnTo>
                <a:lnTo>
                  <a:pt x="1486342" y="346890"/>
                </a:lnTo>
                <a:lnTo>
                  <a:pt x="1489746" y="354593"/>
                </a:lnTo>
                <a:lnTo>
                  <a:pt x="1492470" y="362070"/>
                </a:lnTo>
                <a:lnTo>
                  <a:pt x="1494966" y="369773"/>
                </a:lnTo>
                <a:lnTo>
                  <a:pt x="1497009" y="377703"/>
                </a:lnTo>
                <a:lnTo>
                  <a:pt x="1498825" y="385407"/>
                </a:lnTo>
                <a:lnTo>
                  <a:pt x="1500186" y="393336"/>
                </a:lnTo>
                <a:lnTo>
                  <a:pt x="1500867" y="401266"/>
                </a:lnTo>
                <a:lnTo>
                  <a:pt x="1501775" y="409196"/>
                </a:lnTo>
                <a:lnTo>
                  <a:pt x="1501775" y="416899"/>
                </a:lnTo>
                <a:lnTo>
                  <a:pt x="1501775" y="424829"/>
                </a:lnTo>
                <a:lnTo>
                  <a:pt x="1500867" y="432532"/>
                </a:lnTo>
                <a:lnTo>
                  <a:pt x="1500186" y="440462"/>
                </a:lnTo>
                <a:lnTo>
                  <a:pt x="1498598" y="448165"/>
                </a:lnTo>
                <a:lnTo>
                  <a:pt x="1497009" y="456095"/>
                </a:lnTo>
                <a:lnTo>
                  <a:pt x="1494966" y="463572"/>
                </a:lnTo>
                <a:lnTo>
                  <a:pt x="1492470" y="471275"/>
                </a:lnTo>
                <a:lnTo>
                  <a:pt x="1489746" y="478525"/>
                </a:lnTo>
                <a:lnTo>
                  <a:pt x="1486569" y="485776"/>
                </a:lnTo>
                <a:lnTo>
                  <a:pt x="1482937" y="493026"/>
                </a:lnTo>
                <a:lnTo>
                  <a:pt x="1479079" y="500049"/>
                </a:lnTo>
                <a:lnTo>
                  <a:pt x="1474993" y="506846"/>
                </a:lnTo>
                <a:lnTo>
                  <a:pt x="1470454" y="513417"/>
                </a:lnTo>
                <a:lnTo>
                  <a:pt x="1465234" y="519987"/>
                </a:lnTo>
                <a:lnTo>
                  <a:pt x="1460241" y="526104"/>
                </a:lnTo>
                <a:lnTo>
                  <a:pt x="1454567" y="532222"/>
                </a:lnTo>
                <a:lnTo>
                  <a:pt x="1448439" y="537886"/>
                </a:lnTo>
                <a:lnTo>
                  <a:pt x="1442311" y="543550"/>
                </a:lnTo>
                <a:lnTo>
                  <a:pt x="1435502" y="548761"/>
                </a:lnTo>
                <a:lnTo>
                  <a:pt x="1430508" y="552160"/>
                </a:lnTo>
                <a:lnTo>
                  <a:pt x="1425515" y="555558"/>
                </a:lnTo>
                <a:lnTo>
                  <a:pt x="1420522" y="558730"/>
                </a:lnTo>
                <a:lnTo>
                  <a:pt x="1415075" y="561675"/>
                </a:lnTo>
                <a:lnTo>
                  <a:pt x="1410082" y="564168"/>
                </a:lnTo>
                <a:lnTo>
                  <a:pt x="1404634" y="566886"/>
                </a:lnTo>
                <a:lnTo>
                  <a:pt x="1399187" y="569152"/>
                </a:lnTo>
                <a:lnTo>
                  <a:pt x="1393967" y="571191"/>
                </a:lnTo>
                <a:lnTo>
                  <a:pt x="1388293" y="573230"/>
                </a:lnTo>
                <a:lnTo>
                  <a:pt x="1382846" y="575043"/>
                </a:lnTo>
                <a:lnTo>
                  <a:pt x="1377172" y="576402"/>
                </a:lnTo>
                <a:lnTo>
                  <a:pt x="1371498" y="577762"/>
                </a:lnTo>
                <a:lnTo>
                  <a:pt x="1366050" y="578894"/>
                </a:lnTo>
                <a:lnTo>
                  <a:pt x="1360376" y="579574"/>
                </a:lnTo>
                <a:lnTo>
                  <a:pt x="1354702" y="580480"/>
                </a:lnTo>
                <a:lnTo>
                  <a:pt x="1349028" y="580934"/>
                </a:lnTo>
                <a:lnTo>
                  <a:pt x="1343354" y="581160"/>
                </a:lnTo>
                <a:lnTo>
                  <a:pt x="1337680" y="581387"/>
                </a:lnTo>
                <a:lnTo>
                  <a:pt x="1332006" y="581387"/>
                </a:lnTo>
                <a:lnTo>
                  <a:pt x="1326332" y="580934"/>
                </a:lnTo>
                <a:lnTo>
                  <a:pt x="1320658" y="580707"/>
                </a:lnTo>
                <a:lnTo>
                  <a:pt x="1314983" y="579801"/>
                </a:lnTo>
                <a:lnTo>
                  <a:pt x="1309309" y="579121"/>
                </a:lnTo>
                <a:lnTo>
                  <a:pt x="1304089" y="577988"/>
                </a:lnTo>
                <a:lnTo>
                  <a:pt x="1298415" y="576855"/>
                </a:lnTo>
                <a:lnTo>
                  <a:pt x="1292968" y="575269"/>
                </a:lnTo>
                <a:lnTo>
                  <a:pt x="1287294" y="573683"/>
                </a:lnTo>
                <a:lnTo>
                  <a:pt x="1282074" y="571871"/>
                </a:lnTo>
                <a:lnTo>
                  <a:pt x="1276626" y="569832"/>
                </a:lnTo>
                <a:lnTo>
                  <a:pt x="1271406" y="567793"/>
                </a:lnTo>
                <a:lnTo>
                  <a:pt x="1266413" y="565527"/>
                </a:lnTo>
                <a:lnTo>
                  <a:pt x="1261193" y="563035"/>
                </a:lnTo>
                <a:lnTo>
                  <a:pt x="753246" y="941401"/>
                </a:lnTo>
                <a:lnTo>
                  <a:pt x="750296" y="943667"/>
                </a:lnTo>
                <a:lnTo>
                  <a:pt x="747118" y="945480"/>
                </a:lnTo>
                <a:lnTo>
                  <a:pt x="743941" y="947292"/>
                </a:lnTo>
                <a:lnTo>
                  <a:pt x="740990" y="949105"/>
                </a:lnTo>
                <a:lnTo>
                  <a:pt x="737586" y="950238"/>
                </a:lnTo>
                <a:lnTo>
                  <a:pt x="734181" y="951597"/>
                </a:lnTo>
                <a:lnTo>
                  <a:pt x="731004" y="952956"/>
                </a:lnTo>
                <a:lnTo>
                  <a:pt x="727599" y="953636"/>
                </a:lnTo>
                <a:lnTo>
                  <a:pt x="723968" y="954316"/>
                </a:lnTo>
                <a:lnTo>
                  <a:pt x="720790" y="954995"/>
                </a:lnTo>
                <a:lnTo>
                  <a:pt x="717159" y="955449"/>
                </a:lnTo>
                <a:lnTo>
                  <a:pt x="713754" y="955675"/>
                </a:lnTo>
                <a:lnTo>
                  <a:pt x="710123" y="955675"/>
                </a:lnTo>
                <a:lnTo>
                  <a:pt x="706945" y="955675"/>
                </a:lnTo>
                <a:lnTo>
                  <a:pt x="703314" y="955449"/>
                </a:lnTo>
                <a:lnTo>
                  <a:pt x="699910" y="954995"/>
                </a:lnTo>
                <a:lnTo>
                  <a:pt x="696505" y="954316"/>
                </a:lnTo>
                <a:lnTo>
                  <a:pt x="693101" y="953636"/>
                </a:lnTo>
                <a:lnTo>
                  <a:pt x="689696" y="952956"/>
                </a:lnTo>
                <a:lnTo>
                  <a:pt x="686519" y="951824"/>
                </a:lnTo>
                <a:lnTo>
                  <a:pt x="683341" y="950691"/>
                </a:lnTo>
                <a:lnTo>
                  <a:pt x="679937" y="949105"/>
                </a:lnTo>
                <a:lnTo>
                  <a:pt x="676986" y="947519"/>
                </a:lnTo>
                <a:lnTo>
                  <a:pt x="673809" y="945933"/>
                </a:lnTo>
                <a:lnTo>
                  <a:pt x="671085" y="944120"/>
                </a:lnTo>
                <a:lnTo>
                  <a:pt x="667908" y="942081"/>
                </a:lnTo>
                <a:lnTo>
                  <a:pt x="665184" y="939815"/>
                </a:lnTo>
                <a:lnTo>
                  <a:pt x="662460" y="937550"/>
                </a:lnTo>
                <a:lnTo>
                  <a:pt x="659737" y="935284"/>
                </a:lnTo>
                <a:lnTo>
                  <a:pt x="657240" y="932792"/>
                </a:lnTo>
                <a:lnTo>
                  <a:pt x="654971" y="929847"/>
                </a:lnTo>
                <a:lnTo>
                  <a:pt x="652474" y="926901"/>
                </a:lnTo>
                <a:lnTo>
                  <a:pt x="650431" y="923956"/>
                </a:lnTo>
                <a:lnTo>
                  <a:pt x="648389" y="921010"/>
                </a:lnTo>
                <a:lnTo>
                  <a:pt x="646573" y="917612"/>
                </a:lnTo>
                <a:lnTo>
                  <a:pt x="645211" y="914440"/>
                </a:lnTo>
                <a:lnTo>
                  <a:pt x="643622" y="911268"/>
                </a:lnTo>
                <a:lnTo>
                  <a:pt x="642261" y="907869"/>
                </a:lnTo>
                <a:lnTo>
                  <a:pt x="641353" y="904471"/>
                </a:lnTo>
                <a:lnTo>
                  <a:pt x="640218" y="901299"/>
                </a:lnTo>
                <a:lnTo>
                  <a:pt x="639537" y="897674"/>
                </a:lnTo>
                <a:lnTo>
                  <a:pt x="639083" y="894275"/>
                </a:lnTo>
                <a:lnTo>
                  <a:pt x="638629" y="890877"/>
                </a:lnTo>
                <a:lnTo>
                  <a:pt x="638402" y="887478"/>
                </a:lnTo>
                <a:lnTo>
                  <a:pt x="638175" y="883853"/>
                </a:lnTo>
                <a:lnTo>
                  <a:pt x="638402" y="880455"/>
                </a:lnTo>
                <a:lnTo>
                  <a:pt x="638629" y="877056"/>
                </a:lnTo>
                <a:lnTo>
                  <a:pt x="639083" y="873658"/>
                </a:lnTo>
                <a:lnTo>
                  <a:pt x="639764" y="870259"/>
                </a:lnTo>
                <a:lnTo>
                  <a:pt x="640218" y="867087"/>
                </a:lnTo>
                <a:lnTo>
                  <a:pt x="641353" y="863689"/>
                </a:lnTo>
                <a:lnTo>
                  <a:pt x="642261" y="860290"/>
                </a:lnTo>
                <a:lnTo>
                  <a:pt x="643622" y="857118"/>
                </a:lnTo>
                <a:lnTo>
                  <a:pt x="644984" y="853946"/>
                </a:lnTo>
                <a:lnTo>
                  <a:pt x="646346" y="850548"/>
                </a:lnTo>
                <a:lnTo>
                  <a:pt x="648162" y="847603"/>
                </a:lnTo>
                <a:lnTo>
                  <a:pt x="649977" y="844657"/>
                </a:lnTo>
                <a:lnTo>
                  <a:pt x="652020" y="841712"/>
                </a:lnTo>
                <a:lnTo>
                  <a:pt x="654063" y="838766"/>
                </a:lnTo>
                <a:lnTo>
                  <a:pt x="656332" y="836274"/>
                </a:lnTo>
                <a:lnTo>
                  <a:pt x="659056" y="833555"/>
                </a:lnTo>
                <a:lnTo>
                  <a:pt x="661553" y="831290"/>
                </a:lnTo>
                <a:lnTo>
                  <a:pt x="664276" y="828571"/>
                </a:lnTo>
                <a:lnTo>
                  <a:pt x="667227" y="826305"/>
                </a:lnTo>
                <a:lnTo>
                  <a:pt x="1174946" y="447939"/>
                </a:lnTo>
                <a:lnTo>
                  <a:pt x="1174265" y="442275"/>
                </a:lnTo>
                <a:lnTo>
                  <a:pt x="1173358" y="436611"/>
                </a:lnTo>
                <a:lnTo>
                  <a:pt x="1172677" y="431173"/>
                </a:lnTo>
                <a:lnTo>
                  <a:pt x="1172450" y="425282"/>
                </a:lnTo>
                <a:lnTo>
                  <a:pt x="1172223" y="419618"/>
                </a:lnTo>
                <a:lnTo>
                  <a:pt x="1172223" y="413954"/>
                </a:lnTo>
                <a:lnTo>
                  <a:pt x="1172450" y="408290"/>
                </a:lnTo>
                <a:lnTo>
                  <a:pt x="1172677" y="402626"/>
                </a:lnTo>
                <a:lnTo>
                  <a:pt x="1173358" y="396961"/>
                </a:lnTo>
                <a:lnTo>
                  <a:pt x="1174265" y="391524"/>
                </a:lnTo>
                <a:lnTo>
                  <a:pt x="1175173" y="385860"/>
                </a:lnTo>
                <a:lnTo>
                  <a:pt x="1176308" y="380195"/>
                </a:lnTo>
                <a:lnTo>
                  <a:pt x="1177443" y="374758"/>
                </a:lnTo>
                <a:lnTo>
                  <a:pt x="1179032" y="369094"/>
                </a:lnTo>
                <a:lnTo>
                  <a:pt x="1180847" y="363883"/>
                </a:lnTo>
                <a:lnTo>
                  <a:pt x="1182890" y="358445"/>
                </a:lnTo>
                <a:lnTo>
                  <a:pt x="1184933" y="353461"/>
                </a:lnTo>
                <a:lnTo>
                  <a:pt x="1187202" y="348023"/>
                </a:lnTo>
                <a:lnTo>
                  <a:pt x="1189699" y="342812"/>
                </a:lnTo>
                <a:lnTo>
                  <a:pt x="1192423" y="337828"/>
                </a:lnTo>
                <a:lnTo>
                  <a:pt x="1195146" y="332843"/>
                </a:lnTo>
                <a:lnTo>
                  <a:pt x="1198324" y="328085"/>
                </a:lnTo>
                <a:lnTo>
                  <a:pt x="1201274" y="323101"/>
                </a:lnTo>
                <a:lnTo>
                  <a:pt x="1204906" y="318569"/>
                </a:lnTo>
                <a:lnTo>
                  <a:pt x="1208537" y="314038"/>
                </a:lnTo>
                <a:lnTo>
                  <a:pt x="1212168" y="309280"/>
                </a:lnTo>
                <a:lnTo>
                  <a:pt x="1216254" y="304975"/>
                </a:lnTo>
                <a:lnTo>
                  <a:pt x="1220339" y="300671"/>
                </a:lnTo>
                <a:lnTo>
                  <a:pt x="1224425" y="296592"/>
                </a:lnTo>
                <a:lnTo>
                  <a:pt x="1228964" y="292514"/>
                </a:lnTo>
                <a:lnTo>
                  <a:pt x="1233503" y="288663"/>
                </a:lnTo>
                <a:lnTo>
                  <a:pt x="1238496" y="285037"/>
                </a:lnTo>
                <a:lnTo>
                  <a:pt x="1245305" y="280280"/>
                </a:lnTo>
                <a:lnTo>
                  <a:pt x="1252341" y="275522"/>
                </a:lnTo>
                <a:lnTo>
                  <a:pt x="1259604" y="271443"/>
                </a:lnTo>
                <a:lnTo>
                  <a:pt x="1266867" y="268045"/>
                </a:lnTo>
                <a:lnTo>
                  <a:pt x="1274584" y="264646"/>
                </a:lnTo>
                <a:lnTo>
                  <a:pt x="1282074" y="261475"/>
                </a:lnTo>
                <a:lnTo>
                  <a:pt x="1289563" y="259209"/>
                </a:lnTo>
                <a:lnTo>
                  <a:pt x="1297507" y="256943"/>
                </a:lnTo>
                <a:lnTo>
                  <a:pt x="1305224" y="255357"/>
                </a:lnTo>
                <a:lnTo>
                  <a:pt x="1313168" y="253998"/>
                </a:lnTo>
                <a:lnTo>
                  <a:pt x="1321111" y="253092"/>
                </a:lnTo>
                <a:lnTo>
                  <a:pt x="1329055" y="252638"/>
                </a:lnTo>
                <a:lnTo>
                  <a:pt x="1336999" y="252412"/>
                </a:lnTo>
                <a:close/>
                <a:moveTo>
                  <a:pt x="545651" y="233362"/>
                </a:moveTo>
                <a:lnTo>
                  <a:pt x="557224" y="233589"/>
                </a:lnTo>
                <a:lnTo>
                  <a:pt x="568797" y="234042"/>
                </a:lnTo>
                <a:lnTo>
                  <a:pt x="580370" y="234723"/>
                </a:lnTo>
                <a:lnTo>
                  <a:pt x="592170" y="235403"/>
                </a:lnTo>
                <a:lnTo>
                  <a:pt x="603970" y="236764"/>
                </a:lnTo>
                <a:lnTo>
                  <a:pt x="615770" y="238351"/>
                </a:lnTo>
                <a:lnTo>
                  <a:pt x="627796" y="240165"/>
                </a:lnTo>
                <a:lnTo>
                  <a:pt x="639596" y="242207"/>
                </a:lnTo>
                <a:lnTo>
                  <a:pt x="651623" y="244701"/>
                </a:lnTo>
                <a:lnTo>
                  <a:pt x="663650" y="247196"/>
                </a:lnTo>
                <a:lnTo>
                  <a:pt x="675450" y="250144"/>
                </a:lnTo>
                <a:lnTo>
                  <a:pt x="687477" y="253319"/>
                </a:lnTo>
                <a:lnTo>
                  <a:pt x="699504" y="256721"/>
                </a:lnTo>
                <a:lnTo>
                  <a:pt x="711530" y="260576"/>
                </a:lnTo>
                <a:lnTo>
                  <a:pt x="723557" y="264658"/>
                </a:lnTo>
                <a:lnTo>
                  <a:pt x="735584" y="268740"/>
                </a:lnTo>
                <a:lnTo>
                  <a:pt x="747611" y="273276"/>
                </a:lnTo>
                <a:lnTo>
                  <a:pt x="759638" y="278265"/>
                </a:lnTo>
                <a:lnTo>
                  <a:pt x="771665" y="283255"/>
                </a:lnTo>
                <a:lnTo>
                  <a:pt x="783691" y="288471"/>
                </a:lnTo>
                <a:lnTo>
                  <a:pt x="795718" y="294140"/>
                </a:lnTo>
                <a:lnTo>
                  <a:pt x="807745" y="300037"/>
                </a:lnTo>
                <a:lnTo>
                  <a:pt x="819545" y="306160"/>
                </a:lnTo>
                <a:lnTo>
                  <a:pt x="831572" y="312510"/>
                </a:lnTo>
                <a:lnTo>
                  <a:pt x="843372" y="319087"/>
                </a:lnTo>
                <a:lnTo>
                  <a:pt x="855172" y="326117"/>
                </a:lnTo>
                <a:lnTo>
                  <a:pt x="866972" y="333148"/>
                </a:lnTo>
                <a:lnTo>
                  <a:pt x="878772" y="340405"/>
                </a:lnTo>
                <a:lnTo>
                  <a:pt x="890571" y="348115"/>
                </a:lnTo>
                <a:lnTo>
                  <a:pt x="901918" y="356053"/>
                </a:lnTo>
                <a:lnTo>
                  <a:pt x="913491" y="364217"/>
                </a:lnTo>
                <a:lnTo>
                  <a:pt x="925064" y="372382"/>
                </a:lnTo>
                <a:lnTo>
                  <a:pt x="936637" y="380999"/>
                </a:lnTo>
                <a:lnTo>
                  <a:pt x="947756" y="390071"/>
                </a:lnTo>
                <a:lnTo>
                  <a:pt x="959102" y="398915"/>
                </a:lnTo>
                <a:lnTo>
                  <a:pt x="970448" y="408440"/>
                </a:lnTo>
                <a:lnTo>
                  <a:pt x="981340" y="417965"/>
                </a:lnTo>
                <a:lnTo>
                  <a:pt x="992459" y="427717"/>
                </a:lnTo>
                <a:lnTo>
                  <a:pt x="1003351" y="437696"/>
                </a:lnTo>
                <a:lnTo>
                  <a:pt x="1014017" y="448128"/>
                </a:lnTo>
                <a:lnTo>
                  <a:pt x="1024909" y="458560"/>
                </a:lnTo>
                <a:lnTo>
                  <a:pt x="1035347" y="469446"/>
                </a:lnTo>
                <a:lnTo>
                  <a:pt x="1045786" y="480105"/>
                </a:lnTo>
                <a:lnTo>
                  <a:pt x="968447" y="537849"/>
                </a:lnTo>
                <a:lnTo>
                  <a:pt x="968548" y="537951"/>
                </a:lnTo>
                <a:lnTo>
                  <a:pt x="706546" y="733927"/>
                </a:lnTo>
                <a:lnTo>
                  <a:pt x="764164" y="550895"/>
                </a:lnTo>
                <a:lnTo>
                  <a:pt x="764617" y="545899"/>
                </a:lnTo>
                <a:lnTo>
                  <a:pt x="764617" y="541130"/>
                </a:lnTo>
                <a:lnTo>
                  <a:pt x="764164" y="536134"/>
                </a:lnTo>
                <a:lnTo>
                  <a:pt x="763256" y="531365"/>
                </a:lnTo>
                <a:lnTo>
                  <a:pt x="762122" y="526823"/>
                </a:lnTo>
                <a:lnTo>
                  <a:pt x="760534" y="522055"/>
                </a:lnTo>
                <a:lnTo>
                  <a:pt x="758493" y="517740"/>
                </a:lnTo>
                <a:lnTo>
                  <a:pt x="756224" y="513425"/>
                </a:lnTo>
                <a:lnTo>
                  <a:pt x="753729" y="509338"/>
                </a:lnTo>
                <a:lnTo>
                  <a:pt x="750553" y="505477"/>
                </a:lnTo>
                <a:lnTo>
                  <a:pt x="747377" y="502071"/>
                </a:lnTo>
                <a:lnTo>
                  <a:pt x="743975" y="498892"/>
                </a:lnTo>
                <a:lnTo>
                  <a:pt x="740345" y="495713"/>
                </a:lnTo>
                <a:lnTo>
                  <a:pt x="736489" y="493215"/>
                </a:lnTo>
                <a:lnTo>
                  <a:pt x="732406" y="491171"/>
                </a:lnTo>
                <a:lnTo>
                  <a:pt x="728096" y="489354"/>
                </a:lnTo>
                <a:lnTo>
                  <a:pt x="724013" y="487992"/>
                </a:lnTo>
                <a:lnTo>
                  <a:pt x="719929" y="487310"/>
                </a:lnTo>
                <a:lnTo>
                  <a:pt x="715846" y="487083"/>
                </a:lnTo>
                <a:lnTo>
                  <a:pt x="711990" y="487083"/>
                </a:lnTo>
                <a:lnTo>
                  <a:pt x="708134" y="487765"/>
                </a:lnTo>
                <a:lnTo>
                  <a:pt x="704504" y="488900"/>
                </a:lnTo>
                <a:lnTo>
                  <a:pt x="701102" y="490262"/>
                </a:lnTo>
                <a:lnTo>
                  <a:pt x="697926" y="492079"/>
                </a:lnTo>
                <a:lnTo>
                  <a:pt x="694977" y="494577"/>
                </a:lnTo>
                <a:lnTo>
                  <a:pt x="692255" y="497302"/>
                </a:lnTo>
                <a:lnTo>
                  <a:pt x="689986" y="500254"/>
                </a:lnTo>
                <a:lnTo>
                  <a:pt x="687945" y="503661"/>
                </a:lnTo>
                <a:lnTo>
                  <a:pt x="685903" y="507521"/>
                </a:lnTo>
                <a:lnTo>
                  <a:pt x="684542" y="511609"/>
                </a:lnTo>
                <a:lnTo>
                  <a:pt x="683181" y="515923"/>
                </a:lnTo>
                <a:lnTo>
                  <a:pt x="682501" y="520692"/>
                </a:lnTo>
                <a:lnTo>
                  <a:pt x="591310" y="808866"/>
                </a:lnTo>
                <a:lnTo>
                  <a:pt x="531651" y="534544"/>
                </a:lnTo>
                <a:lnTo>
                  <a:pt x="529156" y="529776"/>
                </a:lnTo>
                <a:lnTo>
                  <a:pt x="526433" y="525688"/>
                </a:lnTo>
                <a:lnTo>
                  <a:pt x="523258" y="521828"/>
                </a:lnTo>
                <a:lnTo>
                  <a:pt x="519855" y="518648"/>
                </a:lnTo>
                <a:lnTo>
                  <a:pt x="516452" y="515696"/>
                </a:lnTo>
                <a:lnTo>
                  <a:pt x="512823" y="513198"/>
                </a:lnTo>
                <a:lnTo>
                  <a:pt x="508967" y="510927"/>
                </a:lnTo>
                <a:lnTo>
                  <a:pt x="505110" y="509338"/>
                </a:lnTo>
                <a:lnTo>
                  <a:pt x="501481" y="507975"/>
                </a:lnTo>
                <a:lnTo>
                  <a:pt x="497624" y="507067"/>
                </a:lnTo>
                <a:lnTo>
                  <a:pt x="493768" y="506840"/>
                </a:lnTo>
                <a:lnTo>
                  <a:pt x="489912" y="506840"/>
                </a:lnTo>
                <a:lnTo>
                  <a:pt x="486509" y="507294"/>
                </a:lnTo>
                <a:lnTo>
                  <a:pt x="482880" y="507975"/>
                </a:lnTo>
                <a:lnTo>
                  <a:pt x="479477" y="509565"/>
                </a:lnTo>
                <a:lnTo>
                  <a:pt x="476301" y="511609"/>
                </a:lnTo>
                <a:lnTo>
                  <a:pt x="473352" y="513880"/>
                </a:lnTo>
                <a:lnTo>
                  <a:pt x="470857" y="516832"/>
                </a:lnTo>
                <a:lnTo>
                  <a:pt x="468589" y="519784"/>
                </a:lnTo>
                <a:lnTo>
                  <a:pt x="466774" y="523417"/>
                </a:lnTo>
                <a:lnTo>
                  <a:pt x="465186" y="527051"/>
                </a:lnTo>
                <a:lnTo>
                  <a:pt x="463825" y="531138"/>
                </a:lnTo>
                <a:lnTo>
                  <a:pt x="462918" y="535453"/>
                </a:lnTo>
                <a:lnTo>
                  <a:pt x="462464" y="539767"/>
                </a:lnTo>
                <a:lnTo>
                  <a:pt x="462010" y="544536"/>
                </a:lnTo>
                <a:lnTo>
                  <a:pt x="462464" y="549305"/>
                </a:lnTo>
                <a:lnTo>
                  <a:pt x="462691" y="554074"/>
                </a:lnTo>
                <a:lnTo>
                  <a:pt x="463371" y="559070"/>
                </a:lnTo>
                <a:lnTo>
                  <a:pt x="464506" y="564066"/>
                </a:lnTo>
                <a:lnTo>
                  <a:pt x="465867" y="569289"/>
                </a:lnTo>
                <a:lnTo>
                  <a:pt x="467455" y="574058"/>
                </a:lnTo>
                <a:lnTo>
                  <a:pt x="469496" y="579281"/>
                </a:lnTo>
                <a:lnTo>
                  <a:pt x="526207" y="858598"/>
                </a:lnTo>
                <a:lnTo>
                  <a:pt x="392143" y="734835"/>
                </a:lnTo>
                <a:lnTo>
                  <a:pt x="389194" y="732791"/>
                </a:lnTo>
                <a:lnTo>
                  <a:pt x="386018" y="731202"/>
                </a:lnTo>
                <a:lnTo>
                  <a:pt x="383069" y="730066"/>
                </a:lnTo>
                <a:lnTo>
                  <a:pt x="380120" y="729612"/>
                </a:lnTo>
                <a:lnTo>
                  <a:pt x="377398" y="729612"/>
                </a:lnTo>
                <a:lnTo>
                  <a:pt x="374676" y="730293"/>
                </a:lnTo>
                <a:lnTo>
                  <a:pt x="371954" y="731202"/>
                </a:lnTo>
                <a:lnTo>
                  <a:pt x="369459" y="732791"/>
                </a:lnTo>
                <a:lnTo>
                  <a:pt x="367190" y="734835"/>
                </a:lnTo>
                <a:lnTo>
                  <a:pt x="365149" y="737333"/>
                </a:lnTo>
                <a:lnTo>
                  <a:pt x="363107" y="740285"/>
                </a:lnTo>
                <a:lnTo>
                  <a:pt x="361293" y="743919"/>
                </a:lnTo>
                <a:lnTo>
                  <a:pt x="359932" y="747552"/>
                </a:lnTo>
                <a:lnTo>
                  <a:pt x="358797" y="751640"/>
                </a:lnTo>
                <a:lnTo>
                  <a:pt x="357663" y="756408"/>
                </a:lnTo>
                <a:lnTo>
                  <a:pt x="357209" y="761404"/>
                </a:lnTo>
                <a:lnTo>
                  <a:pt x="356756" y="766627"/>
                </a:lnTo>
                <a:lnTo>
                  <a:pt x="356756" y="772077"/>
                </a:lnTo>
                <a:lnTo>
                  <a:pt x="356983" y="777300"/>
                </a:lnTo>
                <a:lnTo>
                  <a:pt x="357436" y="782751"/>
                </a:lnTo>
                <a:lnTo>
                  <a:pt x="358117" y="788201"/>
                </a:lnTo>
                <a:lnTo>
                  <a:pt x="359251" y="793197"/>
                </a:lnTo>
                <a:lnTo>
                  <a:pt x="360612" y="798647"/>
                </a:lnTo>
                <a:lnTo>
                  <a:pt x="361746" y="803870"/>
                </a:lnTo>
                <a:lnTo>
                  <a:pt x="363561" y="808638"/>
                </a:lnTo>
                <a:lnTo>
                  <a:pt x="365376" y="813407"/>
                </a:lnTo>
                <a:lnTo>
                  <a:pt x="367417" y="817949"/>
                </a:lnTo>
                <a:lnTo>
                  <a:pt x="369686" y="822264"/>
                </a:lnTo>
                <a:lnTo>
                  <a:pt x="371954" y="826124"/>
                </a:lnTo>
                <a:lnTo>
                  <a:pt x="374676" y="829758"/>
                </a:lnTo>
                <a:lnTo>
                  <a:pt x="377172" y="832710"/>
                </a:lnTo>
                <a:lnTo>
                  <a:pt x="379667" y="835435"/>
                </a:lnTo>
                <a:lnTo>
                  <a:pt x="518267" y="953747"/>
                </a:lnTo>
                <a:lnTo>
                  <a:pt x="427077" y="1028686"/>
                </a:lnTo>
                <a:lnTo>
                  <a:pt x="425489" y="1030276"/>
                </a:lnTo>
                <a:lnTo>
                  <a:pt x="424581" y="1032319"/>
                </a:lnTo>
                <a:lnTo>
                  <a:pt x="423447" y="1034590"/>
                </a:lnTo>
                <a:lnTo>
                  <a:pt x="422994" y="1037315"/>
                </a:lnTo>
                <a:lnTo>
                  <a:pt x="422767" y="1040040"/>
                </a:lnTo>
                <a:lnTo>
                  <a:pt x="422994" y="1043220"/>
                </a:lnTo>
                <a:lnTo>
                  <a:pt x="423447" y="1046399"/>
                </a:lnTo>
                <a:lnTo>
                  <a:pt x="423901" y="1050032"/>
                </a:lnTo>
                <a:lnTo>
                  <a:pt x="425262" y="1053893"/>
                </a:lnTo>
                <a:lnTo>
                  <a:pt x="426623" y="1057753"/>
                </a:lnTo>
                <a:lnTo>
                  <a:pt x="427984" y="1061614"/>
                </a:lnTo>
                <a:lnTo>
                  <a:pt x="430026" y="1065701"/>
                </a:lnTo>
                <a:lnTo>
                  <a:pt x="432521" y="1069789"/>
                </a:lnTo>
                <a:lnTo>
                  <a:pt x="435016" y="1073876"/>
                </a:lnTo>
                <a:lnTo>
                  <a:pt x="437738" y="1077964"/>
                </a:lnTo>
                <a:lnTo>
                  <a:pt x="440914" y="1082052"/>
                </a:lnTo>
                <a:lnTo>
                  <a:pt x="444544" y="1085912"/>
                </a:lnTo>
                <a:lnTo>
                  <a:pt x="447719" y="1089773"/>
                </a:lnTo>
                <a:lnTo>
                  <a:pt x="451349" y="1093179"/>
                </a:lnTo>
                <a:lnTo>
                  <a:pt x="454978" y="1096131"/>
                </a:lnTo>
                <a:lnTo>
                  <a:pt x="458608" y="1098629"/>
                </a:lnTo>
                <a:lnTo>
                  <a:pt x="462010" y="1101354"/>
                </a:lnTo>
                <a:lnTo>
                  <a:pt x="465640" y="1103398"/>
                </a:lnTo>
                <a:lnTo>
                  <a:pt x="469042" y="1105214"/>
                </a:lnTo>
                <a:lnTo>
                  <a:pt x="472672" y="1106577"/>
                </a:lnTo>
                <a:lnTo>
                  <a:pt x="475621" y="1107712"/>
                </a:lnTo>
                <a:lnTo>
                  <a:pt x="478797" y="1108394"/>
                </a:lnTo>
                <a:lnTo>
                  <a:pt x="481746" y="1108621"/>
                </a:lnTo>
                <a:lnTo>
                  <a:pt x="484695" y="1108621"/>
                </a:lnTo>
                <a:lnTo>
                  <a:pt x="486963" y="1108394"/>
                </a:lnTo>
                <a:lnTo>
                  <a:pt x="489231" y="1107485"/>
                </a:lnTo>
                <a:lnTo>
                  <a:pt x="491273" y="1106350"/>
                </a:lnTo>
                <a:lnTo>
                  <a:pt x="585185" y="1028913"/>
                </a:lnTo>
                <a:lnTo>
                  <a:pt x="670478" y="1199001"/>
                </a:lnTo>
                <a:lnTo>
                  <a:pt x="672066" y="1202862"/>
                </a:lnTo>
                <a:lnTo>
                  <a:pt x="673881" y="1206495"/>
                </a:lnTo>
                <a:lnTo>
                  <a:pt x="676149" y="1210129"/>
                </a:lnTo>
                <a:lnTo>
                  <a:pt x="678644" y="1213989"/>
                </a:lnTo>
                <a:lnTo>
                  <a:pt x="681366" y="1217850"/>
                </a:lnTo>
                <a:lnTo>
                  <a:pt x="684769" y="1221483"/>
                </a:lnTo>
                <a:lnTo>
                  <a:pt x="688172" y="1225116"/>
                </a:lnTo>
                <a:lnTo>
                  <a:pt x="692028" y="1228296"/>
                </a:lnTo>
                <a:lnTo>
                  <a:pt x="695884" y="1231702"/>
                </a:lnTo>
                <a:lnTo>
                  <a:pt x="699967" y="1234881"/>
                </a:lnTo>
                <a:lnTo>
                  <a:pt x="704051" y="1237606"/>
                </a:lnTo>
                <a:lnTo>
                  <a:pt x="708361" y="1240331"/>
                </a:lnTo>
                <a:lnTo>
                  <a:pt x="712897" y="1242829"/>
                </a:lnTo>
                <a:lnTo>
                  <a:pt x="717434" y="1244873"/>
                </a:lnTo>
                <a:lnTo>
                  <a:pt x="722198" y="1246917"/>
                </a:lnTo>
                <a:lnTo>
                  <a:pt x="726735" y="1248052"/>
                </a:lnTo>
                <a:lnTo>
                  <a:pt x="731272" y="1249415"/>
                </a:lnTo>
                <a:lnTo>
                  <a:pt x="735808" y="1249869"/>
                </a:lnTo>
                <a:lnTo>
                  <a:pt x="739892" y="1250096"/>
                </a:lnTo>
                <a:lnTo>
                  <a:pt x="743748" y="1249869"/>
                </a:lnTo>
                <a:lnTo>
                  <a:pt x="747377" y="1249188"/>
                </a:lnTo>
                <a:lnTo>
                  <a:pt x="750780" y="1248052"/>
                </a:lnTo>
                <a:lnTo>
                  <a:pt x="754183" y="1246690"/>
                </a:lnTo>
                <a:lnTo>
                  <a:pt x="756905" y="1244873"/>
                </a:lnTo>
                <a:lnTo>
                  <a:pt x="759400" y="1242829"/>
                </a:lnTo>
                <a:lnTo>
                  <a:pt x="761668" y="1240104"/>
                </a:lnTo>
                <a:lnTo>
                  <a:pt x="763256" y="1237379"/>
                </a:lnTo>
                <a:lnTo>
                  <a:pt x="764844" y="1233973"/>
                </a:lnTo>
                <a:lnTo>
                  <a:pt x="765751" y="1230794"/>
                </a:lnTo>
                <a:lnTo>
                  <a:pt x="766205" y="1227160"/>
                </a:lnTo>
                <a:lnTo>
                  <a:pt x="766432" y="1223073"/>
                </a:lnTo>
                <a:lnTo>
                  <a:pt x="765978" y="1218985"/>
                </a:lnTo>
                <a:lnTo>
                  <a:pt x="688172" y="1040495"/>
                </a:lnTo>
                <a:lnTo>
                  <a:pt x="924314" y="1204224"/>
                </a:lnTo>
                <a:lnTo>
                  <a:pt x="927490" y="1208312"/>
                </a:lnTo>
                <a:lnTo>
                  <a:pt x="930892" y="1212172"/>
                </a:lnTo>
                <a:lnTo>
                  <a:pt x="934522" y="1215806"/>
                </a:lnTo>
                <a:lnTo>
                  <a:pt x="938378" y="1218985"/>
                </a:lnTo>
                <a:lnTo>
                  <a:pt x="942461" y="1221710"/>
                </a:lnTo>
                <a:lnTo>
                  <a:pt x="946318" y="1224208"/>
                </a:lnTo>
                <a:lnTo>
                  <a:pt x="950401" y="1226252"/>
                </a:lnTo>
                <a:lnTo>
                  <a:pt x="954484" y="1227841"/>
                </a:lnTo>
                <a:lnTo>
                  <a:pt x="958567" y="1229204"/>
                </a:lnTo>
                <a:lnTo>
                  <a:pt x="962423" y="1229885"/>
                </a:lnTo>
                <a:lnTo>
                  <a:pt x="966506" y="1230112"/>
                </a:lnTo>
                <a:lnTo>
                  <a:pt x="970363" y="1230112"/>
                </a:lnTo>
                <a:lnTo>
                  <a:pt x="973992" y="1229658"/>
                </a:lnTo>
                <a:lnTo>
                  <a:pt x="977622" y="1228750"/>
                </a:lnTo>
                <a:lnTo>
                  <a:pt x="980797" y="1227387"/>
                </a:lnTo>
                <a:lnTo>
                  <a:pt x="984200" y="1225343"/>
                </a:lnTo>
                <a:lnTo>
                  <a:pt x="986922" y="1223073"/>
                </a:lnTo>
                <a:lnTo>
                  <a:pt x="989644" y="1220120"/>
                </a:lnTo>
                <a:lnTo>
                  <a:pt x="991686" y="1217168"/>
                </a:lnTo>
                <a:lnTo>
                  <a:pt x="993501" y="1213762"/>
                </a:lnTo>
                <a:lnTo>
                  <a:pt x="994635" y="1210129"/>
                </a:lnTo>
                <a:lnTo>
                  <a:pt x="995769" y="1206268"/>
                </a:lnTo>
                <a:lnTo>
                  <a:pt x="996223" y="1202181"/>
                </a:lnTo>
                <a:lnTo>
                  <a:pt x="996223" y="1198093"/>
                </a:lnTo>
                <a:lnTo>
                  <a:pt x="996223" y="1193778"/>
                </a:lnTo>
                <a:lnTo>
                  <a:pt x="995542" y="1189464"/>
                </a:lnTo>
                <a:lnTo>
                  <a:pt x="994408" y="1184922"/>
                </a:lnTo>
                <a:lnTo>
                  <a:pt x="993274" y="1180380"/>
                </a:lnTo>
                <a:lnTo>
                  <a:pt x="991459" y="1175838"/>
                </a:lnTo>
                <a:lnTo>
                  <a:pt x="989417" y="1171297"/>
                </a:lnTo>
                <a:lnTo>
                  <a:pt x="986695" y="1166982"/>
                </a:lnTo>
                <a:lnTo>
                  <a:pt x="983973" y="1162440"/>
                </a:lnTo>
                <a:lnTo>
                  <a:pt x="757812" y="992352"/>
                </a:lnTo>
                <a:lnTo>
                  <a:pt x="760988" y="990763"/>
                </a:lnTo>
                <a:lnTo>
                  <a:pt x="1045901" y="1023690"/>
                </a:lnTo>
                <a:lnTo>
                  <a:pt x="1050211" y="1024826"/>
                </a:lnTo>
                <a:lnTo>
                  <a:pt x="1054294" y="1025734"/>
                </a:lnTo>
                <a:lnTo>
                  <a:pt x="1058377" y="1025961"/>
                </a:lnTo>
                <a:lnTo>
                  <a:pt x="1062234" y="1025961"/>
                </a:lnTo>
                <a:lnTo>
                  <a:pt x="1066090" y="1025280"/>
                </a:lnTo>
                <a:lnTo>
                  <a:pt x="1069493" y="1024144"/>
                </a:lnTo>
                <a:lnTo>
                  <a:pt x="1072668" y="1022782"/>
                </a:lnTo>
                <a:lnTo>
                  <a:pt x="1075617" y="1020965"/>
                </a:lnTo>
                <a:lnTo>
                  <a:pt x="1078339" y="1018694"/>
                </a:lnTo>
                <a:lnTo>
                  <a:pt x="1080608" y="1016196"/>
                </a:lnTo>
                <a:lnTo>
                  <a:pt x="1083103" y="1013244"/>
                </a:lnTo>
                <a:lnTo>
                  <a:pt x="1084464" y="1010065"/>
                </a:lnTo>
                <a:lnTo>
                  <a:pt x="1086052" y="1006432"/>
                </a:lnTo>
                <a:lnTo>
                  <a:pt x="1087186" y="1002344"/>
                </a:lnTo>
                <a:lnTo>
                  <a:pt x="1087640" y="998256"/>
                </a:lnTo>
                <a:lnTo>
                  <a:pt x="1087867" y="993715"/>
                </a:lnTo>
                <a:lnTo>
                  <a:pt x="1087640" y="988946"/>
                </a:lnTo>
                <a:lnTo>
                  <a:pt x="1086733" y="984404"/>
                </a:lnTo>
                <a:lnTo>
                  <a:pt x="1085825" y="979862"/>
                </a:lnTo>
                <a:lnTo>
                  <a:pt x="1084464" y="975548"/>
                </a:lnTo>
                <a:lnTo>
                  <a:pt x="1082423" y="970779"/>
                </a:lnTo>
                <a:lnTo>
                  <a:pt x="1080381" y="966464"/>
                </a:lnTo>
                <a:lnTo>
                  <a:pt x="1077886" y="962150"/>
                </a:lnTo>
                <a:lnTo>
                  <a:pt x="1075164" y="958062"/>
                </a:lnTo>
                <a:lnTo>
                  <a:pt x="1071988" y="954202"/>
                </a:lnTo>
                <a:lnTo>
                  <a:pt x="1068585" y="950568"/>
                </a:lnTo>
                <a:lnTo>
                  <a:pt x="1065183" y="947389"/>
                </a:lnTo>
                <a:lnTo>
                  <a:pt x="1061553" y="944210"/>
                </a:lnTo>
                <a:lnTo>
                  <a:pt x="1057470" y="941485"/>
                </a:lnTo>
                <a:lnTo>
                  <a:pt x="1053387" y="938760"/>
                </a:lnTo>
                <a:lnTo>
                  <a:pt x="1048850" y="936716"/>
                </a:lnTo>
                <a:lnTo>
                  <a:pt x="1044313" y="934899"/>
                </a:lnTo>
                <a:lnTo>
                  <a:pt x="860118" y="918549"/>
                </a:lnTo>
                <a:lnTo>
                  <a:pt x="1109698" y="731671"/>
                </a:lnTo>
                <a:lnTo>
                  <a:pt x="1109551" y="731383"/>
                </a:lnTo>
                <a:lnTo>
                  <a:pt x="1187385" y="673553"/>
                </a:lnTo>
                <a:lnTo>
                  <a:pt x="1194873" y="687387"/>
                </a:lnTo>
                <a:lnTo>
                  <a:pt x="1202362" y="701221"/>
                </a:lnTo>
                <a:lnTo>
                  <a:pt x="1209169" y="715055"/>
                </a:lnTo>
                <a:lnTo>
                  <a:pt x="1216204" y="728889"/>
                </a:lnTo>
                <a:lnTo>
                  <a:pt x="1222558" y="742723"/>
                </a:lnTo>
                <a:lnTo>
                  <a:pt x="1228684" y="756783"/>
                </a:lnTo>
                <a:lnTo>
                  <a:pt x="1234811" y="770617"/>
                </a:lnTo>
                <a:lnTo>
                  <a:pt x="1240484" y="784678"/>
                </a:lnTo>
                <a:lnTo>
                  <a:pt x="1245703" y="798512"/>
                </a:lnTo>
                <a:lnTo>
                  <a:pt x="1250923" y="812573"/>
                </a:lnTo>
                <a:lnTo>
                  <a:pt x="1255688" y="826406"/>
                </a:lnTo>
                <a:lnTo>
                  <a:pt x="1260680" y="840467"/>
                </a:lnTo>
                <a:lnTo>
                  <a:pt x="1264992" y="854301"/>
                </a:lnTo>
                <a:lnTo>
                  <a:pt x="1269076" y="868362"/>
                </a:lnTo>
                <a:lnTo>
                  <a:pt x="1272934" y="882196"/>
                </a:lnTo>
                <a:lnTo>
                  <a:pt x="1276338" y="896030"/>
                </a:lnTo>
                <a:lnTo>
                  <a:pt x="1279515" y="910090"/>
                </a:lnTo>
                <a:lnTo>
                  <a:pt x="1282692" y="923924"/>
                </a:lnTo>
                <a:lnTo>
                  <a:pt x="1285415" y="937759"/>
                </a:lnTo>
                <a:lnTo>
                  <a:pt x="1288138" y="951366"/>
                </a:lnTo>
                <a:lnTo>
                  <a:pt x="1290180" y="964973"/>
                </a:lnTo>
                <a:lnTo>
                  <a:pt x="1292222" y="978580"/>
                </a:lnTo>
                <a:lnTo>
                  <a:pt x="1294038" y="992187"/>
                </a:lnTo>
                <a:lnTo>
                  <a:pt x="1295172" y="1005794"/>
                </a:lnTo>
                <a:lnTo>
                  <a:pt x="1296534" y="1019175"/>
                </a:lnTo>
                <a:lnTo>
                  <a:pt x="1297215" y="1032555"/>
                </a:lnTo>
                <a:lnTo>
                  <a:pt x="1298122" y="1045709"/>
                </a:lnTo>
                <a:lnTo>
                  <a:pt x="1298349" y="1059089"/>
                </a:lnTo>
                <a:lnTo>
                  <a:pt x="1298576" y="1072016"/>
                </a:lnTo>
                <a:lnTo>
                  <a:pt x="1298349" y="1085169"/>
                </a:lnTo>
                <a:lnTo>
                  <a:pt x="1297669" y="1098096"/>
                </a:lnTo>
                <a:lnTo>
                  <a:pt x="1296988" y="1111023"/>
                </a:lnTo>
                <a:lnTo>
                  <a:pt x="1296307" y="1123496"/>
                </a:lnTo>
                <a:lnTo>
                  <a:pt x="1294945" y="1135969"/>
                </a:lnTo>
                <a:lnTo>
                  <a:pt x="1293357" y="1148669"/>
                </a:lnTo>
                <a:lnTo>
                  <a:pt x="1291542" y="1160916"/>
                </a:lnTo>
                <a:lnTo>
                  <a:pt x="1289499" y="1173162"/>
                </a:lnTo>
                <a:lnTo>
                  <a:pt x="1287230" y="1185182"/>
                </a:lnTo>
                <a:lnTo>
                  <a:pt x="1284734" y="1197201"/>
                </a:lnTo>
                <a:lnTo>
                  <a:pt x="1282011" y="1208994"/>
                </a:lnTo>
                <a:lnTo>
                  <a:pt x="1278834" y="1220560"/>
                </a:lnTo>
                <a:lnTo>
                  <a:pt x="1275203" y="1231900"/>
                </a:lnTo>
                <a:lnTo>
                  <a:pt x="1271573" y="1243239"/>
                </a:lnTo>
                <a:lnTo>
                  <a:pt x="1267715" y="1254578"/>
                </a:lnTo>
                <a:lnTo>
                  <a:pt x="1263630" y="1265464"/>
                </a:lnTo>
                <a:lnTo>
                  <a:pt x="1259092" y="1276350"/>
                </a:lnTo>
                <a:lnTo>
                  <a:pt x="1254553" y="1287009"/>
                </a:lnTo>
                <a:lnTo>
                  <a:pt x="1249334" y="1297441"/>
                </a:lnTo>
                <a:lnTo>
                  <a:pt x="1244342" y="1307646"/>
                </a:lnTo>
                <a:lnTo>
                  <a:pt x="1238669" y="1317625"/>
                </a:lnTo>
                <a:lnTo>
                  <a:pt x="1232996" y="1327603"/>
                </a:lnTo>
                <a:lnTo>
                  <a:pt x="1226869" y="1337128"/>
                </a:lnTo>
                <a:lnTo>
                  <a:pt x="1220515" y="1346653"/>
                </a:lnTo>
                <a:lnTo>
                  <a:pt x="1214161" y="1355951"/>
                </a:lnTo>
                <a:lnTo>
                  <a:pt x="1207127" y="1365023"/>
                </a:lnTo>
                <a:lnTo>
                  <a:pt x="1200092" y="1373868"/>
                </a:lnTo>
                <a:lnTo>
                  <a:pt x="1192604" y="1382259"/>
                </a:lnTo>
                <a:lnTo>
                  <a:pt x="1184889" y="1390650"/>
                </a:lnTo>
                <a:lnTo>
                  <a:pt x="1177173" y="1398587"/>
                </a:lnTo>
                <a:lnTo>
                  <a:pt x="1169004" y="1406525"/>
                </a:lnTo>
                <a:lnTo>
                  <a:pt x="1160381" y="1414235"/>
                </a:lnTo>
                <a:lnTo>
                  <a:pt x="1151531" y="1421493"/>
                </a:lnTo>
                <a:lnTo>
                  <a:pt x="1142681" y="1428523"/>
                </a:lnTo>
                <a:lnTo>
                  <a:pt x="1133377" y="1435553"/>
                </a:lnTo>
                <a:lnTo>
                  <a:pt x="1122939" y="1442584"/>
                </a:lnTo>
                <a:lnTo>
                  <a:pt x="1112501" y="1449387"/>
                </a:lnTo>
                <a:lnTo>
                  <a:pt x="1101381" y="1455737"/>
                </a:lnTo>
                <a:lnTo>
                  <a:pt x="1090489" y="1461634"/>
                </a:lnTo>
                <a:lnTo>
                  <a:pt x="1079143" y="1467076"/>
                </a:lnTo>
                <a:lnTo>
                  <a:pt x="1067797" y="1472293"/>
                </a:lnTo>
                <a:lnTo>
                  <a:pt x="1055997" y="1477282"/>
                </a:lnTo>
                <a:lnTo>
                  <a:pt x="1044651" y="1481591"/>
                </a:lnTo>
                <a:lnTo>
                  <a:pt x="1032624" y="1485446"/>
                </a:lnTo>
                <a:lnTo>
                  <a:pt x="1020597" y="1488848"/>
                </a:lnTo>
                <a:lnTo>
                  <a:pt x="1008571" y="1492023"/>
                </a:lnTo>
                <a:lnTo>
                  <a:pt x="996090" y="1494744"/>
                </a:lnTo>
                <a:lnTo>
                  <a:pt x="983609" y="1497239"/>
                </a:lnTo>
                <a:lnTo>
                  <a:pt x="971129" y="1499280"/>
                </a:lnTo>
                <a:lnTo>
                  <a:pt x="958648" y="1500641"/>
                </a:lnTo>
                <a:lnTo>
                  <a:pt x="945713" y="1502001"/>
                </a:lnTo>
                <a:lnTo>
                  <a:pt x="933006" y="1502682"/>
                </a:lnTo>
                <a:lnTo>
                  <a:pt x="919844" y="1503362"/>
                </a:lnTo>
                <a:lnTo>
                  <a:pt x="906910" y="1503362"/>
                </a:lnTo>
                <a:lnTo>
                  <a:pt x="893748" y="1502909"/>
                </a:lnTo>
                <a:lnTo>
                  <a:pt x="880587" y="1502228"/>
                </a:lnTo>
                <a:lnTo>
                  <a:pt x="867199" y="1501321"/>
                </a:lnTo>
                <a:lnTo>
                  <a:pt x="853810" y="1499960"/>
                </a:lnTo>
                <a:lnTo>
                  <a:pt x="840195" y="1498146"/>
                </a:lnTo>
                <a:lnTo>
                  <a:pt x="827033" y="1496105"/>
                </a:lnTo>
                <a:lnTo>
                  <a:pt x="813418" y="1493610"/>
                </a:lnTo>
                <a:lnTo>
                  <a:pt x="799803" y="1490662"/>
                </a:lnTo>
                <a:lnTo>
                  <a:pt x="786188" y="1487487"/>
                </a:lnTo>
                <a:lnTo>
                  <a:pt x="772799" y="1483859"/>
                </a:lnTo>
                <a:lnTo>
                  <a:pt x="759184" y="1480003"/>
                </a:lnTo>
                <a:lnTo>
                  <a:pt x="745342" y="1475694"/>
                </a:lnTo>
                <a:lnTo>
                  <a:pt x="731726" y="1470932"/>
                </a:lnTo>
                <a:lnTo>
                  <a:pt x="718111" y="1466169"/>
                </a:lnTo>
                <a:lnTo>
                  <a:pt x="704269" y="1460726"/>
                </a:lnTo>
                <a:lnTo>
                  <a:pt x="690881" y="1455057"/>
                </a:lnTo>
                <a:lnTo>
                  <a:pt x="677265" y="1449387"/>
                </a:lnTo>
                <a:lnTo>
                  <a:pt x="663650" y="1442810"/>
                </a:lnTo>
                <a:lnTo>
                  <a:pt x="650035" y="1436234"/>
                </a:lnTo>
                <a:lnTo>
                  <a:pt x="636419" y="1429203"/>
                </a:lnTo>
                <a:lnTo>
                  <a:pt x="623031" y="1422173"/>
                </a:lnTo>
                <a:lnTo>
                  <a:pt x="609643" y="1414462"/>
                </a:lnTo>
                <a:lnTo>
                  <a:pt x="596254" y="1406525"/>
                </a:lnTo>
                <a:lnTo>
                  <a:pt x="583093" y="1398134"/>
                </a:lnTo>
                <a:lnTo>
                  <a:pt x="569705" y="1389743"/>
                </a:lnTo>
                <a:lnTo>
                  <a:pt x="556316" y="1380671"/>
                </a:lnTo>
                <a:lnTo>
                  <a:pt x="543382" y="1371373"/>
                </a:lnTo>
                <a:lnTo>
                  <a:pt x="530220" y="1361848"/>
                </a:lnTo>
                <a:lnTo>
                  <a:pt x="517513" y="1352096"/>
                </a:lnTo>
                <a:lnTo>
                  <a:pt x="504578" y="1341891"/>
                </a:lnTo>
                <a:lnTo>
                  <a:pt x="491870" y="1331232"/>
                </a:lnTo>
                <a:lnTo>
                  <a:pt x="479390" y="1320573"/>
                </a:lnTo>
                <a:lnTo>
                  <a:pt x="466682" y="1309460"/>
                </a:lnTo>
                <a:lnTo>
                  <a:pt x="454428" y="1298121"/>
                </a:lnTo>
                <a:lnTo>
                  <a:pt x="442175" y="1286555"/>
                </a:lnTo>
                <a:lnTo>
                  <a:pt x="430148" y="1274535"/>
                </a:lnTo>
                <a:lnTo>
                  <a:pt x="418121" y="1262289"/>
                </a:lnTo>
                <a:lnTo>
                  <a:pt x="406321" y="1249589"/>
                </a:lnTo>
                <a:lnTo>
                  <a:pt x="394748" y="1236889"/>
                </a:lnTo>
                <a:lnTo>
                  <a:pt x="383402" y="1223509"/>
                </a:lnTo>
                <a:lnTo>
                  <a:pt x="372056" y="1210355"/>
                </a:lnTo>
                <a:lnTo>
                  <a:pt x="360937" y="1196521"/>
                </a:lnTo>
                <a:lnTo>
                  <a:pt x="350045" y="1182687"/>
                </a:lnTo>
                <a:lnTo>
                  <a:pt x="339152" y="1168173"/>
                </a:lnTo>
                <a:lnTo>
                  <a:pt x="328714" y="1153659"/>
                </a:lnTo>
                <a:lnTo>
                  <a:pt x="318276" y="1139144"/>
                </a:lnTo>
                <a:lnTo>
                  <a:pt x="308291" y="1124176"/>
                </a:lnTo>
                <a:lnTo>
                  <a:pt x="298760" y="1109209"/>
                </a:lnTo>
                <a:lnTo>
                  <a:pt x="289230" y="1094241"/>
                </a:lnTo>
                <a:lnTo>
                  <a:pt x="280380" y="1079273"/>
                </a:lnTo>
                <a:lnTo>
                  <a:pt x="271757" y="1064078"/>
                </a:lnTo>
                <a:lnTo>
                  <a:pt x="263588" y="1048657"/>
                </a:lnTo>
                <a:lnTo>
                  <a:pt x="255191" y="1033689"/>
                </a:lnTo>
                <a:lnTo>
                  <a:pt x="247703" y="1018268"/>
                </a:lnTo>
                <a:lnTo>
                  <a:pt x="240215" y="1003073"/>
                </a:lnTo>
                <a:lnTo>
                  <a:pt x="233180" y="987651"/>
                </a:lnTo>
                <a:lnTo>
                  <a:pt x="226599" y="972230"/>
                </a:lnTo>
                <a:lnTo>
                  <a:pt x="220246" y="956809"/>
                </a:lnTo>
                <a:lnTo>
                  <a:pt x="214119" y="941614"/>
                </a:lnTo>
                <a:lnTo>
                  <a:pt x="208219" y="925965"/>
                </a:lnTo>
                <a:lnTo>
                  <a:pt x="202773" y="910544"/>
                </a:lnTo>
                <a:lnTo>
                  <a:pt x="197780" y="895123"/>
                </a:lnTo>
                <a:lnTo>
                  <a:pt x="193015" y="879928"/>
                </a:lnTo>
                <a:lnTo>
                  <a:pt x="188477" y="864280"/>
                </a:lnTo>
                <a:lnTo>
                  <a:pt x="184392" y="848858"/>
                </a:lnTo>
                <a:lnTo>
                  <a:pt x="180534" y="833437"/>
                </a:lnTo>
                <a:lnTo>
                  <a:pt x="177130" y="818469"/>
                </a:lnTo>
                <a:lnTo>
                  <a:pt x="174180" y="803048"/>
                </a:lnTo>
                <a:lnTo>
                  <a:pt x="171004" y="788080"/>
                </a:lnTo>
                <a:lnTo>
                  <a:pt x="168734" y="772885"/>
                </a:lnTo>
                <a:lnTo>
                  <a:pt x="166465" y="757690"/>
                </a:lnTo>
                <a:lnTo>
                  <a:pt x="164650" y="742723"/>
                </a:lnTo>
                <a:lnTo>
                  <a:pt x="163061" y="727755"/>
                </a:lnTo>
                <a:lnTo>
                  <a:pt x="161927" y="713014"/>
                </a:lnTo>
                <a:lnTo>
                  <a:pt x="161019" y="698499"/>
                </a:lnTo>
                <a:lnTo>
                  <a:pt x="160565" y="683532"/>
                </a:lnTo>
                <a:lnTo>
                  <a:pt x="160338" y="669244"/>
                </a:lnTo>
                <a:lnTo>
                  <a:pt x="160338" y="654730"/>
                </a:lnTo>
                <a:lnTo>
                  <a:pt x="160792" y="640669"/>
                </a:lnTo>
                <a:lnTo>
                  <a:pt x="161473" y="626155"/>
                </a:lnTo>
                <a:lnTo>
                  <a:pt x="162607" y="612321"/>
                </a:lnTo>
                <a:lnTo>
                  <a:pt x="164196" y="598260"/>
                </a:lnTo>
                <a:lnTo>
                  <a:pt x="166011" y="584880"/>
                </a:lnTo>
                <a:lnTo>
                  <a:pt x="168053" y="571273"/>
                </a:lnTo>
                <a:lnTo>
                  <a:pt x="170323" y="557665"/>
                </a:lnTo>
                <a:lnTo>
                  <a:pt x="173046" y="544285"/>
                </a:lnTo>
                <a:lnTo>
                  <a:pt x="175996" y="531358"/>
                </a:lnTo>
                <a:lnTo>
                  <a:pt x="179400" y="518432"/>
                </a:lnTo>
                <a:lnTo>
                  <a:pt x="183030" y="505732"/>
                </a:lnTo>
                <a:lnTo>
                  <a:pt x="187115" y="493258"/>
                </a:lnTo>
                <a:lnTo>
                  <a:pt x="191426" y="480785"/>
                </a:lnTo>
                <a:lnTo>
                  <a:pt x="196192" y="468765"/>
                </a:lnTo>
                <a:lnTo>
                  <a:pt x="200957" y="456746"/>
                </a:lnTo>
                <a:lnTo>
                  <a:pt x="206403" y="445407"/>
                </a:lnTo>
                <a:lnTo>
                  <a:pt x="212076" y="433840"/>
                </a:lnTo>
                <a:lnTo>
                  <a:pt x="217976" y="422501"/>
                </a:lnTo>
                <a:lnTo>
                  <a:pt x="224330" y="411842"/>
                </a:lnTo>
                <a:lnTo>
                  <a:pt x="230911" y="400957"/>
                </a:lnTo>
                <a:lnTo>
                  <a:pt x="237945" y="390524"/>
                </a:lnTo>
                <a:lnTo>
                  <a:pt x="244980" y="380319"/>
                </a:lnTo>
                <a:lnTo>
                  <a:pt x="252695" y="370340"/>
                </a:lnTo>
                <a:lnTo>
                  <a:pt x="260638" y="360589"/>
                </a:lnTo>
                <a:lnTo>
                  <a:pt x="268807" y="351290"/>
                </a:lnTo>
                <a:lnTo>
                  <a:pt x="277657" y="342219"/>
                </a:lnTo>
                <a:lnTo>
                  <a:pt x="286507" y="333374"/>
                </a:lnTo>
                <a:lnTo>
                  <a:pt x="295810" y="324983"/>
                </a:lnTo>
                <a:lnTo>
                  <a:pt x="305114" y="316819"/>
                </a:lnTo>
                <a:lnTo>
                  <a:pt x="315099" y="308882"/>
                </a:lnTo>
                <a:lnTo>
                  <a:pt x="325537" y="301171"/>
                </a:lnTo>
                <a:lnTo>
                  <a:pt x="334614" y="294821"/>
                </a:lnTo>
                <a:lnTo>
                  <a:pt x="343918" y="288924"/>
                </a:lnTo>
                <a:lnTo>
                  <a:pt x="353675" y="283255"/>
                </a:lnTo>
                <a:lnTo>
                  <a:pt x="362979" y="278039"/>
                </a:lnTo>
                <a:lnTo>
                  <a:pt x="372964" y="272823"/>
                </a:lnTo>
                <a:lnTo>
                  <a:pt x="382948" y="268060"/>
                </a:lnTo>
                <a:lnTo>
                  <a:pt x="392933" y="263524"/>
                </a:lnTo>
                <a:lnTo>
                  <a:pt x="403371" y="259442"/>
                </a:lnTo>
                <a:lnTo>
                  <a:pt x="413583" y="255587"/>
                </a:lnTo>
                <a:lnTo>
                  <a:pt x="424021" y="252185"/>
                </a:lnTo>
                <a:lnTo>
                  <a:pt x="434459" y="248783"/>
                </a:lnTo>
                <a:lnTo>
                  <a:pt x="445352" y="246062"/>
                </a:lnTo>
                <a:lnTo>
                  <a:pt x="456017" y="243340"/>
                </a:lnTo>
                <a:lnTo>
                  <a:pt x="466909" y="241073"/>
                </a:lnTo>
                <a:lnTo>
                  <a:pt x="478028" y="239032"/>
                </a:lnTo>
                <a:lnTo>
                  <a:pt x="488920" y="237444"/>
                </a:lnTo>
                <a:lnTo>
                  <a:pt x="500267" y="236083"/>
                </a:lnTo>
                <a:lnTo>
                  <a:pt x="511613" y="234949"/>
                </a:lnTo>
                <a:lnTo>
                  <a:pt x="522732" y="234269"/>
                </a:lnTo>
                <a:lnTo>
                  <a:pt x="534078" y="233589"/>
                </a:lnTo>
                <a:lnTo>
                  <a:pt x="545651" y="233362"/>
                </a:lnTo>
                <a:close/>
                <a:moveTo>
                  <a:pt x="1471613" y="153987"/>
                </a:moveTo>
                <a:lnTo>
                  <a:pt x="1475922" y="153987"/>
                </a:lnTo>
                <a:lnTo>
                  <a:pt x="1481819" y="154667"/>
                </a:lnTo>
                <a:lnTo>
                  <a:pt x="1488849" y="155799"/>
                </a:lnTo>
                <a:lnTo>
                  <a:pt x="1497240" y="157839"/>
                </a:lnTo>
                <a:lnTo>
                  <a:pt x="1506538" y="160557"/>
                </a:lnTo>
                <a:lnTo>
                  <a:pt x="1511301" y="162143"/>
                </a:lnTo>
                <a:lnTo>
                  <a:pt x="1516517" y="164182"/>
                </a:lnTo>
                <a:lnTo>
                  <a:pt x="1521733" y="166222"/>
                </a:lnTo>
                <a:lnTo>
                  <a:pt x="1527176" y="168714"/>
                </a:lnTo>
                <a:lnTo>
                  <a:pt x="1532846" y="171433"/>
                </a:lnTo>
                <a:lnTo>
                  <a:pt x="1538515" y="174605"/>
                </a:lnTo>
                <a:lnTo>
                  <a:pt x="1544185" y="177550"/>
                </a:lnTo>
                <a:lnTo>
                  <a:pt x="1549628" y="181175"/>
                </a:lnTo>
                <a:lnTo>
                  <a:pt x="1555524" y="185027"/>
                </a:lnTo>
                <a:lnTo>
                  <a:pt x="1561194" y="189105"/>
                </a:lnTo>
                <a:lnTo>
                  <a:pt x="1567090" y="193636"/>
                </a:lnTo>
                <a:lnTo>
                  <a:pt x="1572760" y="198394"/>
                </a:lnTo>
                <a:lnTo>
                  <a:pt x="1578430" y="203379"/>
                </a:lnTo>
                <a:lnTo>
                  <a:pt x="1583646" y="209043"/>
                </a:lnTo>
                <a:lnTo>
                  <a:pt x="1589315" y="214934"/>
                </a:lnTo>
                <a:lnTo>
                  <a:pt x="1594531" y="221051"/>
                </a:lnTo>
                <a:lnTo>
                  <a:pt x="1599521" y="227622"/>
                </a:lnTo>
                <a:lnTo>
                  <a:pt x="1604737" y="234645"/>
                </a:lnTo>
                <a:lnTo>
                  <a:pt x="1609273" y="241669"/>
                </a:lnTo>
                <a:lnTo>
                  <a:pt x="1613582" y="248919"/>
                </a:lnTo>
                <a:lnTo>
                  <a:pt x="1617437" y="256396"/>
                </a:lnTo>
                <a:lnTo>
                  <a:pt x="1621065" y="263420"/>
                </a:lnTo>
                <a:lnTo>
                  <a:pt x="1624240" y="270670"/>
                </a:lnTo>
                <a:lnTo>
                  <a:pt x="1626962" y="277467"/>
                </a:lnTo>
                <a:lnTo>
                  <a:pt x="1629230" y="284717"/>
                </a:lnTo>
                <a:lnTo>
                  <a:pt x="1631271" y="291514"/>
                </a:lnTo>
                <a:lnTo>
                  <a:pt x="1633085" y="298538"/>
                </a:lnTo>
                <a:lnTo>
                  <a:pt x="1634673" y="305108"/>
                </a:lnTo>
                <a:lnTo>
                  <a:pt x="1636033" y="311905"/>
                </a:lnTo>
                <a:lnTo>
                  <a:pt x="1636714" y="318249"/>
                </a:lnTo>
                <a:lnTo>
                  <a:pt x="1637394" y="324593"/>
                </a:lnTo>
                <a:lnTo>
                  <a:pt x="1638074" y="330711"/>
                </a:lnTo>
                <a:lnTo>
                  <a:pt x="1638301" y="336601"/>
                </a:lnTo>
                <a:lnTo>
                  <a:pt x="1638301" y="342492"/>
                </a:lnTo>
                <a:lnTo>
                  <a:pt x="1638301" y="347930"/>
                </a:lnTo>
                <a:lnTo>
                  <a:pt x="1638074" y="352914"/>
                </a:lnTo>
                <a:lnTo>
                  <a:pt x="1637167" y="362657"/>
                </a:lnTo>
                <a:lnTo>
                  <a:pt x="1636033" y="371040"/>
                </a:lnTo>
                <a:lnTo>
                  <a:pt x="1634673" y="378290"/>
                </a:lnTo>
                <a:lnTo>
                  <a:pt x="1632858" y="383954"/>
                </a:lnTo>
                <a:lnTo>
                  <a:pt x="1631271" y="387806"/>
                </a:lnTo>
                <a:lnTo>
                  <a:pt x="1630817" y="388939"/>
                </a:lnTo>
                <a:lnTo>
                  <a:pt x="1630137" y="390072"/>
                </a:lnTo>
                <a:lnTo>
                  <a:pt x="1629457" y="390525"/>
                </a:lnTo>
                <a:lnTo>
                  <a:pt x="1629003" y="390298"/>
                </a:lnTo>
                <a:lnTo>
                  <a:pt x="1628549" y="390072"/>
                </a:lnTo>
                <a:lnTo>
                  <a:pt x="1628323" y="389619"/>
                </a:lnTo>
                <a:lnTo>
                  <a:pt x="1628096" y="386900"/>
                </a:lnTo>
                <a:lnTo>
                  <a:pt x="1627869" y="377157"/>
                </a:lnTo>
                <a:lnTo>
                  <a:pt x="1627869" y="370360"/>
                </a:lnTo>
                <a:lnTo>
                  <a:pt x="1627415" y="362430"/>
                </a:lnTo>
                <a:lnTo>
                  <a:pt x="1626962" y="353141"/>
                </a:lnTo>
                <a:lnTo>
                  <a:pt x="1626055" y="343172"/>
                </a:lnTo>
                <a:lnTo>
                  <a:pt x="1624694" y="332297"/>
                </a:lnTo>
                <a:lnTo>
                  <a:pt x="1622653" y="320742"/>
                </a:lnTo>
                <a:lnTo>
                  <a:pt x="1621292" y="314851"/>
                </a:lnTo>
                <a:lnTo>
                  <a:pt x="1619932" y="308733"/>
                </a:lnTo>
                <a:lnTo>
                  <a:pt x="1618117" y="302616"/>
                </a:lnTo>
                <a:lnTo>
                  <a:pt x="1616076" y="296272"/>
                </a:lnTo>
                <a:lnTo>
                  <a:pt x="1614035" y="289928"/>
                </a:lnTo>
                <a:lnTo>
                  <a:pt x="1611314" y="283358"/>
                </a:lnTo>
                <a:lnTo>
                  <a:pt x="1608592" y="277014"/>
                </a:lnTo>
                <a:lnTo>
                  <a:pt x="1605417" y="270443"/>
                </a:lnTo>
                <a:lnTo>
                  <a:pt x="1602242" y="264099"/>
                </a:lnTo>
                <a:lnTo>
                  <a:pt x="1598614" y="257302"/>
                </a:lnTo>
                <a:lnTo>
                  <a:pt x="1594531" y="250958"/>
                </a:lnTo>
                <a:lnTo>
                  <a:pt x="1590223" y="244614"/>
                </a:lnTo>
                <a:lnTo>
                  <a:pt x="1585687" y="238271"/>
                </a:lnTo>
                <a:lnTo>
                  <a:pt x="1581151" y="232153"/>
                </a:lnTo>
                <a:lnTo>
                  <a:pt x="1576615" y="226262"/>
                </a:lnTo>
                <a:lnTo>
                  <a:pt x="1571626" y="220825"/>
                </a:lnTo>
                <a:lnTo>
                  <a:pt x="1566864" y="215614"/>
                </a:lnTo>
                <a:lnTo>
                  <a:pt x="1561647" y="210856"/>
                </a:lnTo>
                <a:lnTo>
                  <a:pt x="1556658" y="205871"/>
                </a:lnTo>
                <a:lnTo>
                  <a:pt x="1551442" y="201566"/>
                </a:lnTo>
                <a:lnTo>
                  <a:pt x="1546453" y="197488"/>
                </a:lnTo>
                <a:lnTo>
                  <a:pt x="1541237" y="193636"/>
                </a:lnTo>
                <a:lnTo>
                  <a:pt x="1536247" y="190011"/>
                </a:lnTo>
                <a:lnTo>
                  <a:pt x="1531031" y="186839"/>
                </a:lnTo>
                <a:lnTo>
                  <a:pt x="1521053" y="180722"/>
                </a:lnTo>
                <a:lnTo>
                  <a:pt x="1511301" y="175284"/>
                </a:lnTo>
                <a:lnTo>
                  <a:pt x="1502456" y="170980"/>
                </a:lnTo>
                <a:lnTo>
                  <a:pt x="1494292" y="167128"/>
                </a:lnTo>
                <a:lnTo>
                  <a:pt x="1486808" y="163729"/>
                </a:lnTo>
                <a:lnTo>
                  <a:pt x="1480458" y="161237"/>
                </a:lnTo>
                <a:lnTo>
                  <a:pt x="1475015" y="159198"/>
                </a:lnTo>
                <a:lnTo>
                  <a:pt x="1471386" y="157612"/>
                </a:lnTo>
                <a:lnTo>
                  <a:pt x="1469119" y="156253"/>
                </a:lnTo>
                <a:lnTo>
                  <a:pt x="1468665" y="155799"/>
                </a:lnTo>
                <a:lnTo>
                  <a:pt x="1468438" y="155346"/>
                </a:lnTo>
                <a:lnTo>
                  <a:pt x="1468665" y="154893"/>
                </a:lnTo>
                <a:lnTo>
                  <a:pt x="1469119" y="154667"/>
                </a:lnTo>
                <a:lnTo>
                  <a:pt x="1470253" y="154213"/>
                </a:lnTo>
                <a:lnTo>
                  <a:pt x="1471613" y="153987"/>
                </a:lnTo>
                <a:close/>
                <a:moveTo>
                  <a:pt x="1488832" y="74612"/>
                </a:moveTo>
                <a:lnTo>
                  <a:pt x="1491542" y="74612"/>
                </a:lnTo>
                <a:lnTo>
                  <a:pt x="1494705" y="74839"/>
                </a:lnTo>
                <a:lnTo>
                  <a:pt x="1498546" y="75066"/>
                </a:lnTo>
                <a:lnTo>
                  <a:pt x="1502838" y="75519"/>
                </a:lnTo>
                <a:lnTo>
                  <a:pt x="1507356" y="76426"/>
                </a:lnTo>
                <a:lnTo>
                  <a:pt x="1512552" y="77107"/>
                </a:lnTo>
                <a:lnTo>
                  <a:pt x="1518200" y="78467"/>
                </a:lnTo>
                <a:lnTo>
                  <a:pt x="1524074" y="80055"/>
                </a:lnTo>
                <a:lnTo>
                  <a:pt x="1530400" y="81642"/>
                </a:lnTo>
                <a:lnTo>
                  <a:pt x="1536951" y="83910"/>
                </a:lnTo>
                <a:lnTo>
                  <a:pt x="1543954" y="86178"/>
                </a:lnTo>
                <a:lnTo>
                  <a:pt x="1550732" y="88673"/>
                </a:lnTo>
                <a:lnTo>
                  <a:pt x="1558187" y="91848"/>
                </a:lnTo>
                <a:lnTo>
                  <a:pt x="1565642" y="95023"/>
                </a:lnTo>
                <a:lnTo>
                  <a:pt x="1573097" y="98878"/>
                </a:lnTo>
                <a:lnTo>
                  <a:pt x="1581004" y="102960"/>
                </a:lnTo>
                <a:lnTo>
                  <a:pt x="1588911" y="107496"/>
                </a:lnTo>
                <a:lnTo>
                  <a:pt x="1596818" y="112485"/>
                </a:lnTo>
                <a:lnTo>
                  <a:pt x="1604725" y="117928"/>
                </a:lnTo>
                <a:lnTo>
                  <a:pt x="1612632" y="123371"/>
                </a:lnTo>
                <a:lnTo>
                  <a:pt x="1620539" y="129721"/>
                </a:lnTo>
                <a:lnTo>
                  <a:pt x="1628446" y="136298"/>
                </a:lnTo>
                <a:lnTo>
                  <a:pt x="1636127" y="143328"/>
                </a:lnTo>
                <a:lnTo>
                  <a:pt x="1643808" y="151039"/>
                </a:lnTo>
                <a:lnTo>
                  <a:pt x="1651489" y="159203"/>
                </a:lnTo>
                <a:lnTo>
                  <a:pt x="1658493" y="168048"/>
                </a:lnTo>
                <a:lnTo>
                  <a:pt x="1665722" y="177119"/>
                </a:lnTo>
                <a:lnTo>
                  <a:pt x="1672499" y="186871"/>
                </a:lnTo>
                <a:lnTo>
                  <a:pt x="1679051" y="196623"/>
                </a:lnTo>
                <a:lnTo>
                  <a:pt x="1685150" y="206601"/>
                </a:lnTo>
                <a:lnTo>
                  <a:pt x="1690346" y="216580"/>
                </a:lnTo>
                <a:lnTo>
                  <a:pt x="1695316" y="226559"/>
                </a:lnTo>
                <a:lnTo>
                  <a:pt x="1699609" y="236537"/>
                </a:lnTo>
                <a:lnTo>
                  <a:pt x="1703449" y="246516"/>
                </a:lnTo>
                <a:lnTo>
                  <a:pt x="1706838" y="256268"/>
                </a:lnTo>
                <a:lnTo>
                  <a:pt x="1709549" y="266019"/>
                </a:lnTo>
                <a:lnTo>
                  <a:pt x="1712034" y="275544"/>
                </a:lnTo>
                <a:lnTo>
                  <a:pt x="1714067" y="284616"/>
                </a:lnTo>
                <a:lnTo>
                  <a:pt x="1715649" y="293914"/>
                </a:lnTo>
                <a:lnTo>
                  <a:pt x="1717004" y="302759"/>
                </a:lnTo>
                <a:lnTo>
                  <a:pt x="1717908" y="311830"/>
                </a:lnTo>
                <a:lnTo>
                  <a:pt x="1718811" y="320221"/>
                </a:lnTo>
                <a:lnTo>
                  <a:pt x="1719037" y="328385"/>
                </a:lnTo>
                <a:lnTo>
                  <a:pt x="1719263" y="336323"/>
                </a:lnTo>
                <a:lnTo>
                  <a:pt x="1719037" y="344034"/>
                </a:lnTo>
                <a:lnTo>
                  <a:pt x="1718811" y="351291"/>
                </a:lnTo>
                <a:lnTo>
                  <a:pt x="1718134" y="358094"/>
                </a:lnTo>
                <a:lnTo>
                  <a:pt x="1717682" y="364444"/>
                </a:lnTo>
                <a:lnTo>
                  <a:pt x="1717004" y="370794"/>
                </a:lnTo>
                <a:lnTo>
                  <a:pt x="1715875" y="376237"/>
                </a:lnTo>
                <a:lnTo>
                  <a:pt x="1714971" y="381453"/>
                </a:lnTo>
                <a:lnTo>
                  <a:pt x="1713841" y="385989"/>
                </a:lnTo>
                <a:lnTo>
                  <a:pt x="1712938" y="390298"/>
                </a:lnTo>
                <a:lnTo>
                  <a:pt x="1711808" y="393927"/>
                </a:lnTo>
                <a:lnTo>
                  <a:pt x="1710904" y="397102"/>
                </a:lnTo>
                <a:lnTo>
                  <a:pt x="1709775" y="399596"/>
                </a:lnTo>
                <a:lnTo>
                  <a:pt x="1708871" y="401411"/>
                </a:lnTo>
                <a:lnTo>
                  <a:pt x="1707742" y="402771"/>
                </a:lnTo>
                <a:lnTo>
                  <a:pt x="1707064" y="403225"/>
                </a:lnTo>
                <a:lnTo>
                  <a:pt x="1706838" y="403225"/>
                </a:lnTo>
                <a:lnTo>
                  <a:pt x="1706160" y="403225"/>
                </a:lnTo>
                <a:lnTo>
                  <a:pt x="1705708" y="402771"/>
                </a:lnTo>
                <a:lnTo>
                  <a:pt x="1705483" y="401864"/>
                </a:lnTo>
                <a:lnTo>
                  <a:pt x="1705257" y="400277"/>
                </a:lnTo>
                <a:lnTo>
                  <a:pt x="1705031" y="398236"/>
                </a:lnTo>
                <a:lnTo>
                  <a:pt x="1704805" y="392339"/>
                </a:lnTo>
                <a:lnTo>
                  <a:pt x="1704805" y="384855"/>
                </a:lnTo>
                <a:lnTo>
                  <a:pt x="1704353" y="375330"/>
                </a:lnTo>
                <a:lnTo>
                  <a:pt x="1704127" y="363991"/>
                </a:lnTo>
                <a:lnTo>
                  <a:pt x="1703449" y="351518"/>
                </a:lnTo>
                <a:lnTo>
                  <a:pt x="1702094" y="337457"/>
                </a:lnTo>
                <a:lnTo>
                  <a:pt x="1701416" y="329973"/>
                </a:lnTo>
                <a:lnTo>
                  <a:pt x="1700061" y="322262"/>
                </a:lnTo>
                <a:lnTo>
                  <a:pt x="1698931" y="314325"/>
                </a:lnTo>
                <a:lnTo>
                  <a:pt x="1697350" y="306387"/>
                </a:lnTo>
                <a:lnTo>
                  <a:pt x="1695542" y="297996"/>
                </a:lnTo>
                <a:lnTo>
                  <a:pt x="1693509" y="289605"/>
                </a:lnTo>
                <a:lnTo>
                  <a:pt x="1691250" y="280760"/>
                </a:lnTo>
                <a:lnTo>
                  <a:pt x="1688313" y="272143"/>
                </a:lnTo>
                <a:lnTo>
                  <a:pt x="1685376" y="263525"/>
                </a:lnTo>
                <a:lnTo>
                  <a:pt x="1681988" y="254453"/>
                </a:lnTo>
                <a:lnTo>
                  <a:pt x="1678147" y="245609"/>
                </a:lnTo>
                <a:lnTo>
                  <a:pt x="1673855" y="236310"/>
                </a:lnTo>
                <a:lnTo>
                  <a:pt x="1669336" y="227466"/>
                </a:lnTo>
                <a:lnTo>
                  <a:pt x="1664140" y="218394"/>
                </a:lnTo>
                <a:lnTo>
                  <a:pt x="1658944" y="209550"/>
                </a:lnTo>
                <a:lnTo>
                  <a:pt x="1652619" y="200478"/>
                </a:lnTo>
                <a:lnTo>
                  <a:pt x="1646519" y="191633"/>
                </a:lnTo>
                <a:lnTo>
                  <a:pt x="1640194" y="183016"/>
                </a:lnTo>
                <a:lnTo>
                  <a:pt x="1633868" y="175078"/>
                </a:lnTo>
                <a:lnTo>
                  <a:pt x="1627091" y="167594"/>
                </a:lnTo>
                <a:lnTo>
                  <a:pt x="1620313" y="160337"/>
                </a:lnTo>
                <a:lnTo>
                  <a:pt x="1613310" y="153307"/>
                </a:lnTo>
                <a:lnTo>
                  <a:pt x="1606307" y="146957"/>
                </a:lnTo>
                <a:lnTo>
                  <a:pt x="1599303" y="140833"/>
                </a:lnTo>
                <a:lnTo>
                  <a:pt x="1592074" y="135164"/>
                </a:lnTo>
                <a:lnTo>
                  <a:pt x="1584845" y="129948"/>
                </a:lnTo>
                <a:lnTo>
                  <a:pt x="1577841" y="124732"/>
                </a:lnTo>
                <a:lnTo>
                  <a:pt x="1570612" y="120196"/>
                </a:lnTo>
                <a:lnTo>
                  <a:pt x="1563835" y="115887"/>
                </a:lnTo>
                <a:lnTo>
                  <a:pt x="1556831" y="111805"/>
                </a:lnTo>
                <a:lnTo>
                  <a:pt x="1550280" y="107949"/>
                </a:lnTo>
                <a:lnTo>
                  <a:pt x="1543728" y="104321"/>
                </a:lnTo>
                <a:lnTo>
                  <a:pt x="1531077" y="98198"/>
                </a:lnTo>
                <a:lnTo>
                  <a:pt x="1519782" y="92755"/>
                </a:lnTo>
                <a:lnTo>
                  <a:pt x="1509390" y="88446"/>
                </a:lnTo>
                <a:lnTo>
                  <a:pt x="1500579" y="84817"/>
                </a:lnTo>
                <a:lnTo>
                  <a:pt x="1493350" y="81642"/>
                </a:lnTo>
                <a:lnTo>
                  <a:pt x="1488380" y="79374"/>
                </a:lnTo>
                <a:lnTo>
                  <a:pt x="1486346" y="78694"/>
                </a:lnTo>
                <a:lnTo>
                  <a:pt x="1484991" y="78014"/>
                </a:lnTo>
                <a:lnTo>
                  <a:pt x="1484539" y="77107"/>
                </a:lnTo>
                <a:lnTo>
                  <a:pt x="1484313" y="76653"/>
                </a:lnTo>
                <a:lnTo>
                  <a:pt x="1484313" y="76199"/>
                </a:lnTo>
                <a:lnTo>
                  <a:pt x="1484539" y="75973"/>
                </a:lnTo>
                <a:lnTo>
                  <a:pt x="1485217" y="75292"/>
                </a:lnTo>
                <a:lnTo>
                  <a:pt x="1486798" y="74839"/>
                </a:lnTo>
                <a:lnTo>
                  <a:pt x="1488832" y="74612"/>
                </a:lnTo>
                <a:close/>
                <a:moveTo>
                  <a:pt x="1523085" y="0"/>
                </a:moveTo>
                <a:lnTo>
                  <a:pt x="1526481" y="0"/>
                </a:lnTo>
                <a:lnTo>
                  <a:pt x="1530330" y="0"/>
                </a:lnTo>
                <a:lnTo>
                  <a:pt x="1534859" y="226"/>
                </a:lnTo>
                <a:lnTo>
                  <a:pt x="1540293" y="906"/>
                </a:lnTo>
                <a:lnTo>
                  <a:pt x="1545954" y="1811"/>
                </a:lnTo>
                <a:lnTo>
                  <a:pt x="1552294" y="2943"/>
                </a:lnTo>
                <a:lnTo>
                  <a:pt x="1559313" y="4528"/>
                </a:lnTo>
                <a:lnTo>
                  <a:pt x="1566332" y="6339"/>
                </a:lnTo>
                <a:lnTo>
                  <a:pt x="1574031" y="8377"/>
                </a:lnTo>
                <a:lnTo>
                  <a:pt x="1581956" y="10867"/>
                </a:lnTo>
                <a:lnTo>
                  <a:pt x="1590334" y="13810"/>
                </a:lnTo>
                <a:lnTo>
                  <a:pt x="1599165" y="16980"/>
                </a:lnTo>
                <a:lnTo>
                  <a:pt x="1607995" y="20602"/>
                </a:lnTo>
                <a:lnTo>
                  <a:pt x="1617279" y="24678"/>
                </a:lnTo>
                <a:lnTo>
                  <a:pt x="1626336" y="29432"/>
                </a:lnTo>
                <a:lnTo>
                  <a:pt x="1635846" y="34413"/>
                </a:lnTo>
                <a:lnTo>
                  <a:pt x="1645582" y="39846"/>
                </a:lnTo>
                <a:lnTo>
                  <a:pt x="1655319" y="45959"/>
                </a:lnTo>
                <a:lnTo>
                  <a:pt x="1665055" y="52298"/>
                </a:lnTo>
                <a:lnTo>
                  <a:pt x="1674565" y="59317"/>
                </a:lnTo>
                <a:lnTo>
                  <a:pt x="1684302" y="66788"/>
                </a:lnTo>
                <a:lnTo>
                  <a:pt x="1694038" y="75165"/>
                </a:lnTo>
                <a:lnTo>
                  <a:pt x="1703548" y="83768"/>
                </a:lnTo>
                <a:lnTo>
                  <a:pt x="1712832" y="93051"/>
                </a:lnTo>
                <a:lnTo>
                  <a:pt x="1721889" y="103012"/>
                </a:lnTo>
                <a:lnTo>
                  <a:pt x="1730946" y="113427"/>
                </a:lnTo>
                <a:lnTo>
                  <a:pt x="1735248" y="119087"/>
                </a:lnTo>
                <a:lnTo>
                  <a:pt x="1739550" y="124520"/>
                </a:lnTo>
                <a:lnTo>
                  <a:pt x="1743626" y="130407"/>
                </a:lnTo>
                <a:lnTo>
                  <a:pt x="1747928" y="136293"/>
                </a:lnTo>
                <a:lnTo>
                  <a:pt x="1752004" y="142406"/>
                </a:lnTo>
                <a:lnTo>
                  <a:pt x="1755853" y="148745"/>
                </a:lnTo>
                <a:lnTo>
                  <a:pt x="1759703" y="154405"/>
                </a:lnTo>
                <a:lnTo>
                  <a:pt x="1763099" y="160744"/>
                </a:lnTo>
                <a:lnTo>
                  <a:pt x="1769665" y="172970"/>
                </a:lnTo>
                <a:lnTo>
                  <a:pt x="1775553" y="184969"/>
                </a:lnTo>
                <a:lnTo>
                  <a:pt x="1780987" y="197195"/>
                </a:lnTo>
                <a:lnTo>
                  <a:pt x="1785515" y="209194"/>
                </a:lnTo>
                <a:lnTo>
                  <a:pt x="1789591" y="220967"/>
                </a:lnTo>
                <a:lnTo>
                  <a:pt x="1793214" y="232740"/>
                </a:lnTo>
                <a:lnTo>
                  <a:pt x="1795931" y="244513"/>
                </a:lnTo>
                <a:lnTo>
                  <a:pt x="1798648" y="255606"/>
                </a:lnTo>
                <a:lnTo>
                  <a:pt x="1800686" y="266926"/>
                </a:lnTo>
                <a:lnTo>
                  <a:pt x="1802045" y="277793"/>
                </a:lnTo>
                <a:lnTo>
                  <a:pt x="1803403" y="288661"/>
                </a:lnTo>
                <a:lnTo>
                  <a:pt x="1804083" y="298849"/>
                </a:lnTo>
                <a:lnTo>
                  <a:pt x="1804762" y="308810"/>
                </a:lnTo>
                <a:lnTo>
                  <a:pt x="1804988" y="318546"/>
                </a:lnTo>
                <a:lnTo>
                  <a:pt x="1804762" y="327828"/>
                </a:lnTo>
                <a:lnTo>
                  <a:pt x="1804535" y="336658"/>
                </a:lnTo>
                <a:lnTo>
                  <a:pt x="1803856" y="345034"/>
                </a:lnTo>
                <a:lnTo>
                  <a:pt x="1802950" y="352959"/>
                </a:lnTo>
                <a:lnTo>
                  <a:pt x="1802045" y="360430"/>
                </a:lnTo>
                <a:lnTo>
                  <a:pt x="1800913" y="367222"/>
                </a:lnTo>
                <a:lnTo>
                  <a:pt x="1799780" y="373561"/>
                </a:lnTo>
                <a:lnTo>
                  <a:pt x="1798648" y="378995"/>
                </a:lnTo>
                <a:lnTo>
                  <a:pt x="1797290" y="384202"/>
                </a:lnTo>
                <a:lnTo>
                  <a:pt x="1795705" y="388730"/>
                </a:lnTo>
                <a:lnTo>
                  <a:pt x="1794573" y="392352"/>
                </a:lnTo>
                <a:lnTo>
                  <a:pt x="1793214" y="395522"/>
                </a:lnTo>
                <a:lnTo>
                  <a:pt x="1792082" y="397786"/>
                </a:lnTo>
                <a:lnTo>
                  <a:pt x="1790950" y="399371"/>
                </a:lnTo>
                <a:lnTo>
                  <a:pt x="1790044" y="400050"/>
                </a:lnTo>
                <a:lnTo>
                  <a:pt x="1789591" y="400050"/>
                </a:lnTo>
                <a:lnTo>
                  <a:pt x="1789138" y="399823"/>
                </a:lnTo>
                <a:lnTo>
                  <a:pt x="1788912" y="399823"/>
                </a:lnTo>
                <a:lnTo>
                  <a:pt x="1788685" y="399597"/>
                </a:lnTo>
                <a:lnTo>
                  <a:pt x="1788006" y="398239"/>
                </a:lnTo>
                <a:lnTo>
                  <a:pt x="1787780" y="396427"/>
                </a:lnTo>
                <a:lnTo>
                  <a:pt x="1787553" y="393937"/>
                </a:lnTo>
                <a:lnTo>
                  <a:pt x="1787327" y="386919"/>
                </a:lnTo>
                <a:lnTo>
                  <a:pt x="1787100" y="377636"/>
                </a:lnTo>
                <a:lnTo>
                  <a:pt x="1787100" y="365863"/>
                </a:lnTo>
                <a:lnTo>
                  <a:pt x="1786648" y="352279"/>
                </a:lnTo>
                <a:lnTo>
                  <a:pt x="1785742" y="336884"/>
                </a:lnTo>
                <a:lnTo>
                  <a:pt x="1785063" y="328507"/>
                </a:lnTo>
                <a:lnTo>
                  <a:pt x="1784157" y="319904"/>
                </a:lnTo>
                <a:lnTo>
                  <a:pt x="1783025" y="310848"/>
                </a:lnTo>
                <a:lnTo>
                  <a:pt x="1781666" y="301339"/>
                </a:lnTo>
                <a:lnTo>
                  <a:pt x="1780081" y="292057"/>
                </a:lnTo>
                <a:lnTo>
                  <a:pt x="1778496" y="282095"/>
                </a:lnTo>
                <a:lnTo>
                  <a:pt x="1776005" y="272133"/>
                </a:lnTo>
                <a:lnTo>
                  <a:pt x="1773515" y="261493"/>
                </a:lnTo>
                <a:lnTo>
                  <a:pt x="1770798" y="251078"/>
                </a:lnTo>
                <a:lnTo>
                  <a:pt x="1767401" y="240437"/>
                </a:lnTo>
                <a:lnTo>
                  <a:pt x="1763552" y="229570"/>
                </a:lnTo>
                <a:lnTo>
                  <a:pt x="1759476" y="218929"/>
                </a:lnTo>
                <a:lnTo>
                  <a:pt x="1754948" y="207836"/>
                </a:lnTo>
                <a:lnTo>
                  <a:pt x="1749513" y="196968"/>
                </a:lnTo>
                <a:lnTo>
                  <a:pt x="1743852" y="185875"/>
                </a:lnTo>
                <a:lnTo>
                  <a:pt x="1737739" y="175008"/>
                </a:lnTo>
                <a:lnTo>
                  <a:pt x="1731172" y="163914"/>
                </a:lnTo>
                <a:lnTo>
                  <a:pt x="1723700" y="153047"/>
                </a:lnTo>
                <a:lnTo>
                  <a:pt x="1716228" y="142179"/>
                </a:lnTo>
                <a:lnTo>
                  <a:pt x="1708303" y="131765"/>
                </a:lnTo>
                <a:lnTo>
                  <a:pt x="1700378" y="122030"/>
                </a:lnTo>
                <a:lnTo>
                  <a:pt x="1692227" y="112974"/>
                </a:lnTo>
                <a:lnTo>
                  <a:pt x="1683849" y="104144"/>
                </a:lnTo>
                <a:lnTo>
                  <a:pt x="1675471" y="95767"/>
                </a:lnTo>
                <a:lnTo>
                  <a:pt x="1666867" y="87843"/>
                </a:lnTo>
                <a:lnTo>
                  <a:pt x="1658036" y="80372"/>
                </a:lnTo>
                <a:lnTo>
                  <a:pt x="1649432" y="73580"/>
                </a:lnTo>
                <a:lnTo>
                  <a:pt x="1640601" y="67241"/>
                </a:lnTo>
                <a:lnTo>
                  <a:pt x="1631997" y="60902"/>
                </a:lnTo>
                <a:lnTo>
                  <a:pt x="1623392" y="55015"/>
                </a:lnTo>
                <a:lnTo>
                  <a:pt x="1614788" y="49808"/>
                </a:lnTo>
                <a:lnTo>
                  <a:pt x="1606410" y="44827"/>
                </a:lnTo>
                <a:lnTo>
                  <a:pt x="1598259" y="40299"/>
                </a:lnTo>
                <a:lnTo>
                  <a:pt x="1590334" y="35998"/>
                </a:lnTo>
                <a:lnTo>
                  <a:pt x="1582409" y="31922"/>
                </a:lnTo>
                <a:lnTo>
                  <a:pt x="1574937" y="28300"/>
                </a:lnTo>
                <a:lnTo>
                  <a:pt x="1560898" y="21961"/>
                </a:lnTo>
                <a:lnTo>
                  <a:pt x="1548445" y="16527"/>
                </a:lnTo>
                <a:lnTo>
                  <a:pt x="1537802" y="12226"/>
                </a:lnTo>
                <a:lnTo>
                  <a:pt x="1528972" y="8603"/>
                </a:lnTo>
                <a:lnTo>
                  <a:pt x="1522405" y="5886"/>
                </a:lnTo>
                <a:lnTo>
                  <a:pt x="1520367" y="4754"/>
                </a:lnTo>
                <a:lnTo>
                  <a:pt x="1518556" y="3849"/>
                </a:lnTo>
                <a:lnTo>
                  <a:pt x="1517877" y="2717"/>
                </a:lnTo>
                <a:lnTo>
                  <a:pt x="1517650" y="2490"/>
                </a:lnTo>
                <a:lnTo>
                  <a:pt x="1517650" y="2038"/>
                </a:lnTo>
                <a:lnTo>
                  <a:pt x="1517650" y="1811"/>
                </a:lnTo>
                <a:lnTo>
                  <a:pt x="1517877" y="1132"/>
                </a:lnTo>
                <a:lnTo>
                  <a:pt x="1518782" y="679"/>
                </a:lnTo>
                <a:lnTo>
                  <a:pt x="1520594" y="226"/>
                </a:lnTo>
                <a:lnTo>
                  <a:pt x="1523085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4" t="4883" r="73235" b="58310"/>
          <a:stretch/>
        </p:blipFill>
        <p:spPr>
          <a:xfrm>
            <a:off x="680792" y="5074353"/>
            <a:ext cx="1501182" cy="1442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4" t="50704" r="73235" b="12301"/>
          <a:stretch/>
        </p:blipFill>
        <p:spPr>
          <a:xfrm>
            <a:off x="2842482" y="5074353"/>
            <a:ext cx="1493562" cy="1442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324" t="51455" r="43010" b="12301"/>
          <a:stretch/>
        </p:blipFill>
        <p:spPr>
          <a:xfrm>
            <a:off x="5262675" y="5019896"/>
            <a:ext cx="1553305" cy="1484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86" t="51268" r="59590" b="14930"/>
          <a:stretch/>
        </p:blipFill>
        <p:spPr>
          <a:xfrm>
            <a:off x="10063660" y="4981173"/>
            <a:ext cx="1895457" cy="150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187" t="50804" r="12977" b="14943"/>
          <a:stretch/>
        </p:blipFill>
        <p:spPr>
          <a:xfrm>
            <a:off x="7614851" y="4994369"/>
            <a:ext cx="1895457" cy="150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" name="加号 36"/>
          <p:cNvSpPr/>
          <p:nvPr/>
        </p:nvSpPr>
        <p:spPr>
          <a:xfrm>
            <a:off x="2205967" y="5478707"/>
            <a:ext cx="608435" cy="514368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76084" y="6550223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土地利用数据（旧时相）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661879" y="6516665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高分遥感数据（新时相）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右箭头 39"/>
          <p:cNvSpPr/>
          <p:nvPr/>
        </p:nvSpPr>
        <p:spPr>
          <a:xfrm>
            <a:off x="4535682" y="5553312"/>
            <a:ext cx="527354" cy="33292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821445" y="6511542"/>
            <a:ext cx="24721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最新土地利用数据</a:t>
            </a:r>
            <a:r>
              <a:rPr lang="en-US" altLang="zh-CN" sz="1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变化数据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等于号 41"/>
          <p:cNvSpPr/>
          <p:nvPr/>
        </p:nvSpPr>
        <p:spPr>
          <a:xfrm>
            <a:off x="6887554" y="5553312"/>
            <a:ext cx="655723" cy="332926"/>
          </a:xfrm>
          <a:prstGeom prst="mathEqual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右箭头 43"/>
          <p:cNvSpPr/>
          <p:nvPr/>
        </p:nvSpPr>
        <p:spPr>
          <a:xfrm>
            <a:off x="9531838" y="5582624"/>
            <a:ext cx="527354" cy="33292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9221687"/>
      </p:ext>
    </p:extLst>
  </p:cSld>
  <p:clrMapOvr>
    <a:masterClrMapping/>
  </p:clrMapOvr>
  <p:transition spd="med" advTm="16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365" y="662673"/>
            <a:ext cx="12189635" cy="6195327"/>
            <a:chOff x="-36512" y="-18157"/>
            <a:chExt cx="9180512" cy="514826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6512" y="-18157"/>
              <a:ext cx="9180512" cy="5148263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7" name="TextBox 5"/>
            <p:cNvSpPr txBox="1"/>
            <p:nvPr/>
          </p:nvSpPr>
          <p:spPr>
            <a:xfrm>
              <a:off x="-36512" y="-18157"/>
              <a:ext cx="74090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0.1</a:t>
              </a:r>
              <a:r>
                <a:rPr lang="zh-CN" altLang="en-US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米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65" y="662672"/>
            <a:ext cx="12189635" cy="6195327"/>
            <a:chOff x="-36512" y="660479"/>
            <a:chExt cx="9148976" cy="450594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21267" y="660479"/>
              <a:ext cx="9133731" cy="4505940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10" name="TextBox 8"/>
            <p:cNvSpPr txBox="1"/>
            <p:nvPr/>
          </p:nvSpPr>
          <p:spPr>
            <a:xfrm>
              <a:off x="-36512" y="674956"/>
              <a:ext cx="630705" cy="289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0.2</a:t>
              </a:r>
              <a:r>
                <a:rPr lang="zh-CN" altLang="en-US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米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406640" y="41734"/>
            <a:ext cx="10008015" cy="579563"/>
          </a:xfrm>
        </p:spPr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2.7</a:t>
            </a:r>
            <a:r>
              <a:rPr lang="zh-CN" altLang="en-US" sz="2800" dirty="0" smtClean="0">
                <a:latin typeface="+mn-ea"/>
                <a:ea typeface="+mn-ea"/>
              </a:rPr>
              <a:t>航空遥感影像</a:t>
            </a:r>
            <a:endParaRPr lang="zh-CN" altLang="en-US" sz="2800" dirty="0">
              <a:latin typeface="+mn-ea"/>
              <a:ea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982486271"/>
      </p:ext>
    </p:extLst>
  </p:cSld>
  <p:clrMapOvr>
    <a:masterClrMapping/>
  </p:clrMapOvr>
  <p:transition spd="med" advTm="766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2.8</a:t>
            </a:r>
            <a:r>
              <a:rPr lang="zh-CN" altLang="en-US" sz="2800" dirty="0" smtClean="0">
                <a:latin typeface="+mn-ea"/>
                <a:ea typeface="+mn-ea"/>
              </a:rPr>
              <a:t>科学种植可视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109" y="764678"/>
            <a:ext cx="10877453" cy="48532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通过大地图平台的多维服务，将地形地势数据、气象数据、土壤数据等进行有效整合和呈现，提供合理化种植依据。</a:t>
            </a:r>
            <a:endParaRPr lang="zh-CN" altLang="en-US" sz="16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94620" y="1508525"/>
            <a:ext cx="3881003" cy="1855305"/>
            <a:chOff x="-73" y="937223"/>
            <a:chExt cx="5643053" cy="27597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73" y="937223"/>
              <a:ext cx="5643053" cy="2249509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1550925" y="3173794"/>
              <a:ext cx="1988046" cy="52321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zh-CN" altLang="en-US" sz="2800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适</a:t>
              </a:r>
              <a:r>
                <a:rPr lang="zh-CN" altLang="en-US" sz="2800" b="1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生长环境</a:t>
              </a:r>
              <a:endParaRPr lang="zh-CN" altLang="en-US" sz="2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8204" y="3565921"/>
            <a:ext cx="4004830" cy="2784765"/>
            <a:chOff x="6760151" y="2131869"/>
            <a:chExt cx="4545157" cy="34011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60151" y="2131869"/>
              <a:ext cx="4545157" cy="34011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9947564" y="4798349"/>
              <a:ext cx="1357744" cy="734658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5290" y="3565921"/>
            <a:ext cx="3924885" cy="2464828"/>
          </a:xfrm>
          <a:prstGeom prst="rect">
            <a:avLst/>
          </a:prstGeom>
        </p:spPr>
      </p:pic>
      <p:cxnSp>
        <p:nvCxnSpPr>
          <p:cNvPr id="14" name="肘形连接符 13"/>
          <p:cNvCxnSpPr>
            <a:stCxn id="5" idx="1"/>
            <a:endCxn id="7" idx="0"/>
          </p:cNvCxnSpPr>
          <p:nvPr/>
        </p:nvCxnSpPr>
        <p:spPr>
          <a:xfrm rot="10800000" flipV="1">
            <a:off x="2650620" y="2264655"/>
            <a:ext cx="1144001" cy="130126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/>
          <p:cNvCxnSpPr>
            <a:stCxn id="5" idx="3"/>
            <a:endCxn id="10" idx="0"/>
          </p:cNvCxnSpPr>
          <p:nvPr/>
        </p:nvCxnSpPr>
        <p:spPr>
          <a:xfrm>
            <a:off x="7675623" y="2264656"/>
            <a:ext cx="1582110" cy="130126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909240" y="2509423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种哪里</a:t>
            </a:r>
            <a:endParaRPr lang="zh-CN" altLang="en-US" sz="32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66678" y="2333579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种什么</a:t>
            </a:r>
            <a:endParaRPr lang="zh-CN" altLang="en-US" sz="32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0642500"/>
      </p:ext>
    </p:extLst>
  </p:cSld>
  <p:clrMapOvr>
    <a:masterClrMapping/>
  </p:clrMapOvr>
  <p:transition spd="med" advTm="21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2.9</a:t>
            </a:r>
            <a:r>
              <a:rPr lang="zh-CN" altLang="en-US" sz="2800" dirty="0" smtClean="0">
                <a:latin typeface="+mn-ea"/>
                <a:ea typeface="+mn-ea"/>
              </a:rPr>
              <a:t>产量评估可视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7970" y="857090"/>
            <a:ext cx="5669057" cy="19006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通过卫星遥感遥感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数据，进行农作物长势监测，实现对农作物产量进行预测评估</a:t>
            </a: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。传统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的</a:t>
            </a: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作物估产采用农学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模式和气象模式</a:t>
            </a: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，用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人工区域调查</a:t>
            </a: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方法这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类模式计算繁杂、速度慢、工作量大、成本高；遥感估产则是建立作物光谱与产量之间联系的一种技术，具有宏观、快速、准确、动态的优点。</a:t>
            </a:r>
          </a:p>
        </p:txBody>
      </p:sp>
      <p:sp>
        <p:nvSpPr>
          <p:cNvPr id="31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1047803" y="6334897"/>
            <a:ext cx="292061" cy="283147"/>
          </a:xfrm>
        </p:spPr>
        <p:txBody>
          <a:bodyPr/>
          <a:lstStyle/>
          <a:p>
            <a:fld id="{55183D58-648D-4475-BEF8-624F48514A30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97" y="3532628"/>
            <a:ext cx="5609230" cy="2912232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9618" y="857090"/>
            <a:ext cx="4351880" cy="2305632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7166831" y="3642591"/>
            <a:ext cx="4237455" cy="269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3514072"/>
      </p:ext>
    </p:extLst>
  </p:cSld>
  <p:clrMapOvr>
    <a:masterClrMapping/>
  </p:clrMapOvr>
  <p:transition spd="med" advTm="29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2.10</a:t>
            </a:r>
            <a:r>
              <a:rPr lang="zh-CN" altLang="en-US" sz="2800" dirty="0" smtClean="0">
                <a:latin typeface="+mn-ea"/>
                <a:ea typeface="+mn-ea"/>
              </a:rPr>
              <a:t>灾后评估可视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3144" y="922782"/>
            <a:ext cx="10877453" cy="48532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通过信息技术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，可以对农业受灾情况进行快速有效的评估，为农业保险提供精准灾</a:t>
            </a: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后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遥感影像和地理</a:t>
            </a:r>
            <a:r>
              <a:rPr lang="zh-CN" altLang="en-US" sz="1600" b="1" dirty="0" smtClean="0">
                <a:solidFill>
                  <a:schemeClr val="tx1"/>
                </a:solidFill>
                <a:latin typeface="+mn-ea"/>
                <a:ea typeface="+mn-ea"/>
              </a:rPr>
              <a:t>情况</a:t>
            </a:r>
            <a:r>
              <a:rPr lang="zh-CN" altLang="en-US" sz="1600" b="1" dirty="0">
                <a:solidFill>
                  <a:schemeClr val="tx1"/>
                </a:solidFill>
                <a:latin typeface="+mn-ea"/>
                <a:ea typeface="+mn-ea"/>
              </a:rPr>
              <a:t>数据，改善农保承保质量，提高农保理赔科学性，加快农保理赔进程。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647" y="3113250"/>
            <a:ext cx="2857500" cy="21431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6060" y="5352178"/>
            <a:ext cx="1899366" cy="1047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45" t="5328" r="6645" b="8764"/>
          <a:stretch/>
        </p:blipFill>
        <p:spPr>
          <a:xfrm>
            <a:off x="4696060" y="2111185"/>
            <a:ext cx="1913868" cy="1047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900" b="39277"/>
          <a:stretch/>
        </p:blipFill>
        <p:spPr>
          <a:xfrm>
            <a:off x="4705408" y="3711288"/>
            <a:ext cx="1904520" cy="1055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矩形 14"/>
          <p:cNvSpPr/>
          <p:nvPr/>
        </p:nvSpPr>
        <p:spPr>
          <a:xfrm>
            <a:off x="5103670" y="326468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dirty="0" smtClean="0"/>
              <a:t>遥感卫星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962460" y="482002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dirty="0" smtClean="0"/>
              <a:t>航测大飞机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002071" y="652172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dirty="0" smtClean="0"/>
              <a:t>航测无人机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640"/>
          <a:stretch/>
        </p:blipFill>
        <p:spPr>
          <a:xfrm>
            <a:off x="9419128" y="4626783"/>
            <a:ext cx="2235819" cy="125703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19520" y="2663392"/>
            <a:ext cx="2235037" cy="1473262"/>
          </a:xfrm>
          <a:prstGeom prst="rect">
            <a:avLst/>
          </a:prstGeom>
        </p:spPr>
      </p:pic>
      <p:sp>
        <p:nvSpPr>
          <p:cNvPr id="20" name="KSO_Shape"/>
          <p:cNvSpPr>
            <a:spLocks/>
          </p:cNvSpPr>
          <p:nvPr/>
        </p:nvSpPr>
        <p:spPr bwMode="auto">
          <a:xfrm>
            <a:off x="7649927" y="4693251"/>
            <a:ext cx="657161" cy="487085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7676907" y="3122956"/>
            <a:ext cx="657161" cy="588332"/>
          </a:xfrm>
          <a:custGeom>
            <a:avLst/>
            <a:gdLst>
              <a:gd name="T0" fmla="*/ 1478682 w 5929"/>
              <a:gd name="T1" fmla="*/ 292493 h 6526"/>
              <a:gd name="T2" fmla="*/ 1443934 w 5929"/>
              <a:gd name="T3" fmla="*/ 257756 h 6526"/>
              <a:gd name="T4" fmla="*/ 395074 w 5929"/>
              <a:gd name="T5" fmla="*/ 34445 h 6526"/>
              <a:gd name="T6" fmla="*/ 274187 w 5929"/>
              <a:gd name="T7" fmla="*/ 203169 h 6526"/>
              <a:gd name="T8" fmla="*/ 195931 w 5929"/>
              <a:gd name="T9" fmla="*/ 389115 h 6526"/>
              <a:gd name="T10" fmla="*/ 160307 w 5929"/>
              <a:gd name="T11" fmla="*/ 585570 h 6526"/>
              <a:gd name="T12" fmla="*/ 167315 w 5929"/>
              <a:gd name="T13" fmla="*/ 784068 h 6526"/>
              <a:gd name="T14" fmla="*/ 217247 w 5929"/>
              <a:gd name="T15" fmla="*/ 977896 h 6526"/>
              <a:gd name="T16" fmla="*/ 309811 w 5929"/>
              <a:gd name="T17" fmla="*/ 1158880 h 6526"/>
              <a:gd name="T18" fmla="*/ 427778 w 5929"/>
              <a:gd name="T19" fmla="*/ 1303667 h 6526"/>
              <a:gd name="T20" fmla="*/ 591882 w 5929"/>
              <a:gd name="T21" fmla="*/ 1434150 h 6526"/>
              <a:gd name="T22" fmla="*/ 774673 w 5929"/>
              <a:gd name="T23" fmla="*/ 1521723 h 6526"/>
              <a:gd name="T24" fmla="*/ 969436 w 5929"/>
              <a:gd name="T25" fmla="*/ 1566677 h 6526"/>
              <a:gd name="T26" fmla="*/ 1167995 w 5929"/>
              <a:gd name="T27" fmla="*/ 1569012 h 6526"/>
              <a:gd name="T28" fmla="*/ 1363342 w 5929"/>
              <a:gd name="T29" fmla="*/ 1528729 h 6526"/>
              <a:gd name="T30" fmla="*/ 1548178 w 5929"/>
              <a:gd name="T31" fmla="*/ 1445827 h 6526"/>
              <a:gd name="T32" fmla="*/ 1714617 w 5929"/>
              <a:gd name="T33" fmla="*/ 1320014 h 6526"/>
              <a:gd name="T34" fmla="*/ 284991 w 5929"/>
              <a:gd name="T35" fmla="*/ 957754 h 6526"/>
              <a:gd name="T36" fmla="*/ 228635 w 5929"/>
              <a:gd name="T37" fmla="*/ 742033 h 6526"/>
              <a:gd name="T38" fmla="*/ 228051 w 5929"/>
              <a:gd name="T39" fmla="*/ 552292 h 6526"/>
              <a:gd name="T40" fmla="*/ 264843 w 5929"/>
              <a:gd name="T41" fmla="*/ 392326 h 6526"/>
              <a:gd name="T42" fmla="*/ 320323 w 5929"/>
              <a:gd name="T43" fmla="*/ 266221 h 6526"/>
              <a:gd name="T44" fmla="*/ 405002 w 5929"/>
              <a:gd name="T45" fmla="*/ 140992 h 6526"/>
              <a:gd name="T46" fmla="*/ 467782 w 5929"/>
              <a:gd name="T47" fmla="*/ 237030 h 6526"/>
              <a:gd name="T48" fmla="*/ 387190 w 5929"/>
              <a:gd name="T49" fmla="*/ 363719 h 6526"/>
              <a:gd name="T50" fmla="*/ 338427 w 5929"/>
              <a:gd name="T51" fmla="*/ 486029 h 6526"/>
              <a:gd name="T52" fmla="*/ 305723 w 5929"/>
              <a:gd name="T53" fmla="*/ 643076 h 6526"/>
              <a:gd name="T54" fmla="*/ 301635 w 5929"/>
              <a:gd name="T55" fmla="*/ 834569 h 6526"/>
              <a:gd name="T56" fmla="*/ 339887 w 5929"/>
              <a:gd name="T57" fmla="*/ 1060215 h 6526"/>
              <a:gd name="T58" fmla="*/ 566186 w 5929"/>
              <a:gd name="T59" fmla="*/ 1663591 h 6526"/>
              <a:gd name="T60" fmla="*/ 553922 w 5929"/>
              <a:gd name="T61" fmla="*/ 1538946 h 6526"/>
              <a:gd name="T62" fmla="*/ 519466 w 5929"/>
              <a:gd name="T63" fmla="*/ 1472099 h 6526"/>
              <a:gd name="T64" fmla="*/ 482966 w 5929"/>
              <a:gd name="T65" fmla="*/ 1447870 h 6526"/>
              <a:gd name="T66" fmla="*/ 430406 w 5929"/>
              <a:gd name="T67" fmla="*/ 1436778 h 6526"/>
              <a:gd name="T68" fmla="*/ 375802 w 5929"/>
              <a:gd name="T69" fmla="*/ 1439989 h 6526"/>
              <a:gd name="T70" fmla="*/ 330251 w 5929"/>
              <a:gd name="T71" fmla="*/ 1457503 h 6526"/>
              <a:gd name="T72" fmla="*/ 294919 w 5929"/>
              <a:gd name="T73" fmla="*/ 1494576 h 6526"/>
              <a:gd name="T74" fmla="*/ 270683 w 5929"/>
              <a:gd name="T75" fmla="*/ 1579229 h 6526"/>
              <a:gd name="T76" fmla="*/ 256083 w 5929"/>
              <a:gd name="T77" fmla="*/ 1702123 h 6526"/>
              <a:gd name="T78" fmla="*/ 212283 w 5929"/>
              <a:gd name="T79" fmla="*/ 1758462 h 6526"/>
              <a:gd name="T80" fmla="*/ 163811 w 5929"/>
              <a:gd name="T81" fmla="*/ 1784150 h 6526"/>
              <a:gd name="T82" fmla="*/ 70956 w 5929"/>
              <a:gd name="T83" fmla="*/ 1795826 h 6526"/>
              <a:gd name="T84" fmla="*/ 27448 w 5929"/>
              <a:gd name="T85" fmla="*/ 1814216 h 6526"/>
              <a:gd name="T86" fmla="*/ 5840 w 5929"/>
              <a:gd name="T87" fmla="*/ 1856251 h 6526"/>
              <a:gd name="T88" fmla="*/ 831905 w 5929"/>
              <a:gd name="T89" fmla="*/ 1895367 h 6526"/>
              <a:gd name="T90" fmla="*/ 818765 w 5929"/>
              <a:gd name="T91" fmla="*/ 1833190 h 6526"/>
              <a:gd name="T92" fmla="*/ 790733 w 5929"/>
              <a:gd name="T93" fmla="*/ 1804291 h 6526"/>
              <a:gd name="T94" fmla="*/ 711601 w 5929"/>
              <a:gd name="T95" fmla="*/ 1791739 h 6526"/>
              <a:gd name="T96" fmla="*/ 646485 w 5929"/>
              <a:gd name="T97" fmla="*/ 1775976 h 6526"/>
              <a:gd name="T98" fmla="*/ 599766 w 5929"/>
              <a:gd name="T99" fmla="*/ 1738028 h 6526"/>
              <a:gd name="T100" fmla="*/ 299299 w 5929"/>
              <a:gd name="T101" fmla="*/ 1676727 h 6526"/>
              <a:gd name="T102" fmla="*/ 297255 w 5929"/>
              <a:gd name="T103" fmla="*/ 1599663 h 6526"/>
              <a:gd name="T104" fmla="*/ 311563 w 5929"/>
              <a:gd name="T105" fmla="*/ 1537486 h 6526"/>
              <a:gd name="T106" fmla="*/ 336967 w 5929"/>
              <a:gd name="T107" fmla="*/ 1496619 h 6526"/>
              <a:gd name="T108" fmla="*/ 397702 w 5929"/>
              <a:gd name="T109" fmla="*/ 1461590 h 6526"/>
              <a:gd name="T110" fmla="*/ 430990 w 5929"/>
              <a:gd name="T111" fmla="*/ 1461006 h 6526"/>
              <a:gd name="T112" fmla="*/ 366751 w 5929"/>
              <a:gd name="T113" fmla="*/ 1534859 h 6526"/>
              <a:gd name="T114" fmla="*/ 315359 w 5929"/>
              <a:gd name="T115" fmla="*/ 1632941 h 65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929" h="6526">
                <a:moveTo>
                  <a:pt x="5068" y="3604"/>
                </a:moveTo>
                <a:lnTo>
                  <a:pt x="5081" y="1083"/>
                </a:lnTo>
                <a:lnTo>
                  <a:pt x="5080" y="1071"/>
                </a:lnTo>
                <a:lnTo>
                  <a:pt x="5079" y="1061"/>
                </a:lnTo>
                <a:lnTo>
                  <a:pt x="5075" y="1041"/>
                </a:lnTo>
                <a:lnTo>
                  <a:pt x="5071" y="1022"/>
                </a:lnTo>
                <a:lnTo>
                  <a:pt x="5064" y="1002"/>
                </a:lnTo>
                <a:lnTo>
                  <a:pt x="5056" y="986"/>
                </a:lnTo>
                <a:lnTo>
                  <a:pt x="5047" y="969"/>
                </a:lnTo>
                <a:lnTo>
                  <a:pt x="5036" y="953"/>
                </a:lnTo>
                <a:lnTo>
                  <a:pt x="5024" y="937"/>
                </a:lnTo>
                <a:lnTo>
                  <a:pt x="5010" y="923"/>
                </a:lnTo>
                <a:lnTo>
                  <a:pt x="4995" y="911"/>
                </a:lnTo>
                <a:lnTo>
                  <a:pt x="4980" y="901"/>
                </a:lnTo>
                <a:lnTo>
                  <a:pt x="4963" y="891"/>
                </a:lnTo>
                <a:lnTo>
                  <a:pt x="4945" y="883"/>
                </a:lnTo>
                <a:lnTo>
                  <a:pt x="4925" y="876"/>
                </a:lnTo>
                <a:lnTo>
                  <a:pt x="4906" y="872"/>
                </a:lnTo>
                <a:lnTo>
                  <a:pt x="4887" y="869"/>
                </a:lnTo>
                <a:lnTo>
                  <a:pt x="4866" y="868"/>
                </a:lnTo>
                <a:lnTo>
                  <a:pt x="2333" y="868"/>
                </a:lnTo>
                <a:lnTo>
                  <a:pt x="1465" y="0"/>
                </a:lnTo>
                <a:lnTo>
                  <a:pt x="1409" y="58"/>
                </a:lnTo>
                <a:lnTo>
                  <a:pt x="1353" y="118"/>
                </a:lnTo>
                <a:lnTo>
                  <a:pt x="1300" y="179"/>
                </a:lnTo>
                <a:lnTo>
                  <a:pt x="1249" y="240"/>
                </a:lnTo>
                <a:lnTo>
                  <a:pt x="1199" y="302"/>
                </a:lnTo>
                <a:lnTo>
                  <a:pt x="1152" y="366"/>
                </a:lnTo>
                <a:lnTo>
                  <a:pt x="1105" y="430"/>
                </a:lnTo>
                <a:lnTo>
                  <a:pt x="1061" y="495"/>
                </a:lnTo>
                <a:lnTo>
                  <a:pt x="1018" y="561"/>
                </a:lnTo>
                <a:lnTo>
                  <a:pt x="978" y="628"/>
                </a:lnTo>
                <a:lnTo>
                  <a:pt x="939" y="696"/>
                </a:lnTo>
                <a:lnTo>
                  <a:pt x="902" y="764"/>
                </a:lnTo>
                <a:lnTo>
                  <a:pt x="867" y="833"/>
                </a:lnTo>
                <a:lnTo>
                  <a:pt x="833" y="903"/>
                </a:lnTo>
                <a:lnTo>
                  <a:pt x="802" y="973"/>
                </a:lnTo>
                <a:lnTo>
                  <a:pt x="772" y="1044"/>
                </a:lnTo>
                <a:lnTo>
                  <a:pt x="744" y="1116"/>
                </a:lnTo>
                <a:lnTo>
                  <a:pt x="718" y="1188"/>
                </a:lnTo>
                <a:lnTo>
                  <a:pt x="693" y="1261"/>
                </a:lnTo>
                <a:lnTo>
                  <a:pt x="671" y="1333"/>
                </a:lnTo>
                <a:lnTo>
                  <a:pt x="651" y="1406"/>
                </a:lnTo>
                <a:lnTo>
                  <a:pt x="631" y="1481"/>
                </a:lnTo>
                <a:lnTo>
                  <a:pt x="614" y="1555"/>
                </a:lnTo>
                <a:lnTo>
                  <a:pt x="599" y="1630"/>
                </a:lnTo>
                <a:lnTo>
                  <a:pt x="585" y="1704"/>
                </a:lnTo>
                <a:lnTo>
                  <a:pt x="573" y="1779"/>
                </a:lnTo>
                <a:lnTo>
                  <a:pt x="564" y="1854"/>
                </a:lnTo>
                <a:lnTo>
                  <a:pt x="555" y="1930"/>
                </a:lnTo>
                <a:lnTo>
                  <a:pt x="549" y="2006"/>
                </a:lnTo>
                <a:lnTo>
                  <a:pt x="545" y="2081"/>
                </a:lnTo>
                <a:lnTo>
                  <a:pt x="541" y="2157"/>
                </a:lnTo>
                <a:lnTo>
                  <a:pt x="541" y="2232"/>
                </a:lnTo>
                <a:lnTo>
                  <a:pt x="541" y="2308"/>
                </a:lnTo>
                <a:lnTo>
                  <a:pt x="545" y="2384"/>
                </a:lnTo>
                <a:lnTo>
                  <a:pt x="549" y="2459"/>
                </a:lnTo>
                <a:lnTo>
                  <a:pt x="555" y="2535"/>
                </a:lnTo>
                <a:lnTo>
                  <a:pt x="564" y="2610"/>
                </a:lnTo>
                <a:lnTo>
                  <a:pt x="573" y="2686"/>
                </a:lnTo>
                <a:lnTo>
                  <a:pt x="585" y="2761"/>
                </a:lnTo>
                <a:lnTo>
                  <a:pt x="599" y="2835"/>
                </a:lnTo>
                <a:lnTo>
                  <a:pt x="614" y="2910"/>
                </a:lnTo>
                <a:lnTo>
                  <a:pt x="631" y="2984"/>
                </a:lnTo>
                <a:lnTo>
                  <a:pt x="651" y="3058"/>
                </a:lnTo>
                <a:lnTo>
                  <a:pt x="671" y="3132"/>
                </a:lnTo>
                <a:lnTo>
                  <a:pt x="693" y="3204"/>
                </a:lnTo>
                <a:lnTo>
                  <a:pt x="718" y="3277"/>
                </a:lnTo>
                <a:lnTo>
                  <a:pt x="744" y="3350"/>
                </a:lnTo>
                <a:lnTo>
                  <a:pt x="772" y="3421"/>
                </a:lnTo>
                <a:lnTo>
                  <a:pt x="802" y="3492"/>
                </a:lnTo>
                <a:lnTo>
                  <a:pt x="833" y="3562"/>
                </a:lnTo>
                <a:lnTo>
                  <a:pt x="867" y="3632"/>
                </a:lnTo>
                <a:lnTo>
                  <a:pt x="902" y="3701"/>
                </a:lnTo>
                <a:lnTo>
                  <a:pt x="939" y="3769"/>
                </a:lnTo>
                <a:lnTo>
                  <a:pt x="978" y="3837"/>
                </a:lnTo>
                <a:lnTo>
                  <a:pt x="1018" y="3904"/>
                </a:lnTo>
                <a:lnTo>
                  <a:pt x="1061" y="3970"/>
                </a:lnTo>
                <a:lnTo>
                  <a:pt x="1105" y="4036"/>
                </a:lnTo>
                <a:lnTo>
                  <a:pt x="1152" y="4100"/>
                </a:lnTo>
                <a:lnTo>
                  <a:pt x="1199" y="4163"/>
                </a:lnTo>
                <a:lnTo>
                  <a:pt x="1249" y="4225"/>
                </a:lnTo>
                <a:lnTo>
                  <a:pt x="1300" y="4287"/>
                </a:lnTo>
                <a:lnTo>
                  <a:pt x="1353" y="4347"/>
                </a:lnTo>
                <a:lnTo>
                  <a:pt x="1409" y="4407"/>
                </a:lnTo>
                <a:lnTo>
                  <a:pt x="1465" y="4466"/>
                </a:lnTo>
                <a:lnTo>
                  <a:pt x="1524" y="4522"/>
                </a:lnTo>
                <a:lnTo>
                  <a:pt x="1584" y="4577"/>
                </a:lnTo>
                <a:lnTo>
                  <a:pt x="1643" y="4630"/>
                </a:lnTo>
                <a:lnTo>
                  <a:pt x="1705" y="4682"/>
                </a:lnTo>
                <a:lnTo>
                  <a:pt x="1768" y="4732"/>
                </a:lnTo>
                <a:lnTo>
                  <a:pt x="1831" y="4779"/>
                </a:lnTo>
                <a:lnTo>
                  <a:pt x="1895" y="4826"/>
                </a:lnTo>
                <a:lnTo>
                  <a:pt x="1960" y="4870"/>
                </a:lnTo>
                <a:lnTo>
                  <a:pt x="2027" y="4913"/>
                </a:lnTo>
                <a:lnTo>
                  <a:pt x="2094" y="4953"/>
                </a:lnTo>
                <a:lnTo>
                  <a:pt x="2161" y="4991"/>
                </a:lnTo>
                <a:lnTo>
                  <a:pt x="2230" y="5029"/>
                </a:lnTo>
                <a:lnTo>
                  <a:pt x="2299" y="5064"/>
                </a:lnTo>
                <a:lnTo>
                  <a:pt x="2369" y="5098"/>
                </a:lnTo>
                <a:lnTo>
                  <a:pt x="2439" y="5129"/>
                </a:lnTo>
                <a:lnTo>
                  <a:pt x="2510" y="5159"/>
                </a:lnTo>
                <a:lnTo>
                  <a:pt x="2581" y="5187"/>
                </a:lnTo>
                <a:lnTo>
                  <a:pt x="2653" y="5213"/>
                </a:lnTo>
                <a:lnTo>
                  <a:pt x="2725" y="5237"/>
                </a:lnTo>
                <a:lnTo>
                  <a:pt x="2799" y="5260"/>
                </a:lnTo>
                <a:lnTo>
                  <a:pt x="2872" y="5280"/>
                </a:lnTo>
                <a:lnTo>
                  <a:pt x="2947" y="5300"/>
                </a:lnTo>
                <a:lnTo>
                  <a:pt x="3020" y="5316"/>
                </a:lnTo>
                <a:lnTo>
                  <a:pt x="3094" y="5332"/>
                </a:lnTo>
                <a:lnTo>
                  <a:pt x="3170" y="5346"/>
                </a:lnTo>
                <a:lnTo>
                  <a:pt x="3244" y="5357"/>
                </a:lnTo>
                <a:lnTo>
                  <a:pt x="3320" y="5367"/>
                </a:lnTo>
                <a:lnTo>
                  <a:pt x="3396" y="5375"/>
                </a:lnTo>
                <a:lnTo>
                  <a:pt x="3471" y="5382"/>
                </a:lnTo>
                <a:lnTo>
                  <a:pt x="3547" y="5386"/>
                </a:lnTo>
                <a:lnTo>
                  <a:pt x="3622" y="5389"/>
                </a:lnTo>
                <a:lnTo>
                  <a:pt x="3698" y="5390"/>
                </a:lnTo>
                <a:lnTo>
                  <a:pt x="3773" y="5389"/>
                </a:lnTo>
                <a:lnTo>
                  <a:pt x="3849" y="5386"/>
                </a:lnTo>
                <a:lnTo>
                  <a:pt x="3925" y="5382"/>
                </a:lnTo>
                <a:lnTo>
                  <a:pt x="4000" y="5375"/>
                </a:lnTo>
                <a:lnTo>
                  <a:pt x="4076" y="5367"/>
                </a:lnTo>
                <a:lnTo>
                  <a:pt x="4151" y="5357"/>
                </a:lnTo>
                <a:lnTo>
                  <a:pt x="4226" y="5346"/>
                </a:lnTo>
                <a:lnTo>
                  <a:pt x="4300" y="5332"/>
                </a:lnTo>
                <a:lnTo>
                  <a:pt x="4375" y="5316"/>
                </a:lnTo>
                <a:lnTo>
                  <a:pt x="4449" y="5300"/>
                </a:lnTo>
                <a:lnTo>
                  <a:pt x="4523" y="5280"/>
                </a:lnTo>
                <a:lnTo>
                  <a:pt x="4596" y="5260"/>
                </a:lnTo>
                <a:lnTo>
                  <a:pt x="4669" y="5237"/>
                </a:lnTo>
                <a:lnTo>
                  <a:pt x="4741" y="5213"/>
                </a:lnTo>
                <a:lnTo>
                  <a:pt x="4814" y="5187"/>
                </a:lnTo>
                <a:lnTo>
                  <a:pt x="4886" y="5159"/>
                </a:lnTo>
                <a:lnTo>
                  <a:pt x="4957" y="5129"/>
                </a:lnTo>
                <a:lnTo>
                  <a:pt x="5027" y="5098"/>
                </a:lnTo>
                <a:lnTo>
                  <a:pt x="5097" y="5064"/>
                </a:lnTo>
                <a:lnTo>
                  <a:pt x="5166" y="5029"/>
                </a:lnTo>
                <a:lnTo>
                  <a:pt x="5235" y="4991"/>
                </a:lnTo>
                <a:lnTo>
                  <a:pt x="5302" y="4953"/>
                </a:lnTo>
                <a:lnTo>
                  <a:pt x="5369" y="4913"/>
                </a:lnTo>
                <a:lnTo>
                  <a:pt x="5434" y="4870"/>
                </a:lnTo>
                <a:lnTo>
                  <a:pt x="5500" y="4826"/>
                </a:lnTo>
                <a:lnTo>
                  <a:pt x="5564" y="4779"/>
                </a:lnTo>
                <a:lnTo>
                  <a:pt x="5627" y="4732"/>
                </a:lnTo>
                <a:lnTo>
                  <a:pt x="5690" y="4682"/>
                </a:lnTo>
                <a:lnTo>
                  <a:pt x="5751" y="4630"/>
                </a:lnTo>
                <a:lnTo>
                  <a:pt x="5812" y="4577"/>
                </a:lnTo>
                <a:lnTo>
                  <a:pt x="5872" y="4522"/>
                </a:lnTo>
                <a:lnTo>
                  <a:pt x="5929" y="4466"/>
                </a:lnTo>
                <a:lnTo>
                  <a:pt x="5068" y="3604"/>
                </a:lnTo>
                <a:close/>
                <a:moveTo>
                  <a:pt x="1189" y="3725"/>
                </a:moveTo>
                <a:lnTo>
                  <a:pt x="1189" y="3725"/>
                </a:lnTo>
                <a:lnTo>
                  <a:pt x="1139" y="3634"/>
                </a:lnTo>
                <a:lnTo>
                  <a:pt x="1094" y="3545"/>
                </a:lnTo>
                <a:lnTo>
                  <a:pt x="1051" y="3456"/>
                </a:lnTo>
                <a:lnTo>
                  <a:pt x="1012" y="3368"/>
                </a:lnTo>
                <a:lnTo>
                  <a:pt x="976" y="3281"/>
                </a:lnTo>
                <a:lnTo>
                  <a:pt x="943" y="3195"/>
                </a:lnTo>
                <a:lnTo>
                  <a:pt x="913" y="3109"/>
                </a:lnTo>
                <a:lnTo>
                  <a:pt x="886" y="3026"/>
                </a:lnTo>
                <a:lnTo>
                  <a:pt x="863" y="2942"/>
                </a:lnTo>
                <a:lnTo>
                  <a:pt x="841" y="2860"/>
                </a:lnTo>
                <a:lnTo>
                  <a:pt x="823" y="2779"/>
                </a:lnTo>
                <a:lnTo>
                  <a:pt x="807" y="2698"/>
                </a:lnTo>
                <a:lnTo>
                  <a:pt x="794" y="2620"/>
                </a:lnTo>
                <a:lnTo>
                  <a:pt x="783" y="2542"/>
                </a:lnTo>
                <a:lnTo>
                  <a:pt x="775" y="2465"/>
                </a:lnTo>
                <a:lnTo>
                  <a:pt x="768" y="2389"/>
                </a:lnTo>
                <a:lnTo>
                  <a:pt x="765" y="2315"/>
                </a:lnTo>
                <a:lnTo>
                  <a:pt x="762" y="2241"/>
                </a:lnTo>
                <a:lnTo>
                  <a:pt x="762" y="2169"/>
                </a:lnTo>
                <a:lnTo>
                  <a:pt x="765" y="2098"/>
                </a:lnTo>
                <a:lnTo>
                  <a:pt x="768" y="2028"/>
                </a:lnTo>
                <a:lnTo>
                  <a:pt x="774" y="1959"/>
                </a:lnTo>
                <a:lnTo>
                  <a:pt x="781" y="1892"/>
                </a:lnTo>
                <a:lnTo>
                  <a:pt x="789" y="1826"/>
                </a:lnTo>
                <a:lnTo>
                  <a:pt x="801" y="1761"/>
                </a:lnTo>
                <a:lnTo>
                  <a:pt x="812" y="1698"/>
                </a:lnTo>
                <a:lnTo>
                  <a:pt x="824" y="1636"/>
                </a:lnTo>
                <a:lnTo>
                  <a:pt x="839" y="1575"/>
                </a:lnTo>
                <a:lnTo>
                  <a:pt x="855" y="1515"/>
                </a:lnTo>
                <a:lnTo>
                  <a:pt x="871" y="1456"/>
                </a:lnTo>
                <a:lnTo>
                  <a:pt x="889" y="1400"/>
                </a:lnTo>
                <a:lnTo>
                  <a:pt x="907" y="1344"/>
                </a:lnTo>
                <a:lnTo>
                  <a:pt x="926" y="1290"/>
                </a:lnTo>
                <a:lnTo>
                  <a:pt x="946" y="1238"/>
                </a:lnTo>
                <a:lnTo>
                  <a:pt x="966" y="1186"/>
                </a:lnTo>
                <a:lnTo>
                  <a:pt x="987" y="1137"/>
                </a:lnTo>
                <a:lnTo>
                  <a:pt x="1008" y="1089"/>
                </a:lnTo>
                <a:lnTo>
                  <a:pt x="1031" y="1043"/>
                </a:lnTo>
                <a:lnTo>
                  <a:pt x="1052" y="998"/>
                </a:lnTo>
                <a:lnTo>
                  <a:pt x="1075" y="954"/>
                </a:lnTo>
                <a:lnTo>
                  <a:pt x="1097" y="912"/>
                </a:lnTo>
                <a:lnTo>
                  <a:pt x="1120" y="872"/>
                </a:lnTo>
                <a:lnTo>
                  <a:pt x="1142" y="833"/>
                </a:lnTo>
                <a:lnTo>
                  <a:pt x="1164" y="796"/>
                </a:lnTo>
                <a:lnTo>
                  <a:pt x="1208" y="727"/>
                </a:lnTo>
                <a:lnTo>
                  <a:pt x="1250" y="664"/>
                </a:lnTo>
                <a:lnTo>
                  <a:pt x="1289" y="609"/>
                </a:lnTo>
                <a:lnTo>
                  <a:pt x="1326" y="559"/>
                </a:lnTo>
                <a:lnTo>
                  <a:pt x="1359" y="517"/>
                </a:lnTo>
                <a:lnTo>
                  <a:pt x="1387" y="483"/>
                </a:lnTo>
                <a:lnTo>
                  <a:pt x="1411" y="456"/>
                </a:lnTo>
                <a:lnTo>
                  <a:pt x="1428" y="437"/>
                </a:lnTo>
                <a:lnTo>
                  <a:pt x="1443" y="421"/>
                </a:lnTo>
                <a:lnTo>
                  <a:pt x="1698" y="705"/>
                </a:lnTo>
                <a:lnTo>
                  <a:pt x="1685" y="717"/>
                </a:lnTo>
                <a:lnTo>
                  <a:pt x="1652" y="753"/>
                </a:lnTo>
                <a:lnTo>
                  <a:pt x="1629" y="779"/>
                </a:lnTo>
                <a:lnTo>
                  <a:pt x="1602" y="812"/>
                </a:lnTo>
                <a:lnTo>
                  <a:pt x="1571" y="850"/>
                </a:lnTo>
                <a:lnTo>
                  <a:pt x="1537" y="895"/>
                </a:lnTo>
                <a:lnTo>
                  <a:pt x="1502" y="946"/>
                </a:lnTo>
                <a:lnTo>
                  <a:pt x="1465" y="1002"/>
                </a:lnTo>
                <a:lnTo>
                  <a:pt x="1426" y="1065"/>
                </a:lnTo>
                <a:lnTo>
                  <a:pt x="1386" y="1132"/>
                </a:lnTo>
                <a:lnTo>
                  <a:pt x="1367" y="1168"/>
                </a:lnTo>
                <a:lnTo>
                  <a:pt x="1347" y="1207"/>
                </a:lnTo>
                <a:lnTo>
                  <a:pt x="1326" y="1246"/>
                </a:lnTo>
                <a:lnTo>
                  <a:pt x="1307" y="1287"/>
                </a:lnTo>
                <a:lnTo>
                  <a:pt x="1287" y="1329"/>
                </a:lnTo>
                <a:lnTo>
                  <a:pt x="1268" y="1373"/>
                </a:lnTo>
                <a:lnTo>
                  <a:pt x="1249" y="1418"/>
                </a:lnTo>
                <a:lnTo>
                  <a:pt x="1230" y="1464"/>
                </a:lnTo>
                <a:lnTo>
                  <a:pt x="1211" y="1511"/>
                </a:lnTo>
                <a:lnTo>
                  <a:pt x="1194" y="1561"/>
                </a:lnTo>
                <a:lnTo>
                  <a:pt x="1176" y="1612"/>
                </a:lnTo>
                <a:lnTo>
                  <a:pt x="1159" y="1665"/>
                </a:lnTo>
                <a:lnTo>
                  <a:pt x="1144" y="1719"/>
                </a:lnTo>
                <a:lnTo>
                  <a:pt x="1128" y="1774"/>
                </a:lnTo>
                <a:lnTo>
                  <a:pt x="1114" y="1831"/>
                </a:lnTo>
                <a:lnTo>
                  <a:pt x="1100" y="1889"/>
                </a:lnTo>
                <a:lnTo>
                  <a:pt x="1087" y="1949"/>
                </a:lnTo>
                <a:lnTo>
                  <a:pt x="1076" y="2010"/>
                </a:lnTo>
                <a:lnTo>
                  <a:pt x="1065" y="2073"/>
                </a:lnTo>
                <a:lnTo>
                  <a:pt x="1056" y="2137"/>
                </a:lnTo>
                <a:lnTo>
                  <a:pt x="1047" y="2203"/>
                </a:lnTo>
                <a:lnTo>
                  <a:pt x="1040" y="2270"/>
                </a:lnTo>
                <a:lnTo>
                  <a:pt x="1033" y="2339"/>
                </a:lnTo>
                <a:lnTo>
                  <a:pt x="1029" y="2408"/>
                </a:lnTo>
                <a:lnTo>
                  <a:pt x="1025" y="2480"/>
                </a:lnTo>
                <a:lnTo>
                  <a:pt x="1024" y="2553"/>
                </a:lnTo>
                <a:lnTo>
                  <a:pt x="1024" y="2626"/>
                </a:lnTo>
                <a:lnTo>
                  <a:pt x="1025" y="2703"/>
                </a:lnTo>
                <a:lnTo>
                  <a:pt x="1029" y="2780"/>
                </a:lnTo>
                <a:lnTo>
                  <a:pt x="1033" y="2859"/>
                </a:lnTo>
                <a:lnTo>
                  <a:pt x="1040" y="2939"/>
                </a:lnTo>
                <a:lnTo>
                  <a:pt x="1048" y="3020"/>
                </a:lnTo>
                <a:lnTo>
                  <a:pt x="1058" y="3104"/>
                </a:lnTo>
                <a:lnTo>
                  <a:pt x="1070" y="3188"/>
                </a:lnTo>
                <a:lnTo>
                  <a:pt x="1085" y="3274"/>
                </a:lnTo>
                <a:lnTo>
                  <a:pt x="1101" y="3361"/>
                </a:lnTo>
                <a:lnTo>
                  <a:pt x="1120" y="3450"/>
                </a:lnTo>
                <a:lnTo>
                  <a:pt x="1140" y="3540"/>
                </a:lnTo>
                <a:lnTo>
                  <a:pt x="1164" y="3632"/>
                </a:lnTo>
                <a:lnTo>
                  <a:pt x="1189" y="3725"/>
                </a:lnTo>
                <a:close/>
                <a:moveTo>
                  <a:pt x="4632" y="3167"/>
                </a:moveTo>
                <a:lnTo>
                  <a:pt x="2763" y="1298"/>
                </a:lnTo>
                <a:lnTo>
                  <a:pt x="4632" y="1298"/>
                </a:lnTo>
                <a:lnTo>
                  <a:pt x="4632" y="3167"/>
                </a:lnTo>
                <a:close/>
                <a:moveTo>
                  <a:pt x="1942" y="5769"/>
                </a:moveTo>
                <a:lnTo>
                  <a:pt x="1942" y="5769"/>
                </a:lnTo>
                <a:lnTo>
                  <a:pt x="1939" y="5699"/>
                </a:lnTo>
                <a:lnTo>
                  <a:pt x="1937" y="5628"/>
                </a:lnTo>
                <a:lnTo>
                  <a:pt x="1933" y="5555"/>
                </a:lnTo>
                <a:lnTo>
                  <a:pt x="1929" y="5482"/>
                </a:lnTo>
                <a:lnTo>
                  <a:pt x="1925" y="5446"/>
                </a:lnTo>
                <a:lnTo>
                  <a:pt x="1921" y="5410"/>
                </a:lnTo>
                <a:lnTo>
                  <a:pt x="1916" y="5375"/>
                </a:lnTo>
                <a:lnTo>
                  <a:pt x="1911" y="5340"/>
                </a:lnTo>
                <a:lnTo>
                  <a:pt x="1904" y="5306"/>
                </a:lnTo>
                <a:lnTo>
                  <a:pt x="1897" y="5272"/>
                </a:lnTo>
                <a:lnTo>
                  <a:pt x="1887" y="5240"/>
                </a:lnTo>
                <a:lnTo>
                  <a:pt x="1877" y="5208"/>
                </a:lnTo>
                <a:lnTo>
                  <a:pt x="1866" y="5178"/>
                </a:lnTo>
                <a:lnTo>
                  <a:pt x="1852" y="5148"/>
                </a:lnTo>
                <a:lnTo>
                  <a:pt x="1836" y="5120"/>
                </a:lnTo>
                <a:lnTo>
                  <a:pt x="1819" y="5093"/>
                </a:lnTo>
                <a:lnTo>
                  <a:pt x="1800" y="5067"/>
                </a:lnTo>
                <a:lnTo>
                  <a:pt x="1789" y="5056"/>
                </a:lnTo>
                <a:lnTo>
                  <a:pt x="1779" y="5043"/>
                </a:lnTo>
                <a:lnTo>
                  <a:pt x="1768" y="5033"/>
                </a:lnTo>
                <a:lnTo>
                  <a:pt x="1755" y="5022"/>
                </a:lnTo>
                <a:lnTo>
                  <a:pt x="1743" y="5012"/>
                </a:lnTo>
                <a:lnTo>
                  <a:pt x="1729" y="5002"/>
                </a:lnTo>
                <a:lnTo>
                  <a:pt x="1716" y="4993"/>
                </a:lnTo>
                <a:lnTo>
                  <a:pt x="1701" y="4984"/>
                </a:lnTo>
                <a:lnTo>
                  <a:pt x="1686" y="4976"/>
                </a:lnTo>
                <a:lnTo>
                  <a:pt x="1670" y="4968"/>
                </a:lnTo>
                <a:lnTo>
                  <a:pt x="1654" y="4960"/>
                </a:lnTo>
                <a:lnTo>
                  <a:pt x="1637" y="4954"/>
                </a:lnTo>
                <a:lnTo>
                  <a:pt x="1619" y="4947"/>
                </a:lnTo>
                <a:lnTo>
                  <a:pt x="1601" y="4942"/>
                </a:lnTo>
                <a:lnTo>
                  <a:pt x="1581" y="4937"/>
                </a:lnTo>
                <a:lnTo>
                  <a:pt x="1561" y="4933"/>
                </a:lnTo>
                <a:lnTo>
                  <a:pt x="1541" y="4929"/>
                </a:lnTo>
                <a:lnTo>
                  <a:pt x="1519" y="4926"/>
                </a:lnTo>
                <a:lnTo>
                  <a:pt x="1497" y="4924"/>
                </a:lnTo>
                <a:lnTo>
                  <a:pt x="1474" y="4922"/>
                </a:lnTo>
                <a:lnTo>
                  <a:pt x="1450" y="4922"/>
                </a:lnTo>
                <a:lnTo>
                  <a:pt x="1426" y="4920"/>
                </a:lnTo>
                <a:lnTo>
                  <a:pt x="1400" y="4922"/>
                </a:lnTo>
                <a:lnTo>
                  <a:pt x="1376" y="4922"/>
                </a:lnTo>
                <a:lnTo>
                  <a:pt x="1352" y="4924"/>
                </a:lnTo>
                <a:lnTo>
                  <a:pt x="1330" y="4926"/>
                </a:lnTo>
                <a:lnTo>
                  <a:pt x="1308" y="4929"/>
                </a:lnTo>
                <a:lnTo>
                  <a:pt x="1287" y="4933"/>
                </a:lnTo>
                <a:lnTo>
                  <a:pt x="1267" y="4937"/>
                </a:lnTo>
                <a:lnTo>
                  <a:pt x="1247" y="4942"/>
                </a:lnTo>
                <a:lnTo>
                  <a:pt x="1228" y="4947"/>
                </a:lnTo>
                <a:lnTo>
                  <a:pt x="1210" y="4954"/>
                </a:lnTo>
                <a:lnTo>
                  <a:pt x="1193" y="4960"/>
                </a:lnTo>
                <a:lnTo>
                  <a:pt x="1176" y="4968"/>
                </a:lnTo>
                <a:lnTo>
                  <a:pt x="1161" y="4976"/>
                </a:lnTo>
                <a:lnTo>
                  <a:pt x="1146" y="4984"/>
                </a:lnTo>
                <a:lnTo>
                  <a:pt x="1131" y="4993"/>
                </a:lnTo>
                <a:lnTo>
                  <a:pt x="1118" y="5002"/>
                </a:lnTo>
                <a:lnTo>
                  <a:pt x="1104" y="5012"/>
                </a:lnTo>
                <a:lnTo>
                  <a:pt x="1092" y="5022"/>
                </a:lnTo>
                <a:lnTo>
                  <a:pt x="1079" y="5033"/>
                </a:lnTo>
                <a:lnTo>
                  <a:pt x="1068" y="5043"/>
                </a:lnTo>
                <a:lnTo>
                  <a:pt x="1057" y="5056"/>
                </a:lnTo>
                <a:lnTo>
                  <a:pt x="1047" y="5067"/>
                </a:lnTo>
                <a:lnTo>
                  <a:pt x="1027" y="5093"/>
                </a:lnTo>
                <a:lnTo>
                  <a:pt x="1010" y="5120"/>
                </a:lnTo>
                <a:lnTo>
                  <a:pt x="995" y="5148"/>
                </a:lnTo>
                <a:lnTo>
                  <a:pt x="981" y="5178"/>
                </a:lnTo>
                <a:lnTo>
                  <a:pt x="970" y="5208"/>
                </a:lnTo>
                <a:lnTo>
                  <a:pt x="960" y="5240"/>
                </a:lnTo>
                <a:lnTo>
                  <a:pt x="951" y="5272"/>
                </a:lnTo>
                <a:lnTo>
                  <a:pt x="943" y="5306"/>
                </a:lnTo>
                <a:lnTo>
                  <a:pt x="937" y="5340"/>
                </a:lnTo>
                <a:lnTo>
                  <a:pt x="932" y="5375"/>
                </a:lnTo>
                <a:lnTo>
                  <a:pt x="927" y="5410"/>
                </a:lnTo>
                <a:lnTo>
                  <a:pt x="924" y="5446"/>
                </a:lnTo>
                <a:lnTo>
                  <a:pt x="921" y="5482"/>
                </a:lnTo>
                <a:lnTo>
                  <a:pt x="917" y="5555"/>
                </a:lnTo>
                <a:lnTo>
                  <a:pt x="913" y="5628"/>
                </a:lnTo>
                <a:lnTo>
                  <a:pt x="911" y="5699"/>
                </a:lnTo>
                <a:lnTo>
                  <a:pt x="908" y="5769"/>
                </a:lnTo>
                <a:lnTo>
                  <a:pt x="893" y="5801"/>
                </a:lnTo>
                <a:lnTo>
                  <a:pt x="877" y="5831"/>
                </a:lnTo>
                <a:lnTo>
                  <a:pt x="863" y="5859"/>
                </a:lnTo>
                <a:lnTo>
                  <a:pt x="846" y="5885"/>
                </a:lnTo>
                <a:lnTo>
                  <a:pt x="830" y="5910"/>
                </a:lnTo>
                <a:lnTo>
                  <a:pt x="813" y="5933"/>
                </a:lnTo>
                <a:lnTo>
                  <a:pt x="796" y="5954"/>
                </a:lnTo>
                <a:lnTo>
                  <a:pt x="779" y="5974"/>
                </a:lnTo>
                <a:lnTo>
                  <a:pt x="762" y="5992"/>
                </a:lnTo>
                <a:lnTo>
                  <a:pt x="744" y="6009"/>
                </a:lnTo>
                <a:lnTo>
                  <a:pt x="727" y="6024"/>
                </a:lnTo>
                <a:lnTo>
                  <a:pt x="709" y="6039"/>
                </a:lnTo>
                <a:lnTo>
                  <a:pt x="691" y="6051"/>
                </a:lnTo>
                <a:lnTo>
                  <a:pt x="673" y="6064"/>
                </a:lnTo>
                <a:lnTo>
                  <a:pt x="654" y="6074"/>
                </a:lnTo>
                <a:lnTo>
                  <a:pt x="636" y="6084"/>
                </a:lnTo>
                <a:lnTo>
                  <a:pt x="618" y="6092"/>
                </a:lnTo>
                <a:lnTo>
                  <a:pt x="599" y="6100"/>
                </a:lnTo>
                <a:lnTo>
                  <a:pt x="581" y="6106"/>
                </a:lnTo>
                <a:lnTo>
                  <a:pt x="561" y="6112"/>
                </a:lnTo>
                <a:lnTo>
                  <a:pt x="543" y="6118"/>
                </a:lnTo>
                <a:lnTo>
                  <a:pt x="524" y="6122"/>
                </a:lnTo>
                <a:lnTo>
                  <a:pt x="487" y="6129"/>
                </a:lnTo>
                <a:lnTo>
                  <a:pt x="451" y="6133"/>
                </a:lnTo>
                <a:lnTo>
                  <a:pt x="415" y="6138"/>
                </a:lnTo>
                <a:lnTo>
                  <a:pt x="344" y="6143"/>
                </a:lnTo>
                <a:lnTo>
                  <a:pt x="309" y="6145"/>
                </a:lnTo>
                <a:lnTo>
                  <a:pt x="276" y="6148"/>
                </a:lnTo>
                <a:lnTo>
                  <a:pt x="243" y="6152"/>
                </a:lnTo>
                <a:lnTo>
                  <a:pt x="213" y="6157"/>
                </a:lnTo>
                <a:lnTo>
                  <a:pt x="184" y="6165"/>
                </a:lnTo>
                <a:lnTo>
                  <a:pt x="170" y="6170"/>
                </a:lnTo>
                <a:lnTo>
                  <a:pt x="156" y="6174"/>
                </a:lnTo>
                <a:lnTo>
                  <a:pt x="143" y="6181"/>
                </a:lnTo>
                <a:lnTo>
                  <a:pt x="130" y="6188"/>
                </a:lnTo>
                <a:lnTo>
                  <a:pt x="118" y="6196"/>
                </a:lnTo>
                <a:lnTo>
                  <a:pt x="106" y="6205"/>
                </a:lnTo>
                <a:lnTo>
                  <a:pt x="94" y="6215"/>
                </a:lnTo>
                <a:lnTo>
                  <a:pt x="84" y="6225"/>
                </a:lnTo>
                <a:lnTo>
                  <a:pt x="74" y="6237"/>
                </a:lnTo>
                <a:lnTo>
                  <a:pt x="64" y="6251"/>
                </a:lnTo>
                <a:lnTo>
                  <a:pt x="55" y="6264"/>
                </a:lnTo>
                <a:lnTo>
                  <a:pt x="47" y="6280"/>
                </a:lnTo>
                <a:lnTo>
                  <a:pt x="39" y="6298"/>
                </a:lnTo>
                <a:lnTo>
                  <a:pt x="31" y="6316"/>
                </a:lnTo>
                <a:lnTo>
                  <a:pt x="26" y="6337"/>
                </a:lnTo>
                <a:lnTo>
                  <a:pt x="20" y="6359"/>
                </a:lnTo>
                <a:lnTo>
                  <a:pt x="14" y="6382"/>
                </a:lnTo>
                <a:lnTo>
                  <a:pt x="10" y="6408"/>
                </a:lnTo>
                <a:lnTo>
                  <a:pt x="6" y="6434"/>
                </a:lnTo>
                <a:lnTo>
                  <a:pt x="3" y="6463"/>
                </a:lnTo>
                <a:lnTo>
                  <a:pt x="1" y="6493"/>
                </a:lnTo>
                <a:lnTo>
                  <a:pt x="0" y="6526"/>
                </a:lnTo>
                <a:lnTo>
                  <a:pt x="2852" y="6526"/>
                </a:lnTo>
                <a:lnTo>
                  <a:pt x="2849" y="6493"/>
                </a:lnTo>
                <a:lnTo>
                  <a:pt x="2847" y="6463"/>
                </a:lnTo>
                <a:lnTo>
                  <a:pt x="2845" y="6434"/>
                </a:lnTo>
                <a:lnTo>
                  <a:pt x="2842" y="6408"/>
                </a:lnTo>
                <a:lnTo>
                  <a:pt x="2837" y="6382"/>
                </a:lnTo>
                <a:lnTo>
                  <a:pt x="2831" y="6359"/>
                </a:lnTo>
                <a:lnTo>
                  <a:pt x="2826" y="6337"/>
                </a:lnTo>
                <a:lnTo>
                  <a:pt x="2819" y="6316"/>
                </a:lnTo>
                <a:lnTo>
                  <a:pt x="2812" y="6298"/>
                </a:lnTo>
                <a:lnTo>
                  <a:pt x="2804" y="6280"/>
                </a:lnTo>
                <a:lnTo>
                  <a:pt x="2796" y="6264"/>
                </a:lnTo>
                <a:lnTo>
                  <a:pt x="2787" y="6251"/>
                </a:lnTo>
                <a:lnTo>
                  <a:pt x="2777" y="6237"/>
                </a:lnTo>
                <a:lnTo>
                  <a:pt x="2767" y="6225"/>
                </a:lnTo>
                <a:lnTo>
                  <a:pt x="2756" y="6215"/>
                </a:lnTo>
                <a:lnTo>
                  <a:pt x="2745" y="6205"/>
                </a:lnTo>
                <a:lnTo>
                  <a:pt x="2733" y="6196"/>
                </a:lnTo>
                <a:lnTo>
                  <a:pt x="2721" y="6188"/>
                </a:lnTo>
                <a:lnTo>
                  <a:pt x="2708" y="6181"/>
                </a:lnTo>
                <a:lnTo>
                  <a:pt x="2695" y="6174"/>
                </a:lnTo>
                <a:lnTo>
                  <a:pt x="2681" y="6170"/>
                </a:lnTo>
                <a:lnTo>
                  <a:pt x="2668" y="6165"/>
                </a:lnTo>
                <a:lnTo>
                  <a:pt x="2638" y="6157"/>
                </a:lnTo>
                <a:lnTo>
                  <a:pt x="2607" y="6152"/>
                </a:lnTo>
                <a:lnTo>
                  <a:pt x="2575" y="6148"/>
                </a:lnTo>
                <a:lnTo>
                  <a:pt x="2541" y="6145"/>
                </a:lnTo>
                <a:lnTo>
                  <a:pt x="2508" y="6143"/>
                </a:lnTo>
                <a:lnTo>
                  <a:pt x="2437" y="6138"/>
                </a:lnTo>
                <a:lnTo>
                  <a:pt x="2400" y="6133"/>
                </a:lnTo>
                <a:lnTo>
                  <a:pt x="2363" y="6129"/>
                </a:lnTo>
                <a:lnTo>
                  <a:pt x="2326" y="6122"/>
                </a:lnTo>
                <a:lnTo>
                  <a:pt x="2308" y="6118"/>
                </a:lnTo>
                <a:lnTo>
                  <a:pt x="2289" y="6112"/>
                </a:lnTo>
                <a:lnTo>
                  <a:pt x="2271" y="6106"/>
                </a:lnTo>
                <a:lnTo>
                  <a:pt x="2252" y="6100"/>
                </a:lnTo>
                <a:lnTo>
                  <a:pt x="2233" y="6092"/>
                </a:lnTo>
                <a:lnTo>
                  <a:pt x="2214" y="6084"/>
                </a:lnTo>
                <a:lnTo>
                  <a:pt x="2196" y="6074"/>
                </a:lnTo>
                <a:lnTo>
                  <a:pt x="2178" y="6064"/>
                </a:lnTo>
                <a:lnTo>
                  <a:pt x="2160" y="6051"/>
                </a:lnTo>
                <a:lnTo>
                  <a:pt x="2142" y="6039"/>
                </a:lnTo>
                <a:lnTo>
                  <a:pt x="2124" y="6024"/>
                </a:lnTo>
                <a:lnTo>
                  <a:pt x="2106" y="6009"/>
                </a:lnTo>
                <a:lnTo>
                  <a:pt x="2089" y="5992"/>
                </a:lnTo>
                <a:lnTo>
                  <a:pt x="2071" y="5974"/>
                </a:lnTo>
                <a:lnTo>
                  <a:pt x="2054" y="5954"/>
                </a:lnTo>
                <a:lnTo>
                  <a:pt x="2037" y="5933"/>
                </a:lnTo>
                <a:lnTo>
                  <a:pt x="2021" y="5910"/>
                </a:lnTo>
                <a:lnTo>
                  <a:pt x="2004" y="5885"/>
                </a:lnTo>
                <a:lnTo>
                  <a:pt x="1989" y="5859"/>
                </a:lnTo>
                <a:lnTo>
                  <a:pt x="1973" y="5831"/>
                </a:lnTo>
                <a:lnTo>
                  <a:pt x="1958" y="5801"/>
                </a:lnTo>
                <a:lnTo>
                  <a:pt x="1942" y="5769"/>
                </a:lnTo>
                <a:close/>
                <a:moveTo>
                  <a:pt x="1025" y="5744"/>
                </a:moveTo>
                <a:lnTo>
                  <a:pt x="1025" y="5744"/>
                </a:lnTo>
                <a:lnTo>
                  <a:pt x="1021" y="5707"/>
                </a:lnTo>
                <a:lnTo>
                  <a:pt x="1018" y="5671"/>
                </a:lnTo>
                <a:lnTo>
                  <a:pt x="1016" y="5636"/>
                </a:lnTo>
                <a:lnTo>
                  <a:pt x="1015" y="5602"/>
                </a:lnTo>
                <a:lnTo>
                  <a:pt x="1015" y="5570"/>
                </a:lnTo>
                <a:lnTo>
                  <a:pt x="1015" y="5539"/>
                </a:lnTo>
                <a:lnTo>
                  <a:pt x="1016" y="5508"/>
                </a:lnTo>
                <a:lnTo>
                  <a:pt x="1018" y="5480"/>
                </a:lnTo>
                <a:lnTo>
                  <a:pt x="1022" y="5452"/>
                </a:lnTo>
                <a:lnTo>
                  <a:pt x="1025" y="5425"/>
                </a:lnTo>
                <a:lnTo>
                  <a:pt x="1030" y="5400"/>
                </a:lnTo>
                <a:lnTo>
                  <a:pt x="1034" y="5375"/>
                </a:lnTo>
                <a:lnTo>
                  <a:pt x="1040" y="5351"/>
                </a:lnTo>
                <a:lnTo>
                  <a:pt x="1045" y="5329"/>
                </a:lnTo>
                <a:lnTo>
                  <a:pt x="1052" y="5307"/>
                </a:lnTo>
                <a:lnTo>
                  <a:pt x="1059" y="5286"/>
                </a:lnTo>
                <a:lnTo>
                  <a:pt x="1067" y="5267"/>
                </a:lnTo>
                <a:lnTo>
                  <a:pt x="1075" y="5248"/>
                </a:lnTo>
                <a:lnTo>
                  <a:pt x="1084" y="5230"/>
                </a:lnTo>
                <a:lnTo>
                  <a:pt x="1092" y="5213"/>
                </a:lnTo>
                <a:lnTo>
                  <a:pt x="1102" y="5196"/>
                </a:lnTo>
                <a:lnTo>
                  <a:pt x="1111" y="5181"/>
                </a:lnTo>
                <a:lnTo>
                  <a:pt x="1121" y="5166"/>
                </a:lnTo>
                <a:lnTo>
                  <a:pt x="1131" y="5153"/>
                </a:lnTo>
                <a:lnTo>
                  <a:pt x="1142" y="5139"/>
                </a:lnTo>
                <a:lnTo>
                  <a:pt x="1154" y="5127"/>
                </a:lnTo>
                <a:lnTo>
                  <a:pt x="1175" y="5104"/>
                </a:lnTo>
                <a:lnTo>
                  <a:pt x="1199" y="5084"/>
                </a:lnTo>
                <a:lnTo>
                  <a:pt x="1223" y="5067"/>
                </a:lnTo>
                <a:lnTo>
                  <a:pt x="1246" y="5052"/>
                </a:lnTo>
                <a:lnTo>
                  <a:pt x="1270" y="5039"/>
                </a:lnTo>
                <a:lnTo>
                  <a:pt x="1295" y="5029"/>
                </a:lnTo>
                <a:lnTo>
                  <a:pt x="1317" y="5020"/>
                </a:lnTo>
                <a:lnTo>
                  <a:pt x="1341" y="5013"/>
                </a:lnTo>
                <a:lnTo>
                  <a:pt x="1362" y="5007"/>
                </a:lnTo>
                <a:lnTo>
                  <a:pt x="1384" y="5003"/>
                </a:lnTo>
                <a:lnTo>
                  <a:pt x="1403" y="4999"/>
                </a:lnTo>
                <a:lnTo>
                  <a:pt x="1421" y="4997"/>
                </a:lnTo>
                <a:lnTo>
                  <a:pt x="1438" y="4996"/>
                </a:lnTo>
                <a:lnTo>
                  <a:pt x="1464" y="4995"/>
                </a:lnTo>
                <a:lnTo>
                  <a:pt x="1482" y="4996"/>
                </a:lnTo>
                <a:lnTo>
                  <a:pt x="1488" y="4996"/>
                </a:lnTo>
                <a:lnTo>
                  <a:pt x="1476" y="5005"/>
                </a:lnTo>
                <a:lnTo>
                  <a:pt x="1462" y="5016"/>
                </a:lnTo>
                <a:lnTo>
                  <a:pt x="1443" y="5033"/>
                </a:lnTo>
                <a:lnTo>
                  <a:pt x="1420" y="5055"/>
                </a:lnTo>
                <a:lnTo>
                  <a:pt x="1393" y="5083"/>
                </a:lnTo>
                <a:lnTo>
                  <a:pt x="1362" y="5117"/>
                </a:lnTo>
                <a:lnTo>
                  <a:pt x="1330" y="5157"/>
                </a:lnTo>
                <a:lnTo>
                  <a:pt x="1294" y="5204"/>
                </a:lnTo>
                <a:lnTo>
                  <a:pt x="1276" y="5230"/>
                </a:lnTo>
                <a:lnTo>
                  <a:pt x="1256" y="5258"/>
                </a:lnTo>
                <a:lnTo>
                  <a:pt x="1237" y="5287"/>
                </a:lnTo>
                <a:lnTo>
                  <a:pt x="1218" y="5319"/>
                </a:lnTo>
                <a:lnTo>
                  <a:pt x="1199" y="5351"/>
                </a:lnTo>
                <a:lnTo>
                  <a:pt x="1179" y="5388"/>
                </a:lnTo>
                <a:lnTo>
                  <a:pt x="1159" y="5425"/>
                </a:lnTo>
                <a:lnTo>
                  <a:pt x="1139" y="5464"/>
                </a:lnTo>
                <a:lnTo>
                  <a:pt x="1120" y="5505"/>
                </a:lnTo>
                <a:lnTo>
                  <a:pt x="1101" y="5549"/>
                </a:lnTo>
                <a:lnTo>
                  <a:pt x="1080" y="5594"/>
                </a:lnTo>
                <a:lnTo>
                  <a:pt x="1062" y="5641"/>
                </a:lnTo>
                <a:lnTo>
                  <a:pt x="1043" y="5691"/>
                </a:lnTo>
                <a:lnTo>
                  <a:pt x="1025" y="57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 rot="10800000" flipH="1">
            <a:off x="6698133" y="2521183"/>
            <a:ext cx="466714" cy="3460904"/>
          </a:xfrm>
          <a:custGeom>
            <a:avLst/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rgbClr val="D4BFA0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幼圆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291643" y="3893920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400" dirty="0" smtClean="0"/>
              <a:t>多光谱遥感技术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7337947" y="5352178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400" dirty="0" smtClean="0"/>
              <a:t>地理信息技术</a:t>
            </a:r>
            <a:endParaRPr lang="zh-CN" altLang="en-US" sz="1400" dirty="0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 rot="10800000" flipH="1">
            <a:off x="8755754" y="2521182"/>
            <a:ext cx="466714" cy="3460904"/>
          </a:xfrm>
          <a:custGeom>
            <a:avLst/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rgbClr val="D4BFA0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幼圆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995863" y="416743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400" dirty="0" smtClean="0"/>
              <a:t>旱灾影像图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9989057" y="5922549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400" dirty="0" smtClean="0"/>
              <a:t>洪灾影像图</a:t>
            </a:r>
            <a:endParaRPr lang="zh-CN" altLang="en-US" sz="1400" dirty="0"/>
          </a:p>
        </p:txBody>
      </p:sp>
      <p:sp>
        <p:nvSpPr>
          <p:cNvPr id="28" name="矩形 27"/>
          <p:cNvSpPr/>
          <p:nvPr/>
        </p:nvSpPr>
        <p:spPr>
          <a:xfrm>
            <a:off x="9222468" y="6275095"/>
            <a:ext cx="2746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b="1" dirty="0" smtClean="0">
                <a:latin typeface="+mn-ea"/>
              </a:rPr>
              <a:t>0.05</a:t>
            </a:r>
            <a:r>
              <a:rPr lang="zh-CN" altLang="en-US" b="1" dirty="0" smtClean="0">
                <a:latin typeface="+mn-ea"/>
              </a:rPr>
              <a:t>米</a:t>
            </a:r>
            <a:r>
              <a:rPr lang="en-US" altLang="zh-CN" b="1" dirty="0" smtClean="0">
                <a:latin typeface="+mn-ea"/>
              </a:rPr>
              <a:t>-0.5</a:t>
            </a:r>
            <a:r>
              <a:rPr lang="zh-CN" altLang="en-US" b="1" dirty="0" smtClean="0">
                <a:latin typeface="+mn-ea"/>
              </a:rPr>
              <a:t>米分辨率影像</a:t>
            </a:r>
            <a:endParaRPr lang="zh-CN" altLang="en-US" b="1" dirty="0"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724754" y="3896690"/>
            <a:ext cx="915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28575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VS</a:t>
            </a:r>
            <a:endParaRPr lang="zh-CN" altLang="en-US" sz="5400" b="1" cap="none" spc="0" dirty="0">
              <a:ln w="28575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3395498"/>
      </p:ext>
    </p:extLst>
  </p:cSld>
  <p:clrMapOvr>
    <a:masterClrMapping/>
  </p:clrMapOvr>
  <p:transition spd="med" advTm="17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2.11</a:t>
            </a:r>
            <a:r>
              <a:rPr lang="zh-CN" altLang="en-US" sz="2800" dirty="0" smtClean="0">
                <a:latin typeface="+mn-ea"/>
                <a:ea typeface="+mn-ea"/>
              </a:rPr>
              <a:t>灾</a:t>
            </a:r>
            <a:r>
              <a:rPr lang="zh-CN" altLang="en-US" sz="2800" dirty="0">
                <a:latin typeface="+mn-ea"/>
                <a:ea typeface="+mn-ea"/>
              </a:rPr>
              <a:t>后评估可视</a:t>
            </a:r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1047803" y="6334897"/>
            <a:ext cx="292061" cy="283147"/>
          </a:xfrm>
        </p:spPr>
        <p:txBody>
          <a:bodyPr/>
          <a:lstStyle/>
          <a:p>
            <a:fld id="{55183D58-648D-4475-BEF8-624F48514A30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5943" y="1504066"/>
            <a:ext cx="1235968" cy="891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209" y="1477905"/>
            <a:ext cx="1248085" cy="917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519"/>
          <a:stretch/>
        </p:blipFill>
        <p:spPr>
          <a:xfrm>
            <a:off x="3233037" y="1504066"/>
            <a:ext cx="1281506" cy="891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227" b="23226"/>
          <a:stretch/>
        </p:blipFill>
        <p:spPr>
          <a:xfrm>
            <a:off x="1815943" y="4801657"/>
            <a:ext cx="1235968" cy="806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209" y="4829663"/>
            <a:ext cx="1248085" cy="778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616" b="24628"/>
          <a:stretch/>
        </p:blipFill>
        <p:spPr>
          <a:xfrm>
            <a:off x="3191422" y="4815659"/>
            <a:ext cx="1306168" cy="778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57" descr="IMG_937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42785" y="3163204"/>
            <a:ext cx="1694537" cy="1031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2-13051G62I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091" y="3132484"/>
            <a:ext cx="1694537" cy="1031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1823265" y="260799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高清数码相机</a:t>
            </a:r>
            <a:endParaRPr lang="en-US" altLang="zh-CN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70976" y="4374586"/>
            <a:ext cx="2031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固定</a:t>
            </a:r>
            <a:r>
              <a:rPr lang="zh-CN" altLang="en-US" sz="1600" b="1" dirty="0" smtClean="0">
                <a:solidFill>
                  <a:schemeClr val="bg1"/>
                </a:solidFill>
                <a:latin typeface="+mn-ea"/>
              </a:rPr>
              <a:t>翼多悬翼无人机</a:t>
            </a:r>
            <a:endParaRPr lang="en-US" altLang="zh-CN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5422" y="5788436"/>
            <a:ext cx="32624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多光谱、</a:t>
            </a:r>
            <a:r>
              <a:rPr lang="zh-CN" altLang="en-US" sz="1600" b="1" dirty="0" smtClean="0">
                <a:solidFill>
                  <a:schemeClr val="bg1"/>
                </a:solidFill>
                <a:latin typeface="+mn-ea"/>
              </a:rPr>
              <a:t>热红外、高光谱等</a:t>
            </a:r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传感器</a:t>
            </a:r>
            <a:endParaRPr lang="en-US" altLang="zh-CN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KSO_Shape"/>
          <p:cNvSpPr/>
          <p:nvPr/>
        </p:nvSpPr>
        <p:spPr>
          <a:xfrm rot="16200000">
            <a:off x="1014327" y="4408601"/>
            <a:ext cx="359012" cy="292062"/>
          </a:xfrm>
          <a:custGeom>
            <a:avLst/>
            <a:gdLst>
              <a:gd name="connsiteX0" fmla="*/ 1909641 w 3259563"/>
              <a:gd name="connsiteY0" fmla="*/ 293210 h 2941871"/>
              <a:gd name="connsiteX1" fmla="*/ 3087365 w 3259563"/>
              <a:gd name="connsiteY1" fmla="*/ 1470936 h 2941871"/>
              <a:gd name="connsiteX2" fmla="*/ 1909641 w 3259563"/>
              <a:gd name="connsiteY2" fmla="*/ 2648659 h 2941871"/>
              <a:gd name="connsiteX3" fmla="*/ 1909641 w 3259563"/>
              <a:gd name="connsiteY3" fmla="*/ 2070825 h 2941871"/>
              <a:gd name="connsiteX4" fmla="*/ 130213 w 3259563"/>
              <a:gd name="connsiteY4" fmla="*/ 2070825 h 2941871"/>
              <a:gd name="connsiteX5" fmla="*/ 130213 w 3259563"/>
              <a:gd name="connsiteY5" fmla="*/ 871045 h 2941871"/>
              <a:gd name="connsiteX6" fmla="*/ 1909641 w 3259563"/>
              <a:gd name="connsiteY6" fmla="*/ 871045 h 2941871"/>
              <a:gd name="connsiteX7" fmla="*/ 1879687 w 3259563"/>
              <a:gd name="connsiteY7" fmla="*/ 220369 h 2941871"/>
              <a:gd name="connsiteX8" fmla="*/ 1879687 w 3259563"/>
              <a:gd name="connsiteY8" fmla="*/ 845652 h 2941871"/>
              <a:gd name="connsiteX9" fmla="*/ 105916 w 3259563"/>
              <a:gd name="connsiteY9" fmla="*/ 845652 h 2941871"/>
              <a:gd name="connsiteX10" fmla="*/ 105916 w 3259563"/>
              <a:gd name="connsiteY10" fmla="*/ 2096218 h 2941871"/>
              <a:gd name="connsiteX11" fmla="*/ 1879687 w 3259563"/>
              <a:gd name="connsiteY11" fmla="*/ 2096218 h 2941871"/>
              <a:gd name="connsiteX12" fmla="*/ 1879687 w 3259563"/>
              <a:gd name="connsiteY12" fmla="*/ 2721501 h 2941871"/>
              <a:gd name="connsiteX13" fmla="*/ 3130252 w 3259563"/>
              <a:gd name="connsiteY13" fmla="*/ 1470936 h 2941871"/>
              <a:gd name="connsiteX14" fmla="*/ 1788628 w 3259563"/>
              <a:gd name="connsiteY14" fmla="*/ 0 h 2941871"/>
              <a:gd name="connsiteX15" fmla="*/ 3259563 w 3259563"/>
              <a:gd name="connsiteY15" fmla="*/ 1470936 h 2941871"/>
              <a:gd name="connsiteX16" fmla="*/ 1788628 w 3259563"/>
              <a:gd name="connsiteY16" fmla="*/ 2941871 h 2941871"/>
              <a:gd name="connsiteX17" fmla="*/ 1788628 w 3259563"/>
              <a:gd name="connsiteY17" fmla="*/ 2206403 h 2941871"/>
              <a:gd name="connsiteX18" fmla="*/ 0 w 3259563"/>
              <a:gd name="connsiteY18" fmla="*/ 2206403 h 2941871"/>
              <a:gd name="connsiteX19" fmla="*/ 0 w 3259563"/>
              <a:gd name="connsiteY19" fmla="*/ 735468 h 2941871"/>
              <a:gd name="connsiteX20" fmla="*/ 1788628 w 3259563"/>
              <a:gd name="connsiteY20" fmla="*/ 735468 h 294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9563" h="2941871">
                <a:moveTo>
                  <a:pt x="1909641" y="293210"/>
                </a:moveTo>
                <a:lnTo>
                  <a:pt x="3087365" y="1470936"/>
                </a:lnTo>
                <a:lnTo>
                  <a:pt x="1909641" y="2648659"/>
                </a:lnTo>
                <a:lnTo>
                  <a:pt x="1909641" y="2070825"/>
                </a:lnTo>
                <a:lnTo>
                  <a:pt x="130213" y="2070825"/>
                </a:lnTo>
                <a:lnTo>
                  <a:pt x="130213" y="871045"/>
                </a:lnTo>
                <a:lnTo>
                  <a:pt x="1909641" y="871045"/>
                </a:lnTo>
                <a:close/>
                <a:moveTo>
                  <a:pt x="1879687" y="220369"/>
                </a:moveTo>
                <a:lnTo>
                  <a:pt x="1879687" y="845652"/>
                </a:lnTo>
                <a:lnTo>
                  <a:pt x="105916" y="845652"/>
                </a:lnTo>
                <a:lnTo>
                  <a:pt x="105916" y="2096218"/>
                </a:lnTo>
                <a:lnTo>
                  <a:pt x="1879687" y="2096218"/>
                </a:lnTo>
                <a:lnTo>
                  <a:pt x="1879687" y="2721501"/>
                </a:lnTo>
                <a:lnTo>
                  <a:pt x="3130252" y="1470936"/>
                </a:lnTo>
                <a:close/>
                <a:moveTo>
                  <a:pt x="1788628" y="0"/>
                </a:moveTo>
                <a:lnTo>
                  <a:pt x="3259563" y="1470936"/>
                </a:lnTo>
                <a:lnTo>
                  <a:pt x="1788628" y="2941871"/>
                </a:lnTo>
                <a:lnTo>
                  <a:pt x="1788628" y="2206403"/>
                </a:lnTo>
                <a:lnTo>
                  <a:pt x="0" y="2206403"/>
                </a:lnTo>
                <a:lnTo>
                  <a:pt x="0" y="735468"/>
                </a:lnTo>
                <a:lnTo>
                  <a:pt x="1788628" y="735468"/>
                </a:lnTo>
                <a:close/>
              </a:path>
            </a:pathLst>
          </a:custGeom>
          <a:solidFill>
            <a:srgbClr val="7FC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>
          <a:xfrm rot="16200000">
            <a:off x="3685970" y="4406848"/>
            <a:ext cx="359012" cy="324196"/>
          </a:xfrm>
          <a:custGeom>
            <a:avLst/>
            <a:gdLst>
              <a:gd name="connsiteX0" fmla="*/ 1909641 w 3259563"/>
              <a:gd name="connsiteY0" fmla="*/ 293210 h 2941871"/>
              <a:gd name="connsiteX1" fmla="*/ 3087365 w 3259563"/>
              <a:gd name="connsiteY1" fmla="*/ 1470936 h 2941871"/>
              <a:gd name="connsiteX2" fmla="*/ 1909641 w 3259563"/>
              <a:gd name="connsiteY2" fmla="*/ 2648659 h 2941871"/>
              <a:gd name="connsiteX3" fmla="*/ 1909641 w 3259563"/>
              <a:gd name="connsiteY3" fmla="*/ 2070825 h 2941871"/>
              <a:gd name="connsiteX4" fmla="*/ 130213 w 3259563"/>
              <a:gd name="connsiteY4" fmla="*/ 2070825 h 2941871"/>
              <a:gd name="connsiteX5" fmla="*/ 130213 w 3259563"/>
              <a:gd name="connsiteY5" fmla="*/ 871045 h 2941871"/>
              <a:gd name="connsiteX6" fmla="*/ 1909641 w 3259563"/>
              <a:gd name="connsiteY6" fmla="*/ 871045 h 2941871"/>
              <a:gd name="connsiteX7" fmla="*/ 1879687 w 3259563"/>
              <a:gd name="connsiteY7" fmla="*/ 220369 h 2941871"/>
              <a:gd name="connsiteX8" fmla="*/ 1879687 w 3259563"/>
              <a:gd name="connsiteY8" fmla="*/ 845652 h 2941871"/>
              <a:gd name="connsiteX9" fmla="*/ 105916 w 3259563"/>
              <a:gd name="connsiteY9" fmla="*/ 845652 h 2941871"/>
              <a:gd name="connsiteX10" fmla="*/ 105916 w 3259563"/>
              <a:gd name="connsiteY10" fmla="*/ 2096218 h 2941871"/>
              <a:gd name="connsiteX11" fmla="*/ 1879687 w 3259563"/>
              <a:gd name="connsiteY11" fmla="*/ 2096218 h 2941871"/>
              <a:gd name="connsiteX12" fmla="*/ 1879687 w 3259563"/>
              <a:gd name="connsiteY12" fmla="*/ 2721501 h 2941871"/>
              <a:gd name="connsiteX13" fmla="*/ 3130252 w 3259563"/>
              <a:gd name="connsiteY13" fmla="*/ 1470936 h 2941871"/>
              <a:gd name="connsiteX14" fmla="*/ 1788628 w 3259563"/>
              <a:gd name="connsiteY14" fmla="*/ 0 h 2941871"/>
              <a:gd name="connsiteX15" fmla="*/ 3259563 w 3259563"/>
              <a:gd name="connsiteY15" fmla="*/ 1470936 h 2941871"/>
              <a:gd name="connsiteX16" fmla="*/ 1788628 w 3259563"/>
              <a:gd name="connsiteY16" fmla="*/ 2941871 h 2941871"/>
              <a:gd name="connsiteX17" fmla="*/ 1788628 w 3259563"/>
              <a:gd name="connsiteY17" fmla="*/ 2206403 h 2941871"/>
              <a:gd name="connsiteX18" fmla="*/ 0 w 3259563"/>
              <a:gd name="connsiteY18" fmla="*/ 2206403 h 2941871"/>
              <a:gd name="connsiteX19" fmla="*/ 0 w 3259563"/>
              <a:gd name="connsiteY19" fmla="*/ 735468 h 2941871"/>
              <a:gd name="connsiteX20" fmla="*/ 1788628 w 3259563"/>
              <a:gd name="connsiteY20" fmla="*/ 735468 h 294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9563" h="2941871">
                <a:moveTo>
                  <a:pt x="1909641" y="293210"/>
                </a:moveTo>
                <a:lnTo>
                  <a:pt x="3087365" y="1470936"/>
                </a:lnTo>
                <a:lnTo>
                  <a:pt x="1909641" y="2648659"/>
                </a:lnTo>
                <a:lnTo>
                  <a:pt x="1909641" y="2070825"/>
                </a:lnTo>
                <a:lnTo>
                  <a:pt x="130213" y="2070825"/>
                </a:lnTo>
                <a:lnTo>
                  <a:pt x="130213" y="871045"/>
                </a:lnTo>
                <a:lnTo>
                  <a:pt x="1909641" y="871045"/>
                </a:lnTo>
                <a:close/>
                <a:moveTo>
                  <a:pt x="1879687" y="220369"/>
                </a:moveTo>
                <a:lnTo>
                  <a:pt x="1879687" y="845652"/>
                </a:lnTo>
                <a:lnTo>
                  <a:pt x="105916" y="845652"/>
                </a:lnTo>
                <a:lnTo>
                  <a:pt x="105916" y="2096218"/>
                </a:lnTo>
                <a:lnTo>
                  <a:pt x="1879687" y="2096218"/>
                </a:lnTo>
                <a:lnTo>
                  <a:pt x="1879687" y="2721501"/>
                </a:lnTo>
                <a:lnTo>
                  <a:pt x="3130252" y="1470936"/>
                </a:lnTo>
                <a:close/>
                <a:moveTo>
                  <a:pt x="1788628" y="0"/>
                </a:moveTo>
                <a:lnTo>
                  <a:pt x="3259563" y="1470936"/>
                </a:lnTo>
                <a:lnTo>
                  <a:pt x="1788628" y="2941871"/>
                </a:lnTo>
                <a:lnTo>
                  <a:pt x="1788628" y="2206403"/>
                </a:lnTo>
                <a:lnTo>
                  <a:pt x="0" y="2206403"/>
                </a:lnTo>
                <a:lnTo>
                  <a:pt x="0" y="735468"/>
                </a:lnTo>
                <a:lnTo>
                  <a:pt x="1788628" y="735468"/>
                </a:lnTo>
                <a:close/>
              </a:path>
            </a:pathLst>
          </a:custGeom>
          <a:solidFill>
            <a:srgbClr val="7FC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 rot="5400000">
            <a:off x="1030112" y="2605538"/>
            <a:ext cx="359012" cy="292062"/>
          </a:xfrm>
          <a:custGeom>
            <a:avLst/>
            <a:gdLst>
              <a:gd name="connsiteX0" fmla="*/ 1909641 w 3259563"/>
              <a:gd name="connsiteY0" fmla="*/ 293210 h 2941871"/>
              <a:gd name="connsiteX1" fmla="*/ 3087365 w 3259563"/>
              <a:gd name="connsiteY1" fmla="*/ 1470936 h 2941871"/>
              <a:gd name="connsiteX2" fmla="*/ 1909641 w 3259563"/>
              <a:gd name="connsiteY2" fmla="*/ 2648659 h 2941871"/>
              <a:gd name="connsiteX3" fmla="*/ 1909641 w 3259563"/>
              <a:gd name="connsiteY3" fmla="*/ 2070825 h 2941871"/>
              <a:gd name="connsiteX4" fmla="*/ 130213 w 3259563"/>
              <a:gd name="connsiteY4" fmla="*/ 2070825 h 2941871"/>
              <a:gd name="connsiteX5" fmla="*/ 130213 w 3259563"/>
              <a:gd name="connsiteY5" fmla="*/ 871045 h 2941871"/>
              <a:gd name="connsiteX6" fmla="*/ 1909641 w 3259563"/>
              <a:gd name="connsiteY6" fmla="*/ 871045 h 2941871"/>
              <a:gd name="connsiteX7" fmla="*/ 1879687 w 3259563"/>
              <a:gd name="connsiteY7" fmla="*/ 220369 h 2941871"/>
              <a:gd name="connsiteX8" fmla="*/ 1879687 w 3259563"/>
              <a:gd name="connsiteY8" fmla="*/ 845652 h 2941871"/>
              <a:gd name="connsiteX9" fmla="*/ 105916 w 3259563"/>
              <a:gd name="connsiteY9" fmla="*/ 845652 h 2941871"/>
              <a:gd name="connsiteX10" fmla="*/ 105916 w 3259563"/>
              <a:gd name="connsiteY10" fmla="*/ 2096218 h 2941871"/>
              <a:gd name="connsiteX11" fmla="*/ 1879687 w 3259563"/>
              <a:gd name="connsiteY11" fmla="*/ 2096218 h 2941871"/>
              <a:gd name="connsiteX12" fmla="*/ 1879687 w 3259563"/>
              <a:gd name="connsiteY12" fmla="*/ 2721501 h 2941871"/>
              <a:gd name="connsiteX13" fmla="*/ 3130252 w 3259563"/>
              <a:gd name="connsiteY13" fmla="*/ 1470936 h 2941871"/>
              <a:gd name="connsiteX14" fmla="*/ 1788628 w 3259563"/>
              <a:gd name="connsiteY14" fmla="*/ 0 h 2941871"/>
              <a:gd name="connsiteX15" fmla="*/ 3259563 w 3259563"/>
              <a:gd name="connsiteY15" fmla="*/ 1470936 h 2941871"/>
              <a:gd name="connsiteX16" fmla="*/ 1788628 w 3259563"/>
              <a:gd name="connsiteY16" fmla="*/ 2941871 h 2941871"/>
              <a:gd name="connsiteX17" fmla="*/ 1788628 w 3259563"/>
              <a:gd name="connsiteY17" fmla="*/ 2206403 h 2941871"/>
              <a:gd name="connsiteX18" fmla="*/ 0 w 3259563"/>
              <a:gd name="connsiteY18" fmla="*/ 2206403 h 2941871"/>
              <a:gd name="connsiteX19" fmla="*/ 0 w 3259563"/>
              <a:gd name="connsiteY19" fmla="*/ 735468 h 2941871"/>
              <a:gd name="connsiteX20" fmla="*/ 1788628 w 3259563"/>
              <a:gd name="connsiteY20" fmla="*/ 735468 h 294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9563" h="2941871">
                <a:moveTo>
                  <a:pt x="1909641" y="293210"/>
                </a:moveTo>
                <a:lnTo>
                  <a:pt x="3087365" y="1470936"/>
                </a:lnTo>
                <a:lnTo>
                  <a:pt x="1909641" y="2648659"/>
                </a:lnTo>
                <a:lnTo>
                  <a:pt x="1909641" y="2070825"/>
                </a:lnTo>
                <a:lnTo>
                  <a:pt x="130213" y="2070825"/>
                </a:lnTo>
                <a:lnTo>
                  <a:pt x="130213" y="871045"/>
                </a:lnTo>
                <a:lnTo>
                  <a:pt x="1909641" y="871045"/>
                </a:lnTo>
                <a:close/>
                <a:moveTo>
                  <a:pt x="1879687" y="220369"/>
                </a:moveTo>
                <a:lnTo>
                  <a:pt x="1879687" y="845652"/>
                </a:lnTo>
                <a:lnTo>
                  <a:pt x="105916" y="845652"/>
                </a:lnTo>
                <a:lnTo>
                  <a:pt x="105916" y="2096218"/>
                </a:lnTo>
                <a:lnTo>
                  <a:pt x="1879687" y="2096218"/>
                </a:lnTo>
                <a:lnTo>
                  <a:pt x="1879687" y="2721501"/>
                </a:lnTo>
                <a:lnTo>
                  <a:pt x="3130252" y="1470936"/>
                </a:lnTo>
                <a:close/>
                <a:moveTo>
                  <a:pt x="1788628" y="0"/>
                </a:moveTo>
                <a:lnTo>
                  <a:pt x="3259563" y="1470936"/>
                </a:lnTo>
                <a:lnTo>
                  <a:pt x="1788628" y="2941871"/>
                </a:lnTo>
                <a:lnTo>
                  <a:pt x="1788628" y="2206403"/>
                </a:lnTo>
                <a:lnTo>
                  <a:pt x="0" y="2206403"/>
                </a:lnTo>
                <a:lnTo>
                  <a:pt x="0" y="735468"/>
                </a:lnTo>
                <a:lnTo>
                  <a:pt x="1788628" y="735468"/>
                </a:lnTo>
                <a:close/>
              </a:path>
            </a:pathLst>
          </a:custGeom>
          <a:solidFill>
            <a:srgbClr val="7FC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/>
          <p:nvPr/>
        </p:nvSpPr>
        <p:spPr>
          <a:xfrm rot="5400000">
            <a:off x="3707193" y="2575199"/>
            <a:ext cx="359012" cy="324195"/>
          </a:xfrm>
          <a:custGeom>
            <a:avLst/>
            <a:gdLst>
              <a:gd name="connsiteX0" fmla="*/ 1909641 w 3259563"/>
              <a:gd name="connsiteY0" fmla="*/ 293210 h 2941871"/>
              <a:gd name="connsiteX1" fmla="*/ 3087365 w 3259563"/>
              <a:gd name="connsiteY1" fmla="*/ 1470936 h 2941871"/>
              <a:gd name="connsiteX2" fmla="*/ 1909641 w 3259563"/>
              <a:gd name="connsiteY2" fmla="*/ 2648659 h 2941871"/>
              <a:gd name="connsiteX3" fmla="*/ 1909641 w 3259563"/>
              <a:gd name="connsiteY3" fmla="*/ 2070825 h 2941871"/>
              <a:gd name="connsiteX4" fmla="*/ 130213 w 3259563"/>
              <a:gd name="connsiteY4" fmla="*/ 2070825 h 2941871"/>
              <a:gd name="connsiteX5" fmla="*/ 130213 w 3259563"/>
              <a:gd name="connsiteY5" fmla="*/ 871045 h 2941871"/>
              <a:gd name="connsiteX6" fmla="*/ 1909641 w 3259563"/>
              <a:gd name="connsiteY6" fmla="*/ 871045 h 2941871"/>
              <a:gd name="connsiteX7" fmla="*/ 1879687 w 3259563"/>
              <a:gd name="connsiteY7" fmla="*/ 220369 h 2941871"/>
              <a:gd name="connsiteX8" fmla="*/ 1879687 w 3259563"/>
              <a:gd name="connsiteY8" fmla="*/ 845652 h 2941871"/>
              <a:gd name="connsiteX9" fmla="*/ 105916 w 3259563"/>
              <a:gd name="connsiteY9" fmla="*/ 845652 h 2941871"/>
              <a:gd name="connsiteX10" fmla="*/ 105916 w 3259563"/>
              <a:gd name="connsiteY10" fmla="*/ 2096218 h 2941871"/>
              <a:gd name="connsiteX11" fmla="*/ 1879687 w 3259563"/>
              <a:gd name="connsiteY11" fmla="*/ 2096218 h 2941871"/>
              <a:gd name="connsiteX12" fmla="*/ 1879687 w 3259563"/>
              <a:gd name="connsiteY12" fmla="*/ 2721501 h 2941871"/>
              <a:gd name="connsiteX13" fmla="*/ 3130252 w 3259563"/>
              <a:gd name="connsiteY13" fmla="*/ 1470936 h 2941871"/>
              <a:gd name="connsiteX14" fmla="*/ 1788628 w 3259563"/>
              <a:gd name="connsiteY14" fmla="*/ 0 h 2941871"/>
              <a:gd name="connsiteX15" fmla="*/ 3259563 w 3259563"/>
              <a:gd name="connsiteY15" fmla="*/ 1470936 h 2941871"/>
              <a:gd name="connsiteX16" fmla="*/ 1788628 w 3259563"/>
              <a:gd name="connsiteY16" fmla="*/ 2941871 h 2941871"/>
              <a:gd name="connsiteX17" fmla="*/ 1788628 w 3259563"/>
              <a:gd name="connsiteY17" fmla="*/ 2206403 h 2941871"/>
              <a:gd name="connsiteX18" fmla="*/ 0 w 3259563"/>
              <a:gd name="connsiteY18" fmla="*/ 2206403 h 2941871"/>
              <a:gd name="connsiteX19" fmla="*/ 0 w 3259563"/>
              <a:gd name="connsiteY19" fmla="*/ 735468 h 2941871"/>
              <a:gd name="connsiteX20" fmla="*/ 1788628 w 3259563"/>
              <a:gd name="connsiteY20" fmla="*/ 735468 h 294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9563" h="2941871">
                <a:moveTo>
                  <a:pt x="1909641" y="293210"/>
                </a:moveTo>
                <a:lnTo>
                  <a:pt x="3087365" y="1470936"/>
                </a:lnTo>
                <a:lnTo>
                  <a:pt x="1909641" y="2648659"/>
                </a:lnTo>
                <a:lnTo>
                  <a:pt x="1909641" y="2070825"/>
                </a:lnTo>
                <a:lnTo>
                  <a:pt x="130213" y="2070825"/>
                </a:lnTo>
                <a:lnTo>
                  <a:pt x="130213" y="871045"/>
                </a:lnTo>
                <a:lnTo>
                  <a:pt x="1909641" y="871045"/>
                </a:lnTo>
                <a:close/>
                <a:moveTo>
                  <a:pt x="1879687" y="220369"/>
                </a:moveTo>
                <a:lnTo>
                  <a:pt x="1879687" y="845652"/>
                </a:lnTo>
                <a:lnTo>
                  <a:pt x="105916" y="845652"/>
                </a:lnTo>
                <a:lnTo>
                  <a:pt x="105916" y="2096218"/>
                </a:lnTo>
                <a:lnTo>
                  <a:pt x="1879687" y="2096218"/>
                </a:lnTo>
                <a:lnTo>
                  <a:pt x="1879687" y="2721501"/>
                </a:lnTo>
                <a:lnTo>
                  <a:pt x="3130252" y="1470936"/>
                </a:lnTo>
                <a:close/>
                <a:moveTo>
                  <a:pt x="1788628" y="0"/>
                </a:moveTo>
                <a:lnTo>
                  <a:pt x="3259563" y="1470936"/>
                </a:lnTo>
                <a:lnTo>
                  <a:pt x="1788628" y="2941871"/>
                </a:lnTo>
                <a:lnTo>
                  <a:pt x="1788628" y="2206403"/>
                </a:lnTo>
                <a:lnTo>
                  <a:pt x="0" y="2206403"/>
                </a:lnTo>
                <a:lnTo>
                  <a:pt x="0" y="735468"/>
                </a:lnTo>
                <a:lnTo>
                  <a:pt x="1788628" y="735468"/>
                </a:lnTo>
                <a:close/>
              </a:path>
            </a:pathLst>
          </a:custGeom>
          <a:solidFill>
            <a:srgbClr val="7FC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569" y="2790187"/>
            <a:ext cx="2140106" cy="1545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7850" y="2790187"/>
            <a:ext cx="2086485" cy="1543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10" descr="影像0.1米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164" b="4643"/>
          <a:stretch>
            <a:fillRect/>
          </a:stretch>
        </p:blipFill>
        <p:spPr bwMode="auto">
          <a:xfrm>
            <a:off x="4957850" y="1176975"/>
            <a:ext cx="2068005" cy="1545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4617" y="1159883"/>
            <a:ext cx="2146923" cy="155341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111510" y="4580423"/>
            <a:ext cx="1056068" cy="37543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</a:rPr>
              <a:t>影像数据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309100" y="4585964"/>
            <a:ext cx="1056068" cy="37543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</a:rPr>
              <a:t>图像解析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563599" y="5121019"/>
            <a:ext cx="1491003" cy="37543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数据模型算法</a:t>
            </a:r>
          </a:p>
        </p:txBody>
      </p:sp>
      <p:sp>
        <p:nvSpPr>
          <p:cNvPr id="28" name="矩形 27"/>
          <p:cNvSpPr/>
          <p:nvPr/>
        </p:nvSpPr>
        <p:spPr>
          <a:xfrm>
            <a:off x="5522125" y="5686845"/>
            <a:ext cx="1503730" cy="37543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</a:rPr>
              <a:t>地理信息技术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09001" y="5686845"/>
            <a:ext cx="1379287" cy="37543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</a:rPr>
              <a:t>遥感技术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570450" y="4580423"/>
            <a:ext cx="1645718" cy="37543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多年长势定量分析</a:t>
            </a:r>
          </a:p>
        </p:txBody>
      </p:sp>
      <p:sp>
        <p:nvSpPr>
          <p:cNvPr id="31" name="矩形 30"/>
          <p:cNvSpPr/>
          <p:nvPr/>
        </p:nvSpPr>
        <p:spPr>
          <a:xfrm>
            <a:off x="7256139" y="5121019"/>
            <a:ext cx="1491003" cy="37543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</a:rPr>
              <a:t>专家技术指导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KSO_Shape"/>
          <p:cNvSpPr/>
          <p:nvPr/>
        </p:nvSpPr>
        <p:spPr>
          <a:xfrm>
            <a:off x="9338215" y="3555478"/>
            <a:ext cx="545068" cy="307432"/>
          </a:xfrm>
          <a:custGeom>
            <a:avLst/>
            <a:gdLst>
              <a:gd name="connsiteX0" fmla="*/ 1909641 w 3259563"/>
              <a:gd name="connsiteY0" fmla="*/ 293210 h 2941871"/>
              <a:gd name="connsiteX1" fmla="*/ 3087365 w 3259563"/>
              <a:gd name="connsiteY1" fmla="*/ 1470936 h 2941871"/>
              <a:gd name="connsiteX2" fmla="*/ 1909641 w 3259563"/>
              <a:gd name="connsiteY2" fmla="*/ 2648659 h 2941871"/>
              <a:gd name="connsiteX3" fmla="*/ 1909641 w 3259563"/>
              <a:gd name="connsiteY3" fmla="*/ 2070825 h 2941871"/>
              <a:gd name="connsiteX4" fmla="*/ 130213 w 3259563"/>
              <a:gd name="connsiteY4" fmla="*/ 2070825 h 2941871"/>
              <a:gd name="connsiteX5" fmla="*/ 130213 w 3259563"/>
              <a:gd name="connsiteY5" fmla="*/ 871045 h 2941871"/>
              <a:gd name="connsiteX6" fmla="*/ 1909641 w 3259563"/>
              <a:gd name="connsiteY6" fmla="*/ 871045 h 2941871"/>
              <a:gd name="connsiteX7" fmla="*/ 1879687 w 3259563"/>
              <a:gd name="connsiteY7" fmla="*/ 220369 h 2941871"/>
              <a:gd name="connsiteX8" fmla="*/ 1879687 w 3259563"/>
              <a:gd name="connsiteY8" fmla="*/ 845652 h 2941871"/>
              <a:gd name="connsiteX9" fmla="*/ 105916 w 3259563"/>
              <a:gd name="connsiteY9" fmla="*/ 845652 h 2941871"/>
              <a:gd name="connsiteX10" fmla="*/ 105916 w 3259563"/>
              <a:gd name="connsiteY10" fmla="*/ 2096218 h 2941871"/>
              <a:gd name="connsiteX11" fmla="*/ 1879687 w 3259563"/>
              <a:gd name="connsiteY11" fmla="*/ 2096218 h 2941871"/>
              <a:gd name="connsiteX12" fmla="*/ 1879687 w 3259563"/>
              <a:gd name="connsiteY12" fmla="*/ 2721501 h 2941871"/>
              <a:gd name="connsiteX13" fmla="*/ 3130252 w 3259563"/>
              <a:gd name="connsiteY13" fmla="*/ 1470936 h 2941871"/>
              <a:gd name="connsiteX14" fmla="*/ 1788628 w 3259563"/>
              <a:gd name="connsiteY14" fmla="*/ 0 h 2941871"/>
              <a:gd name="connsiteX15" fmla="*/ 3259563 w 3259563"/>
              <a:gd name="connsiteY15" fmla="*/ 1470936 h 2941871"/>
              <a:gd name="connsiteX16" fmla="*/ 1788628 w 3259563"/>
              <a:gd name="connsiteY16" fmla="*/ 2941871 h 2941871"/>
              <a:gd name="connsiteX17" fmla="*/ 1788628 w 3259563"/>
              <a:gd name="connsiteY17" fmla="*/ 2206403 h 2941871"/>
              <a:gd name="connsiteX18" fmla="*/ 0 w 3259563"/>
              <a:gd name="connsiteY18" fmla="*/ 2206403 h 2941871"/>
              <a:gd name="connsiteX19" fmla="*/ 0 w 3259563"/>
              <a:gd name="connsiteY19" fmla="*/ 735468 h 2941871"/>
              <a:gd name="connsiteX20" fmla="*/ 1788628 w 3259563"/>
              <a:gd name="connsiteY20" fmla="*/ 735468 h 294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9563" h="2941871">
                <a:moveTo>
                  <a:pt x="1909641" y="293210"/>
                </a:moveTo>
                <a:lnTo>
                  <a:pt x="3087365" y="1470936"/>
                </a:lnTo>
                <a:lnTo>
                  <a:pt x="1909641" y="2648659"/>
                </a:lnTo>
                <a:lnTo>
                  <a:pt x="1909641" y="2070825"/>
                </a:lnTo>
                <a:lnTo>
                  <a:pt x="130213" y="2070825"/>
                </a:lnTo>
                <a:lnTo>
                  <a:pt x="130213" y="871045"/>
                </a:lnTo>
                <a:lnTo>
                  <a:pt x="1909641" y="871045"/>
                </a:lnTo>
                <a:close/>
                <a:moveTo>
                  <a:pt x="1879687" y="220369"/>
                </a:moveTo>
                <a:lnTo>
                  <a:pt x="1879687" y="845652"/>
                </a:lnTo>
                <a:lnTo>
                  <a:pt x="105916" y="845652"/>
                </a:lnTo>
                <a:lnTo>
                  <a:pt x="105916" y="2096218"/>
                </a:lnTo>
                <a:lnTo>
                  <a:pt x="1879687" y="2096218"/>
                </a:lnTo>
                <a:lnTo>
                  <a:pt x="1879687" y="2721501"/>
                </a:lnTo>
                <a:lnTo>
                  <a:pt x="3130252" y="1470936"/>
                </a:lnTo>
                <a:close/>
                <a:moveTo>
                  <a:pt x="1788628" y="0"/>
                </a:moveTo>
                <a:lnTo>
                  <a:pt x="3259563" y="1470936"/>
                </a:lnTo>
                <a:lnTo>
                  <a:pt x="1788628" y="2941871"/>
                </a:lnTo>
                <a:lnTo>
                  <a:pt x="1788628" y="2206403"/>
                </a:lnTo>
                <a:lnTo>
                  <a:pt x="0" y="2206403"/>
                </a:lnTo>
                <a:lnTo>
                  <a:pt x="0" y="735468"/>
                </a:lnTo>
                <a:lnTo>
                  <a:pt x="1788628" y="73546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963438" y="11598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农业保险</a:t>
            </a:r>
          </a:p>
        </p:txBody>
      </p:sp>
      <p:graphicFrame>
        <p:nvGraphicFramePr>
          <p:cNvPr id="35" name="图示 34"/>
          <p:cNvGraphicFramePr/>
          <p:nvPr>
            <p:extLst>
              <p:ext uri="{D42A27DB-BD31-4B8C-83A1-F6EECF244321}">
                <p14:modId xmlns:p14="http://schemas.microsoft.com/office/powerpoint/2010/main" xmlns="" val="681399938"/>
              </p:ext>
            </p:extLst>
          </p:nvPr>
        </p:nvGraphicFramePr>
        <p:xfrm>
          <a:off x="9931504" y="1504067"/>
          <a:ext cx="1652892" cy="4622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36" name="KSO_Shape"/>
          <p:cNvSpPr/>
          <p:nvPr/>
        </p:nvSpPr>
        <p:spPr>
          <a:xfrm>
            <a:off x="4478775" y="3432035"/>
            <a:ext cx="479075" cy="284997"/>
          </a:xfrm>
          <a:custGeom>
            <a:avLst/>
            <a:gdLst>
              <a:gd name="connsiteX0" fmla="*/ 1909641 w 3259563"/>
              <a:gd name="connsiteY0" fmla="*/ 293210 h 2941871"/>
              <a:gd name="connsiteX1" fmla="*/ 3087365 w 3259563"/>
              <a:gd name="connsiteY1" fmla="*/ 1470936 h 2941871"/>
              <a:gd name="connsiteX2" fmla="*/ 1909641 w 3259563"/>
              <a:gd name="connsiteY2" fmla="*/ 2648659 h 2941871"/>
              <a:gd name="connsiteX3" fmla="*/ 1909641 w 3259563"/>
              <a:gd name="connsiteY3" fmla="*/ 2070825 h 2941871"/>
              <a:gd name="connsiteX4" fmla="*/ 130213 w 3259563"/>
              <a:gd name="connsiteY4" fmla="*/ 2070825 h 2941871"/>
              <a:gd name="connsiteX5" fmla="*/ 130213 w 3259563"/>
              <a:gd name="connsiteY5" fmla="*/ 871045 h 2941871"/>
              <a:gd name="connsiteX6" fmla="*/ 1909641 w 3259563"/>
              <a:gd name="connsiteY6" fmla="*/ 871045 h 2941871"/>
              <a:gd name="connsiteX7" fmla="*/ 1879687 w 3259563"/>
              <a:gd name="connsiteY7" fmla="*/ 220369 h 2941871"/>
              <a:gd name="connsiteX8" fmla="*/ 1879687 w 3259563"/>
              <a:gd name="connsiteY8" fmla="*/ 845652 h 2941871"/>
              <a:gd name="connsiteX9" fmla="*/ 105916 w 3259563"/>
              <a:gd name="connsiteY9" fmla="*/ 845652 h 2941871"/>
              <a:gd name="connsiteX10" fmla="*/ 105916 w 3259563"/>
              <a:gd name="connsiteY10" fmla="*/ 2096218 h 2941871"/>
              <a:gd name="connsiteX11" fmla="*/ 1879687 w 3259563"/>
              <a:gd name="connsiteY11" fmla="*/ 2096218 h 2941871"/>
              <a:gd name="connsiteX12" fmla="*/ 1879687 w 3259563"/>
              <a:gd name="connsiteY12" fmla="*/ 2721501 h 2941871"/>
              <a:gd name="connsiteX13" fmla="*/ 3130252 w 3259563"/>
              <a:gd name="connsiteY13" fmla="*/ 1470936 h 2941871"/>
              <a:gd name="connsiteX14" fmla="*/ 1788628 w 3259563"/>
              <a:gd name="connsiteY14" fmla="*/ 0 h 2941871"/>
              <a:gd name="connsiteX15" fmla="*/ 3259563 w 3259563"/>
              <a:gd name="connsiteY15" fmla="*/ 1470936 h 2941871"/>
              <a:gd name="connsiteX16" fmla="*/ 1788628 w 3259563"/>
              <a:gd name="connsiteY16" fmla="*/ 2941871 h 2941871"/>
              <a:gd name="connsiteX17" fmla="*/ 1788628 w 3259563"/>
              <a:gd name="connsiteY17" fmla="*/ 2206403 h 2941871"/>
              <a:gd name="connsiteX18" fmla="*/ 0 w 3259563"/>
              <a:gd name="connsiteY18" fmla="*/ 2206403 h 2941871"/>
              <a:gd name="connsiteX19" fmla="*/ 0 w 3259563"/>
              <a:gd name="connsiteY19" fmla="*/ 735468 h 2941871"/>
              <a:gd name="connsiteX20" fmla="*/ 1788628 w 3259563"/>
              <a:gd name="connsiteY20" fmla="*/ 735468 h 294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9563" h="2941871">
                <a:moveTo>
                  <a:pt x="1909641" y="293210"/>
                </a:moveTo>
                <a:lnTo>
                  <a:pt x="3087365" y="1470936"/>
                </a:lnTo>
                <a:lnTo>
                  <a:pt x="1909641" y="2648659"/>
                </a:lnTo>
                <a:lnTo>
                  <a:pt x="1909641" y="2070825"/>
                </a:lnTo>
                <a:lnTo>
                  <a:pt x="130213" y="2070825"/>
                </a:lnTo>
                <a:lnTo>
                  <a:pt x="130213" y="871045"/>
                </a:lnTo>
                <a:lnTo>
                  <a:pt x="1909641" y="871045"/>
                </a:lnTo>
                <a:close/>
                <a:moveTo>
                  <a:pt x="1879687" y="220369"/>
                </a:moveTo>
                <a:lnTo>
                  <a:pt x="1879687" y="845652"/>
                </a:lnTo>
                <a:lnTo>
                  <a:pt x="105916" y="845652"/>
                </a:lnTo>
                <a:lnTo>
                  <a:pt x="105916" y="2096218"/>
                </a:lnTo>
                <a:lnTo>
                  <a:pt x="1879687" y="2096218"/>
                </a:lnTo>
                <a:lnTo>
                  <a:pt x="1879687" y="2721501"/>
                </a:lnTo>
                <a:lnTo>
                  <a:pt x="3130252" y="1470936"/>
                </a:lnTo>
                <a:close/>
                <a:moveTo>
                  <a:pt x="1788628" y="0"/>
                </a:moveTo>
                <a:lnTo>
                  <a:pt x="3259563" y="1470936"/>
                </a:lnTo>
                <a:lnTo>
                  <a:pt x="1788628" y="2941871"/>
                </a:lnTo>
                <a:lnTo>
                  <a:pt x="1788628" y="2206403"/>
                </a:lnTo>
                <a:lnTo>
                  <a:pt x="0" y="2206403"/>
                </a:lnTo>
                <a:lnTo>
                  <a:pt x="0" y="735468"/>
                </a:lnTo>
                <a:lnTo>
                  <a:pt x="1788628" y="73546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972681"/>
      </p:ext>
    </p:extLst>
  </p:cSld>
  <p:clrMapOvr>
    <a:masterClrMapping/>
  </p:clrMapOvr>
  <p:transition spd="med" advTm="33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271518" y="954777"/>
            <a:ext cx="7200350" cy="5663089"/>
          </a:xfrm>
          <a:prstGeom prst="rect">
            <a:avLst/>
          </a:prstGeom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1600" b="1" dirty="0" smtClean="0"/>
              <a:t>将</a:t>
            </a:r>
            <a:r>
              <a:rPr lang="zh-CN" altLang="zh-CN" sz="1600" b="1" dirty="0" smtClean="0"/>
              <a:t>地理</a:t>
            </a:r>
            <a:r>
              <a:rPr lang="zh-CN" altLang="zh-CN" sz="1600" b="1" dirty="0"/>
              <a:t>信息数据</a:t>
            </a:r>
            <a:r>
              <a:rPr lang="zh-CN" altLang="zh-CN" sz="1600" b="1" dirty="0" smtClean="0"/>
              <a:t>、</a:t>
            </a:r>
            <a:r>
              <a:rPr lang="zh-CN" altLang="en-US" sz="1600" b="1" dirty="0"/>
              <a:t>专题</a:t>
            </a:r>
            <a:r>
              <a:rPr lang="zh-CN" altLang="zh-CN" sz="1600" b="1" dirty="0" smtClean="0"/>
              <a:t>数据、农业</a:t>
            </a:r>
            <a:r>
              <a:rPr lang="zh-CN" altLang="en-US" sz="1600" b="1" dirty="0"/>
              <a:t>行业</a:t>
            </a:r>
            <a:r>
              <a:rPr lang="zh-CN" altLang="zh-CN" sz="1600" b="1" dirty="0" smtClean="0"/>
              <a:t>数据</a:t>
            </a:r>
            <a:r>
              <a:rPr lang="zh-CN" altLang="en-US" sz="1600" b="1" dirty="0" smtClean="0"/>
              <a:t>打造农业的一张时空地图。</a:t>
            </a:r>
            <a:endParaRPr lang="en-US" altLang="zh-CN" sz="1600" b="1" dirty="0" smtClean="0"/>
          </a:p>
          <a:p>
            <a:pPr>
              <a:lnSpc>
                <a:spcPct val="150000"/>
              </a:lnSpc>
            </a:pPr>
            <a:r>
              <a:rPr lang="zh-CN" altLang="zh-CN" sz="1600" b="1" dirty="0" smtClean="0"/>
              <a:t>通过</a:t>
            </a:r>
            <a:r>
              <a:rPr lang="zh-CN" altLang="zh-CN" sz="1600" b="1" dirty="0"/>
              <a:t>地理信息技术、遥感技术、可视化技术</a:t>
            </a:r>
            <a:r>
              <a:rPr lang="zh-CN" altLang="zh-CN" sz="1600" b="1" dirty="0" smtClean="0"/>
              <a:t>，</a:t>
            </a:r>
            <a:r>
              <a:rPr lang="zh-CN" altLang="en-US" sz="1600" b="1" dirty="0" smtClean="0"/>
              <a:t>运用现在互联网、物联网技术，</a:t>
            </a:r>
            <a:r>
              <a:rPr lang="zh-CN" altLang="zh-CN" sz="1600" b="1" dirty="0" smtClean="0"/>
              <a:t>打造</a:t>
            </a:r>
            <a:r>
              <a:rPr lang="zh-CN" altLang="zh-CN" sz="1600" b="1" dirty="0"/>
              <a:t>一套智慧、精准的可视化农业服务</a:t>
            </a:r>
            <a:r>
              <a:rPr lang="zh-CN" altLang="zh-CN" sz="1600" b="1" dirty="0" smtClean="0"/>
              <a:t>平台</a:t>
            </a:r>
            <a:r>
              <a:rPr lang="zh-CN" altLang="en-US" sz="1600" b="1" dirty="0" smtClean="0"/>
              <a:t>，</a:t>
            </a:r>
            <a:r>
              <a:rPr lang="zh-CN" altLang="zh-CN" sz="1600" b="1" dirty="0" smtClean="0"/>
              <a:t>建立</a:t>
            </a:r>
            <a:r>
              <a:rPr lang="zh-CN" altLang="zh-CN" sz="1600" b="1" dirty="0"/>
              <a:t>可持续发展</a:t>
            </a:r>
            <a:r>
              <a:rPr lang="zh-CN" altLang="zh-CN" sz="1600" b="1" dirty="0" smtClean="0"/>
              <a:t>的</a:t>
            </a:r>
            <a:r>
              <a:rPr lang="zh-CN" altLang="en-US" sz="1600" b="1" dirty="0" smtClean="0"/>
              <a:t>现代</a:t>
            </a:r>
            <a:r>
              <a:rPr lang="zh-CN" altLang="zh-CN" sz="1600" b="1" dirty="0" smtClean="0"/>
              <a:t>农业</a:t>
            </a:r>
            <a:r>
              <a:rPr lang="zh-CN" altLang="zh-CN" sz="1600" b="1" dirty="0"/>
              <a:t>管理机制，实现对农业工作中宏观分析和微观定量决策。</a:t>
            </a:r>
          </a:p>
        </p:txBody>
      </p:sp>
      <p:sp>
        <p:nvSpPr>
          <p:cNvPr id="3081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44930" y="41734"/>
            <a:ext cx="10169726" cy="579563"/>
          </a:xfrm>
        </p:spPr>
        <p:txBody>
          <a:bodyPr>
            <a:norm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2.12</a:t>
            </a:r>
            <a:r>
              <a:rPr lang="zh-CN" altLang="en-US" sz="2800" dirty="0" smtClean="0">
                <a:latin typeface="+mn-ea"/>
                <a:ea typeface="+mn-ea"/>
              </a:rPr>
              <a:t>一</a:t>
            </a:r>
            <a:r>
              <a:rPr lang="zh-CN" altLang="en-US" sz="2800" dirty="0">
                <a:latin typeface="+mn-ea"/>
                <a:ea typeface="+mn-ea"/>
              </a:rPr>
              <a:t>张图的可视农业</a:t>
            </a:r>
          </a:p>
        </p:txBody>
      </p:sp>
      <p:sp>
        <p:nvSpPr>
          <p:cNvPr id="10" name="MH_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37867" y="1845211"/>
            <a:ext cx="1474788" cy="1443038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大地图</a:t>
            </a:r>
            <a:endParaRPr lang="zh-CN" altLang="zh-CN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Other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3731" y="1748423"/>
            <a:ext cx="1676400" cy="1639887"/>
          </a:xfrm>
          <a:prstGeom prst="ellipse">
            <a:avLst/>
          </a:prstGeom>
          <a:noFill/>
          <a:ln w="381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zh-CN" altLang="zh-CN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MH_SubTitle_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79344" y="3659772"/>
            <a:ext cx="887413" cy="868362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持续发展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Other_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06319" y="3588334"/>
            <a:ext cx="1033463" cy="1011238"/>
          </a:xfrm>
          <a:prstGeom prst="ellipse">
            <a:avLst/>
          </a:prstGeom>
          <a:noFill/>
          <a:ln w="381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zh-CN" altLang="zh-CN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MH_SubTitle_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382781" y="3320047"/>
            <a:ext cx="887412" cy="868362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精准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Other_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308169" y="3242259"/>
            <a:ext cx="1033463" cy="1011238"/>
          </a:xfrm>
          <a:prstGeom prst="ellipse">
            <a:avLst/>
          </a:prstGeom>
          <a:noFill/>
          <a:ln w="381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zh-CN" altLang="zh-CN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MH_SubTitle_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333819" y="2210385"/>
            <a:ext cx="887413" cy="868363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260794" y="2138948"/>
            <a:ext cx="1033463" cy="1011237"/>
          </a:xfrm>
          <a:prstGeom prst="ellipse">
            <a:avLst/>
          </a:prstGeom>
          <a:noFill/>
          <a:ln w="381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zh-CN" altLang="zh-CN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MH_SubTitle_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603319" y="1492835"/>
            <a:ext cx="887413" cy="868363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辅助决策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MH_Other_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522356" y="1416634"/>
            <a:ext cx="1035050" cy="1011238"/>
          </a:xfrm>
          <a:prstGeom prst="ellipse">
            <a:avLst/>
          </a:prstGeom>
          <a:noFill/>
          <a:ln w="381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zh-CN" altLang="zh-CN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MH_Other_6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1952318" y="3170823"/>
            <a:ext cx="465138" cy="503237"/>
          </a:xfrm>
          <a:prstGeom prst="line">
            <a:avLst/>
          </a:prstGeom>
          <a:noFill/>
          <a:ln w="127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rgbClr val="5F5F5F"/>
              </a:solidFill>
              <a:latin typeface="Arial"/>
            </a:endParaRPr>
          </a:p>
        </p:txBody>
      </p:sp>
      <p:sp>
        <p:nvSpPr>
          <p:cNvPr id="21" name="MH_Other_7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V="1">
            <a:off x="2193618" y="2011947"/>
            <a:ext cx="1328738" cy="296862"/>
          </a:xfrm>
          <a:prstGeom prst="line">
            <a:avLst/>
          </a:prstGeom>
          <a:noFill/>
          <a:ln w="127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rgbClr val="5F5F5F"/>
              </a:solidFill>
              <a:latin typeface="Arial"/>
            </a:endParaRPr>
          </a:p>
        </p:txBody>
      </p:sp>
      <p:sp>
        <p:nvSpPr>
          <p:cNvPr id="22" name="MH_Other_8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2144407" y="2946984"/>
            <a:ext cx="2136775" cy="719138"/>
          </a:xfrm>
          <a:prstGeom prst="line">
            <a:avLst/>
          </a:prstGeom>
          <a:noFill/>
          <a:ln w="127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rgbClr val="5F5F5F"/>
              </a:solidFill>
              <a:latin typeface="Arial"/>
            </a:endParaRPr>
          </a:p>
        </p:txBody>
      </p:sp>
      <p:sp>
        <p:nvSpPr>
          <p:cNvPr id="23" name="MH_Other_9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2236481" y="2635835"/>
            <a:ext cx="4024312" cy="9525"/>
          </a:xfrm>
          <a:prstGeom prst="line">
            <a:avLst/>
          </a:prstGeom>
          <a:noFill/>
          <a:ln w="12700" cap="flat" cmpd="sng">
            <a:solidFill>
              <a:schemeClr val="accent3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rgbClr val="5F5F5F"/>
              </a:solidFill>
              <a:latin typeface="Arial"/>
            </a:endParaRPr>
          </a:p>
        </p:txBody>
      </p:sp>
      <p:pic>
        <p:nvPicPr>
          <p:cNvPr id="24" name="Picture 3" descr="C:\Users\xiaofeng.gu\Desktop\WJ\moc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27919" y="4707393"/>
            <a:ext cx="2836343" cy="107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 descr="C:\Users\xiaofeng.gu\Desktop\WJ\moc_l2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7619" y="4195781"/>
            <a:ext cx="2812460" cy="107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 descr="C:\Users\xiaofeng.gu\Desktop\WJ\moc1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34150" y="3625410"/>
            <a:ext cx="2853418" cy="111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7884400" y="4499417"/>
            <a:ext cx="900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0" dirty="0">
                <a:solidFill>
                  <a:srgbClr val="1130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兴趣点</a:t>
            </a:r>
          </a:p>
        </p:txBody>
      </p:sp>
      <p:sp>
        <p:nvSpPr>
          <p:cNvPr id="28" name="TextBox 22"/>
          <p:cNvSpPr txBox="1">
            <a:spLocks noChangeArrowheads="1"/>
          </p:cNvSpPr>
          <p:nvPr/>
        </p:nvSpPr>
        <p:spPr bwMode="auto">
          <a:xfrm>
            <a:off x="7985878" y="5039747"/>
            <a:ext cx="6429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0" dirty="0" smtClean="0">
                <a:solidFill>
                  <a:srgbClr val="1130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路网</a:t>
            </a:r>
            <a:endParaRPr lang="zh-CN" altLang="en-US" sz="1200" b="0" dirty="0">
              <a:solidFill>
                <a:srgbClr val="1130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1"/>
          <p:cNvSpPr txBox="1">
            <a:spLocks noChangeArrowheads="1"/>
          </p:cNvSpPr>
          <p:nvPr/>
        </p:nvSpPr>
        <p:spPr bwMode="auto">
          <a:xfrm>
            <a:off x="7987020" y="5502366"/>
            <a:ext cx="6429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0" dirty="0">
                <a:solidFill>
                  <a:srgbClr val="1130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85911" y="1415853"/>
            <a:ext cx="2120114" cy="4462985"/>
          </a:xfrm>
          <a:prstGeom prst="rect">
            <a:avLst/>
          </a:prstGeom>
          <a:noFill/>
          <a:ln>
            <a:noFill/>
          </a:ln>
          <a:scene3d>
            <a:camera prst="obliqueBottomRight">
              <a:rot lat="17699982" lon="0" rev="0"/>
            </a:camera>
            <a:lightRig rig="threePt" dir="t"/>
          </a:scene3d>
        </p:spPr>
      </p:pic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7772004" y="3927426"/>
            <a:ext cx="900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0" dirty="0" smtClean="0">
                <a:solidFill>
                  <a:srgbClr val="1130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遥感影像</a:t>
            </a:r>
            <a:endParaRPr lang="zh-CN" altLang="en-US" sz="1200" b="0" dirty="0">
              <a:solidFill>
                <a:srgbClr val="1130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62371" y="1473888"/>
            <a:ext cx="2316623" cy="3703156"/>
          </a:xfrm>
          <a:prstGeom prst="rect">
            <a:avLst/>
          </a:prstGeom>
          <a:scene3d>
            <a:camera prst="obliqueBottomRight">
              <a:rot lat="17699985" lon="0" rev="0"/>
            </a:camera>
            <a:lightRig rig="threePt" dir="t"/>
          </a:scene3d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11950" y="590189"/>
            <a:ext cx="2194290" cy="4278256"/>
          </a:xfrm>
          <a:prstGeom prst="rect">
            <a:avLst/>
          </a:prstGeom>
          <a:scene3d>
            <a:camera prst="obliqueTopLeft">
              <a:rot lat="3900000" lon="0" rev="0"/>
            </a:camera>
            <a:lightRig rig="threePt" dir="t"/>
          </a:scene3d>
        </p:spPr>
      </p:pic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7460223" y="3493934"/>
            <a:ext cx="11600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0" dirty="0" smtClean="0">
                <a:solidFill>
                  <a:srgbClr val="1130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农业专题数据</a:t>
            </a:r>
            <a:endParaRPr lang="zh-CN" altLang="en-US" sz="1200" b="0" dirty="0">
              <a:solidFill>
                <a:srgbClr val="1130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23"/>
          <p:cNvSpPr txBox="1">
            <a:spLocks noChangeArrowheads="1"/>
          </p:cNvSpPr>
          <p:nvPr/>
        </p:nvSpPr>
        <p:spPr bwMode="auto">
          <a:xfrm>
            <a:off x="7449556" y="2903915"/>
            <a:ext cx="13557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0" dirty="0" smtClean="0">
                <a:solidFill>
                  <a:srgbClr val="1130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农业行业数据</a:t>
            </a:r>
            <a:endParaRPr lang="zh-CN" altLang="en-US" sz="1200" b="0" dirty="0">
              <a:solidFill>
                <a:srgbClr val="1130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56909" y="556732"/>
            <a:ext cx="2376903" cy="3504872"/>
          </a:xfrm>
          <a:prstGeom prst="rect">
            <a:avLst/>
          </a:prstGeom>
          <a:scene3d>
            <a:camera prst="obliqueTopLeft">
              <a:rot lat="3900000" lon="0" rev="0"/>
            </a:camera>
            <a:lightRig rig="threePt" dir="t"/>
          </a:scene3d>
        </p:spPr>
      </p:pic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7486369" y="2464874"/>
            <a:ext cx="13557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0" dirty="0" smtClean="0">
                <a:solidFill>
                  <a:srgbClr val="1130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农业三维地图</a:t>
            </a:r>
            <a:endParaRPr lang="zh-CN" altLang="en-US" sz="1200" b="0" dirty="0">
              <a:solidFill>
                <a:srgbClr val="1130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299841" y="6173830"/>
            <a:ext cx="233910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1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一张图可视农业</a:t>
            </a:r>
            <a:endParaRPr lang="zh-CN" altLang="en-US" sz="2400" b="1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351689411"/>
      </p:ext>
    </p:extLst>
  </p:cSld>
  <p:clrMapOvr>
    <a:masterClrMapping/>
  </p:clrMapOvr>
  <p:transition spd="med" advTm="2344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4302795" y="3653335"/>
            <a:ext cx="263342" cy="262841"/>
          </a:xfrm>
          <a:prstGeom prst="ellipse">
            <a:avLst/>
          </a:prstGeom>
          <a:solidFill>
            <a:srgbClr val="CDE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cxnSp>
        <p:nvCxnSpPr>
          <p:cNvPr id="19" name="MH_Others_2"/>
          <p:cNvCxnSpPr/>
          <p:nvPr>
            <p:custDataLst>
              <p:tags r:id="rId2"/>
            </p:custDataLst>
          </p:nvPr>
        </p:nvCxnSpPr>
        <p:spPr>
          <a:xfrm>
            <a:off x="1524000" y="3474185"/>
            <a:ext cx="9144000" cy="0"/>
          </a:xfrm>
          <a:prstGeom prst="line">
            <a:avLst/>
          </a:prstGeom>
          <a:ln w="3175">
            <a:solidFill>
              <a:srgbClr val="B2E7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MH_Others_3"/>
          <p:cNvCxnSpPr/>
          <p:nvPr>
            <p:custDataLst>
              <p:tags r:id="rId3"/>
            </p:custDataLst>
          </p:nvPr>
        </p:nvCxnSpPr>
        <p:spPr>
          <a:xfrm>
            <a:off x="4010514" y="2409099"/>
            <a:ext cx="0" cy="2092570"/>
          </a:xfrm>
          <a:prstGeom prst="line">
            <a:avLst/>
          </a:prstGeom>
          <a:ln w="3175">
            <a:solidFill>
              <a:srgbClr val="B2E7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Others_4"/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3593005" y="3039459"/>
            <a:ext cx="833437" cy="83185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2" name="MH_Number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593005" y="2975646"/>
            <a:ext cx="842229" cy="965443"/>
          </a:xfrm>
          <a:prstGeom prst="rect">
            <a:avLst/>
          </a:prstGeom>
          <a:noFill/>
        </p:spPr>
        <p:txBody>
          <a:bodyPr lIns="0" tIns="72000" rIns="0" bIns="0" anchor="ctr">
            <a:normAutofit lnSpcReduction="10000"/>
          </a:bodyPr>
          <a:lstStyle/>
          <a:p>
            <a:pPr algn="ctr">
              <a:defRPr/>
            </a:pPr>
            <a:r>
              <a:rPr lang="en-US" altLang="zh-CN" sz="6000" spc="400" smtClean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endParaRPr lang="zh-CN" altLang="en-US" sz="4400" spc="400" dirty="0">
              <a:solidFill>
                <a:srgbClr val="DDDDDD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MH_Title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445244" y="2728689"/>
            <a:ext cx="6222756" cy="68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 fontScale="92500" lnSpcReduction="10000"/>
          </a:bodyPr>
          <a:lstStyle>
            <a:defPPr>
              <a:defRPr lang="zh-CN"/>
            </a:defPPr>
            <a:lvl1pPr>
              <a:defRPr sz="3200">
                <a:solidFill>
                  <a:srgbClr val="00B05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dirty="0" smtClean="0"/>
              <a:t>大地图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197879326"/>
      </p:ext>
    </p:extLst>
  </p:cSld>
  <p:clrMapOvr>
    <a:masterClrMapping/>
  </p:clrMapOvr>
  <p:transition spd="med" advTm="18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406640" y="41734"/>
            <a:ext cx="10008015" cy="579563"/>
          </a:xfrm>
        </p:spPr>
        <p:txBody>
          <a:bodyPr>
            <a:no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3.1</a:t>
            </a:r>
            <a:r>
              <a:rPr lang="zh-CN" altLang="en-US" sz="2800" dirty="0" smtClean="0">
                <a:latin typeface="+mn-ea"/>
                <a:ea typeface="+mn-ea"/>
              </a:rPr>
              <a:t>大地图缘来缘起</a:t>
            </a:r>
            <a:endParaRPr lang="zh-CN" altLang="en-US" sz="2800" dirty="0">
              <a:latin typeface="+mn-ea"/>
              <a:ea typeface="+mn-ea"/>
            </a:endParaRPr>
          </a:p>
        </p:txBody>
      </p:sp>
      <p:pic>
        <p:nvPicPr>
          <p:cNvPr id="4" name="图片 3" descr="大地图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221" y="1337868"/>
            <a:ext cx="3461921" cy="49181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7060" r="4690"/>
          <a:stretch>
            <a:fillRect/>
          </a:stretch>
        </p:blipFill>
        <p:spPr bwMode="auto">
          <a:xfrm>
            <a:off x="3872339" y="1376764"/>
            <a:ext cx="3077447" cy="23370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7556653" y="1462741"/>
            <a:ext cx="41218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zh-CN" altLang="en-US" b="1" dirty="0" smtClean="0">
                <a:latin typeface="华文细黑" pitchFamily="2" charset="-122"/>
                <a:ea typeface="华文细黑" pitchFamily="2" charset="-122"/>
              </a:rPr>
              <a:t> </a:t>
            </a:r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陈述彭   院士   </a:t>
            </a:r>
            <a:r>
              <a:rPr lang="zh-CN" altLang="en-US" b="1" dirty="0" smtClean="0">
                <a:latin typeface="华文细黑" pitchFamily="2" charset="-122"/>
                <a:ea typeface="华文细黑" pitchFamily="2" charset="-122"/>
              </a:rPr>
              <a:t>在</a:t>
            </a:r>
            <a:r>
              <a:rPr lang="en-US" altLang="zh-CN" b="1" dirty="0" smtClean="0">
                <a:latin typeface="华文细黑" pitchFamily="2" charset="-122"/>
                <a:ea typeface="华文细黑" pitchFamily="2" charset="-122"/>
              </a:rPr>
              <a:t>2008</a:t>
            </a:r>
            <a:r>
              <a:rPr lang="zh-CN" altLang="en-US" b="1" dirty="0" smtClean="0">
                <a:latin typeface="华文细黑" pitchFamily="2" charset="-122"/>
                <a:ea typeface="华文细黑" pitchFamily="2" charset="-122"/>
              </a:rPr>
              <a:t>年初亲笔提词“大地图”，</a:t>
            </a:r>
            <a:r>
              <a:rPr lang="zh-CN" altLang="en-US" b="1" dirty="0">
                <a:latin typeface="华文细黑" pitchFamily="2" charset="-122"/>
                <a:ea typeface="华文细黑" pitchFamily="2" charset="-122"/>
              </a:rPr>
              <a:t>指出了地图行业发展的未来走向。</a:t>
            </a:r>
          </a:p>
        </p:txBody>
      </p:sp>
      <p:sp>
        <p:nvSpPr>
          <p:cNvPr id="7" name="矩形 6"/>
          <p:cNvSpPr/>
          <p:nvPr/>
        </p:nvSpPr>
        <p:spPr>
          <a:xfrm>
            <a:off x="7556653" y="5267853"/>
            <a:ext cx="3801041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华文细黑" pitchFamily="2" charset="-122"/>
                <a:ea typeface="华文细黑" pitchFamily="2" charset="-122"/>
              </a:rPr>
              <a:t>“大”</a:t>
            </a:r>
            <a:r>
              <a:rPr lang="zh-CN" alt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itchFamily="2" charset="-122"/>
                <a:ea typeface="华文细黑" pitchFamily="2" charset="-122"/>
              </a:rPr>
              <a:t>是地图发展的</a:t>
            </a:r>
            <a:r>
              <a:rPr lang="zh-CN" alt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itchFamily="2" charset="-122"/>
                <a:ea typeface="华文细黑" pitchFamily="2" charset="-122"/>
              </a:rPr>
              <a:t>必然趋势。</a:t>
            </a:r>
            <a:endParaRPr lang="zh-CN" alt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56653" y="3750423"/>
            <a:ext cx="43577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李小文    </a:t>
            </a:r>
            <a:r>
              <a:rPr lang="zh-CN" altLang="en-US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院士   </a:t>
            </a:r>
            <a:r>
              <a:rPr lang="zh-CN" altLang="en-US" b="1" dirty="0">
                <a:latin typeface="华文细黑" pitchFamily="2" charset="-122"/>
                <a:ea typeface="华文细黑" pitchFamily="2" charset="-122"/>
              </a:rPr>
              <a:t>发博文提出“大数据时代的大地图：遥感可以先行”强调大地图是整合向</a:t>
            </a:r>
            <a:r>
              <a:rPr lang="zh-CN" altLang="en-US" b="1" dirty="0" smtClean="0">
                <a:latin typeface="华文细黑" pitchFamily="2" charset="-122"/>
                <a:ea typeface="华文细黑" pitchFamily="2" charset="-122"/>
              </a:rPr>
              <a:t>综合发展。</a:t>
            </a:r>
            <a:endParaRPr lang="zh-CN" altLang="en-US" b="1" dirty="0">
              <a:latin typeface="华文细黑" pitchFamily="2" charset="-122"/>
              <a:ea typeface="华文细黑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2339" y="3855667"/>
            <a:ext cx="3077447" cy="23057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7570301" y="1490037"/>
            <a:ext cx="1002432" cy="513300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556653" y="3749729"/>
            <a:ext cx="1002432" cy="513300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3023783"/>
      </p:ext>
    </p:extLst>
  </p:cSld>
  <p:clrMapOvr>
    <a:masterClrMapping/>
  </p:clrMapOvr>
  <p:transition spd="med" advTm="10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210392" y="6085898"/>
            <a:ext cx="2743200" cy="365125"/>
          </a:xfrm>
        </p:spPr>
        <p:txBody>
          <a:bodyPr/>
          <a:lstStyle/>
          <a:p>
            <a:fld id="{A5E3CE56-FE30-4099-A57D-560633FC1226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35926" y="1279677"/>
            <a:ext cx="2283675" cy="1468441"/>
            <a:chOff x="164066" y="1474695"/>
            <a:chExt cx="2895766" cy="2327692"/>
          </a:xfrm>
        </p:grpSpPr>
        <p:sp>
          <p:nvSpPr>
            <p:cNvPr id="5" name="圆角矩形 6"/>
            <p:cNvSpPr/>
            <p:nvPr/>
          </p:nvSpPr>
          <p:spPr>
            <a:xfrm>
              <a:off x="164066" y="1474695"/>
              <a:ext cx="2895766" cy="2327692"/>
            </a:xfrm>
            <a:prstGeom prst="rect">
              <a:avLst/>
            </a:prstGeom>
            <a:ln>
              <a:prstDash val="sys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79" y="1598653"/>
              <a:ext cx="1166563" cy="999910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http://www.cnii.com.cn/images/20030218/2003-2p17-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4066" y="3001265"/>
              <a:ext cx="1167574" cy="596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http://www.ceode.ac.cn/kpcb/jczs/ddgcyszdqjcll/200903/W020090813361558203305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0904"/>
            <a:stretch/>
          </p:blipFill>
          <p:spPr bwMode="auto">
            <a:xfrm>
              <a:off x="236795" y="1598653"/>
              <a:ext cx="1094846" cy="99991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9" name="Picture 8" descr="http://nxgis.nxgtt.gov.cn/images/10/10/15/op6rk7tsh1/a25m_vsb6B-676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024" y="2921737"/>
              <a:ext cx="1203218" cy="75529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cxnSp>
          <p:nvCxnSpPr>
            <p:cNvPr id="10" name="直接连接符 9"/>
            <p:cNvCxnSpPr/>
            <p:nvPr/>
          </p:nvCxnSpPr>
          <p:spPr>
            <a:xfrm>
              <a:off x="164066" y="2770839"/>
              <a:ext cx="28957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475656" y="1546702"/>
              <a:ext cx="0" cy="22556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2662509" y="1282842"/>
            <a:ext cx="2267762" cy="1468441"/>
            <a:chOff x="107504" y="3031637"/>
            <a:chExt cx="1800200" cy="1468441"/>
          </a:xfrm>
        </p:grpSpPr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3508282"/>
              <a:ext cx="930344" cy="257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圆角矩形 6"/>
            <p:cNvSpPr/>
            <p:nvPr/>
          </p:nvSpPr>
          <p:spPr>
            <a:xfrm>
              <a:off x="107504" y="3031637"/>
              <a:ext cx="1800200" cy="1468441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07504" y="3849319"/>
              <a:ext cx="1800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922875" y="3077063"/>
              <a:ext cx="0" cy="14230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0" descr="http://www.photoshop.org.cn/logo/05/images/MapInfo__37253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8275" b="43449"/>
            <a:stretch/>
          </p:blipFill>
          <p:spPr bwMode="auto">
            <a:xfrm>
              <a:off x="118972" y="3429000"/>
              <a:ext cx="714374" cy="4039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068960"/>
              <a:ext cx="725840" cy="3743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994" y="3111848"/>
              <a:ext cx="814388" cy="204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15" descr="http://img3.imgtn.bdimg.com/it/u=1984806966,473829855&amp;fm=23&amp;gp=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3933056"/>
              <a:ext cx="796091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6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875" y="3849320"/>
              <a:ext cx="979069" cy="650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4976730" y="1272231"/>
            <a:ext cx="2337255" cy="1503183"/>
            <a:chOff x="5683247" y="1999203"/>
            <a:chExt cx="3065217" cy="2293893"/>
          </a:xfrm>
        </p:grpSpPr>
        <p:pic>
          <p:nvPicPr>
            <p:cNvPr id="23" name="Picture 4" descr="http://www.gispower.com.cn/UpImages/News/GIS_dizhizhaihai03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5855" y="3227609"/>
              <a:ext cx="1416300" cy="993021"/>
            </a:xfrm>
            <a:prstGeom prst="rect">
              <a:avLst/>
            </a:prstGeom>
            <a:noFill/>
            <a:ln>
              <a:prstDash val="sysDash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圆角矩形 21"/>
            <p:cNvSpPr/>
            <p:nvPr/>
          </p:nvSpPr>
          <p:spPr>
            <a:xfrm>
              <a:off x="5683247" y="2022721"/>
              <a:ext cx="3065217" cy="2270375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Picture 10" descr="http://www.soft78.com/upload/fckFile/image/3%28110%29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5855" y="2115440"/>
              <a:ext cx="1350331" cy="985741"/>
            </a:xfrm>
            <a:prstGeom prst="rect">
              <a:avLst/>
            </a:prstGeom>
            <a:noFill/>
            <a:ln>
              <a:prstDash val="sysDash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直接连接符 25"/>
            <p:cNvCxnSpPr>
              <a:endCxn id="24" idx="3"/>
            </p:cNvCxnSpPr>
            <p:nvPr/>
          </p:nvCxnSpPr>
          <p:spPr>
            <a:xfrm flipV="1">
              <a:off x="5683247" y="3157909"/>
              <a:ext cx="3065217" cy="175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7092280" y="1999203"/>
              <a:ext cx="0" cy="22938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6" descr="http://kc.njnu.edu.cn/dtx/upload/images/20100318231244028.jpg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2181562"/>
              <a:ext cx="1245149" cy="964764"/>
            </a:xfrm>
            <a:prstGeom prst="rect">
              <a:avLst/>
            </a:prstGeom>
            <a:noFill/>
            <a:ln>
              <a:prstDash val="sysDash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 descr="http://pic.baike.soso.com/p/20120111/bki-20120111133941-849125846.jp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3287864"/>
              <a:ext cx="1296144" cy="933224"/>
            </a:xfrm>
            <a:prstGeom prst="rect">
              <a:avLst/>
            </a:prstGeom>
            <a:noFill/>
            <a:ln>
              <a:prstDash val="sysDash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矩形 29"/>
          <p:cNvSpPr/>
          <p:nvPr/>
        </p:nvSpPr>
        <p:spPr>
          <a:xfrm>
            <a:off x="7725671" y="1009643"/>
            <a:ext cx="4088870" cy="175432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 eaLnBrk="0" hangingPunct="0"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zh-CN" altLang="en-US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“会说话”</a:t>
            </a:r>
            <a:r>
              <a:rPr lang="zh-CN" altLang="en-US" b="1" dirty="0">
                <a:solidFill>
                  <a:schemeClr val="dk1"/>
                </a:solidFill>
                <a:latin typeface="华文细黑" pitchFamily="2" charset="-122"/>
                <a:ea typeface="华文细黑" pitchFamily="2" charset="-122"/>
              </a:rPr>
              <a:t>是地图为主，人为辅阶段，主要是以地图展示综合信息为主。</a:t>
            </a:r>
            <a:endParaRPr lang="en-US" altLang="zh-CN" b="1" dirty="0">
              <a:solidFill>
                <a:schemeClr val="dk1"/>
              </a:solidFill>
              <a:latin typeface="华文细黑" pitchFamily="2" charset="-122"/>
              <a:ea typeface="华文细黑" pitchFamily="2" charset="-122"/>
            </a:endParaRPr>
          </a:p>
          <a:p>
            <a:pPr marL="285750" indent="-285750" eaLnBrk="0" hangingPunct="0"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被动接受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54039" y="811067"/>
            <a:ext cx="7553671" cy="41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第一阶段：</a:t>
            </a:r>
            <a:r>
              <a:rPr lang="en-US" altLang="zh-CN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GIS</a:t>
            </a: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来了</a:t>
            </a:r>
            <a:r>
              <a:rPr lang="en-US" altLang="zh-CN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-------</a:t>
            </a: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到</a:t>
            </a:r>
            <a:r>
              <a:rPr lang="en-US" altLang="zh-CN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2000</a:t>
            </a: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年以前：地图会说话</a:t>
            </a:r>
            <a:r>
              <a:rPr lang="en-US" altLang="zh-CN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(GIS</a:t>
            </a: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还是“贵族软件”</a:t>
            </a:r>
            <a:r>
              <a:rPr lang="en-US" altLang="zh-CN" sz="1600" b="1" dirty="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)</a:t>
            </a:r>
            <a:r>
              <a:rPr lang="zh-CN" altLang="en-US" sz="1600" b="1" dirty="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zh-CN" altLang="en-US" sz="16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54039" y="2866187"/>
            <a:ext cx="7711833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第二阶段：互联网思维来了，</a:t>
            </a:r>
            <a:r>
              <a:rPr lang="en-US" altLang="zh-CN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GIS</a:t>
            </a:r>
            <a:r>
              <a:rPr lang="zh-CN" altLang="en-US" sz="1600" b="1" dirty="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服务大</a:t>
            </a: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发展</a:t>
            </a:r>
            <a:r>
              <a:rPr lang="en-US" altLang="zh-CN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----</a:t>
            </a: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大数据出现前：地图会</a:t>
            </a:r>
            <a:r>
              <a:rPr lang="zh-CN" altLang="en-US" sz="1600" b="1" dirty="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表达。</a:t>
            </a:r>
            <a:endParaRPr lang="zh-CN" altLang="en-US" sz="1400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3" name="图片 32" descr="协同标绘-1"/>
          <p:cNvPicPr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786" y="3277085"/>
            <a:ext cx="2371444" cy="14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926" y="3273816"/>
            <a:ext cx="2283675" cy="1415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5415" y="3275265"/>
            <a:ext cx="2198570" cy="141368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213095" y="4703207"/>
            <a:ext cx="7591508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第三阶段：大数据思维来了，地图服务模式大发展：让地图会</a:t>
            </a:r>
            <a:r>
              <a:rPr lang="zh-CN" altLang="en-US" sz="1600" b="1" dirty="0" smtClean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决策。</a:t>
            </a:r>
            <a:endParaRPr lang="zh-CN" altLang="en-US" sz="1400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926" y="5077816"/>
            <a:ext cx="2038844" cy="148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5" descr="PIm2008072008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9385" y="5075064"/>
            <a:ext cx="2243014" cy="1512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2400" y="5082926"/>
            <a:ext cx="2541586" cy="150461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/>
          <a:extLst/>
        </p:spPr>
      </p:pic>
      <p:sp>
        <p:nvSpPr>
          <p:cNvPr id="40" name="矩形 39"/>
          <p:cNvSpPr/>
          <p:nvPr/>
        </p:nvSpPr>
        <p:spPr>
          <a:xfrm>
            <a:off x="7739370" y="2887365"/>
            <a:ext cx="4075171" cy="175432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 eaLnBrk="0" hangingPunct="0"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zh-CN" altLang="en-US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“会表达”</a:t>
            </a:r>
            <a:r>
              <a:rPr lang="zh-CN" altLang="en-US" b="1" dirty="0">
                <a:solidFill>
                  <a:schemeClr val="dk1"/>
                </a:solidFill>
                <a:latin typeface="华文细黑" pitchFamily="2" charset="-122"/>
                <a:ea typeface="华文细黑" pitchFamily="2" charset="-122"/>
              </a:rPr>
              <a:t>是地图与人相互互动阶段，主要是将人的应用信息与图形</a:t>
            </a:r>
            <a:r>
              <a:rPr lang="zh-CN" altLang="en-US" b="1" dirty="0" smtClean="0">
                <a:solidFill>
                  <a:schemeClr val="dk1"/>
                </a:solidFill>
                <a:latin typeface="华文细黑" pitchFamily="2" charset="-122"/>
                <a:ea typeface="华文细黑" pitchFamily="2" charset="-122"/>
              </a:rPr>
              <a:t>结合。</a:t>
            </a:r>
            <a:endParaRPr lang="en-US" altLang="zh-CN" b="1" dirty="0" smtClean="0">
              <a:solidFill>
                <a:schemeClr val="dk1"/>
              </a:solidFill>
              <a:latin typeface="华文细黑" pitchFamily="2" charset="-122"/>
              <a:ea typeface="华文细黑" pitchFamily="2" charset="-122"/>
            </a:endParaRPr>
          </a:p>
          <a:p>
            <a:pPr marL="285750" indent="-285750" eaLnBrk="0" hangingPunct="0"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与人交互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阶段！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739370" y="4745220"/>
            <a:ext cx="4075171" cy="180049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 eaLnBrk="0" hangingPunct="0"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zh-CN" altLang="en-US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“会决策”</a:t>
            </a:r>
            <a:r>
              <a:rPr lang="zh-CN" altLang="en-US" b="1" dirty="0">
                <a:solidFill>
                  <a:schemeClr val="dk1"/>
                </a:solidFill>
                <a:latin typeface="华文细黑" pitchFamily="2" charset="-122"/>
                <a:ea typeface="华文细黑" pitchFamily="2" charset="-122"/>
              </a:rPr>
              <a:t>阶段是地图与人、专家模型融合阶段，主要以各种专家决策模型与时空地图数据真正</a:t>
            </a:r>
            <a:r>
              <a:rPr lang="zh-CN" altLang="en-US" b="1" dirty="0" smtClean="0">
                <a:solidFill>
                  <a:schemeClr val="dk1"/>
                </a:solidFill>
                <a:latin typeface="华文细黑" pitchFamily="2" charset="-122"/>
                <a:ea typeface="华文细黑" pitchFamily="2" charset="-122"/>
              </a:rPr>
              <a:t>融合。</a:t>
            </a:r>
            <a:endParaRPr lang="en-US" altLang="zh-CN" b="1" dirty="0" smtClean="0">
              <a:solidFill>
                <a:schemeClr val="dk1"/>
              </a:solidFill>
              <a:latin typeface="华文细黑" pitchFamily="2" charset="-122"/>
              <a:ea typeface="华文细黑" pitchFamily="2" charset="-122"/>
            </a:endParaRPr>
          </a:p>
          <a:p>
            <a:pPr marL="285750" indent="-285750" eaLnBrk="0" hangingPunct="0">
              <a:lnSpc>
                <a:spcPct val="150000"/>
              </a:lnSpc>
              <a:buFont typeface="Wingdings" pitchFamily="2" charset="2"/>
              <a:buChar char="p"/>
              <a:defRPr/>
            </a:pP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供决策的动态交互阶段！</a:t>
            </a:r>
          </a:p>
        </p:txBody>
      </p:sp>
      <p:sp>
        <p:nvSpPr>
          <p:cNvPr id="42" name="标题 1"/>
          <p:cNvSpPr>
            <a:spLocks noGrp="1"/>
          </p:cNvSpPr>
          <p:nvPr>
            <p:ph type="title"/>
          </p:nvPr>
        </p:nvSpPr>
        <p:spPr>
          <a:xfrm>
            <a:off x="406640" y="41734"/>
            <a:ext cx="10008015" cy="579563"/>
          </a:xfrm>
        </p:spPr>
        <p:txBody>
          <a:bodyPr>
            <a:no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3.2</a:t>
            </a:r>
            <a:r>
              <a:rPr lang="zh-CN" altLang="en-US" sz="2800" dirty="0" smtClean="0">
                <a:latin typeface="+mn-ea"/>
                <a:ea typeface="+mn-ea"/>
              </a:rPr>
              <a:t>大地图的三个阶段</a:t>
            </a:r>
            <a:endParaRPr lang="zh-CN" altLang="en-US" sz="2800" dirty="0">
              <a:latin typeface="+mn-ea"/>
              <a:ea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26066054"/>
      </p:ext>
    </p:extLst>
  </p:cSld>
  <p:clrMapOvr>
    <a:masterClrMapping/>
  </p:clrMapOvr>
  <p:transition spd="med" advTm="3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缺角矩形 2"/>
          <p:cNvSpPr/>
          <p:nvPr/>
        </p:nvSpPr>
        <p:spPr>
          <a:xfrm>
            <a:off x="3823276" y="1484357"/>
            <a:ext cx="8064895" cy="2723541"/>
          </a:xfrm>
          <a:prstGeom prst="plaque">
            <a:avLst/>
          </a:prstGeom>
          <a:gradFill flip="none" rotWithShape="1">
            <a:gsLst>
              <a:gs pos="0">
                <a:srgbClr val="8ED2E9"/>
              </a:gs>
              <a:gs pos="35000">
                <a:srgbClr val="C1E6F3"/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solidFill>
              <a:srgbClr val="C1E6F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lnSpc>
                <a:spcPct val="150000"/>
              </a:lnSpc>
              <a:defRPr/>
            </a:pPr>
            <a:r>
              <a:rPr lang="zh-CN" alt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大地图的核心是打造空间数据的</a:t>
            </a:r>
            <a:r>
              <a:rPr lang="en-US" altLang="zh-CN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“</a:t>
            </a:r>
            <a:r>
              <a:rPr lang="zh-CN" alt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智</a:t>
            </a:r>
            <a:r>
              <a:rPr lang="en-US" altLang="zh-CN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”</a:t>
            </a:r>
            <a:r>
              <a:rPr lang="zh-CN" alt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与</a:t>
            </a:r>
            <a:r>
              <a:rPr lang="en-US" altLang="zh-CN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“</a:t>
            </a:r>
            <a:r>
              <a:rPr lang="zh-CN" alt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慧</a:t>
            </a:r>
            <a:r>
              <a:rPr lang="en-US" altLang="zh-CN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”</a:t>
            </a:r>
            <a:r>
              <a:rPr lang="zh-CN" alt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问题。</a:t>
            </a:r>
            <a:endParaRPr lang="en-US" altLang="zh-CN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zh-CN" b="1" dirty="0">
                <a:solidFill>
                  <a:schemeClr val="tx1"/>
                </a:solidFill>
                <a:latin typeface="华文细黑" pitchFamily="2" charset="-122"/>
                <a:ea typeface="华文细黑" pitchFamily="2" charset="-122"/>
              </a:rPr>
              <a:t>1、</a:t>
            </a:r>
            <a:r>
              <a:rPr lang="zh-CN" altLang="en-US" b="1" dirty="0">
                <a:solidFill>
                  <a:schemeClr val="tx1"/>
                </a:solidFill>
                <a:latin typeface="华文细黑" pitchFamily="2" charset="-122"/>
                <a:ea typeface="华文细黑" pitchFamily="2" charset="-122"/>
              </a:rPr>
              <a:t>智在“</a:t>
            </a:r>
            <a:r>
              <a:rPr lang="zh-CN" altLang="en-US" sz="24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黑体" pitchFamily="49" charset="-122"/>
                <a:ea typeface="黑体" pitchFamily="49" charset="-122"/>
              </a:rPr>
              <a:t>智管地图</a:t>
            </a:r>
            <a:r>
              <a:rPr lang="zh-CN" altLang="en-US" b="1" dirty="0">
                <a:solidFill>
                  <a:schemeClr val="tx1"/>
                </a:solidFill>
                <a:latin typeface="华文细黑" pitchFamily="2" charset="-122"/>
                <a:ea typeface="华文细黑" pitchFamily="2" charset="-122"/>
              </a:rPr>
              <a:t>”，管采集模式、管传输过程、管服务</a:t>
            </a:r>
            <a:r>
              <a:rPr lang="zh-CN" altLang="en-US" b="1" dirty="0" smtClean="0">
                <a:solidFill>
                  <a:schemeClr val="tx1"/>
                </a:solidFill>
                <a:latin typeface="华文细黑" pitchFamily="2" charset="-122"/>
                <a:ea typeface="华文细黑" pitchFamily="2" charset="-122"/>
              </a:rPr>
              <a:t>共享</a:t>
            </a:r>
            <a:endParaRPr lang="en-US" altLang="zh-CN" b="1" dirty="0" smtClean="0">
              <a:solidFill>
                <a:schemeClr val="tx1"/>
              </a:solidFill>
              <a:latin typeface="华文细黑" pitchFamily="2" charset="-122"/>
              <a:ea typeface="华文细黑" pitchFamily="2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chemeClr val="tx1"/>
                </a:solidFill>
                <a:latin typeface="华文细黑" pitchFamily="2" charset="-122"/>
                <a:ea typeface="华文细黑" pitchFamily="2" charset="-122"/>
              </a:rPr>
              <a:t>2、</a:t>
            </a:r>
            <a:r>
              <a:rPr lang="zh-CN" altLang="en-US" b="1" dirty="0" smtClean="0">
                <a:solidFill>
                  <a:schemeClr val="tx1"/>
                </a:solidFill>
                <a:latin typeface="华文细黑" pitchFamily="2" charset="-122"/>
                <a:ea typeface="华文细黑" pitchFamily="2" charset="-122"/>
              </a:rPr>
              <a:t>慧在“</a:t>
            </a:r>
            <a:r>
              <a:rPr lang="zh-CN" altLang="en-US" sz="24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黑体" pitchFamily="49" charset="-122"/>
                <a:ea typeface="黑体" pitchFamily="49" charset="-122"/>
              </a:rPr>
              <a:t>慧在应用</a:t>
            </a:r>
            <a:r>
              <a:rPr lang="zh-CN" altLang="en-US" b="1" dirty="0" smtClean="0">
                <a:solidFill>
                  <a:schemeClr val="tx1"/>
                </a:solidFill>
                <a:latin typeface="华文细黑" pitchFamily="2" charset="-122"/>
                <a:ea typeface="华文细黑" pitchFamily="2" charset="-122"/>
              </a:rPr>
              <a:t>”要让空间数据应用模型（科学评价模型、预测模型、协同决策模型等）真正用在地图中！</a:t>
            </a:r>
            <a:endParaRPr lang="zh-CN" altLang="en-US" b="1" dirty="0">
              <a:solidFill>
                <a:schemeClr val="tx1"/>
              </a:solidFill>
              <a:latin typeface="华文细黑" pitchFamily="2" charset="-122"/>
              <a:ea typeface="华文细黑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2923" y="909033"/>
            <a:ext cx="5079365" cy="340317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60489" y="4887531"/>
            <a:ext cx="11524564" cy="1135054"/>
          </a:xfrm>
          <a:prstGeom prst="rect">
            <a:avLst/>
          </a:prstGeom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  <a:bevelB w="38100" h="38100" prst="angle"/>
              <a:extrusionClr>
                <a:srgbClr val="FF0000"/>
              </a:extrusionClr>
            </a:sp3d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GIS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低成本用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到专业的地理大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数据。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地图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建立时空数据和行业数据跨界应用的桥梁。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06640" y="41734"/>
            <a:ext cx="10008015" cy="579563"/>
          </a:xfrm>
        </p:spPr>
        <p:txBody>
          <a:bodyPr>
            <a:noAutofit/>
          </a:bodyPr>
          <a:lstStyle/>
          <a:p>
            <a:r>
              <a:rPr lang="en-US" altLang="zh-CN" sz="2800" dirty="0" smtClean="0">
                <a:latin typeface="+mn-ea"/>
                <a:ea typeface="+mn-ea"/>
              </a:rPr>
              <a:t>3.3</a:t>
            </a:r>
            <a:r>
              <a:rPr lang="zh-CN" altLang="en-US" sz="2800" dirty="0" smtClean="0">
                <a:latin typeface="+mn-ea"/>
                <a:ea typeface="+mn-ea"/>
              </a:rPr>
              <a:t>大地图介绍</a:t>
            </a:r>
            <a:endParaRPr lang="zh-CN" altLang="en-US" sz="2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3304186"/>
      </p:ext>
    </p:extLst>
  </p:cSld>
  <p:clrMapOvr>
    <a:masterClrMapping/>
  </p:clrMapOvr>
  <p:transition spd="med" advTm="49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减号 41"/>
          <p:cNvSpPr/>
          <p:nvPr/>
        </p:nvSpPr>
        <p:spPr>
          <a:xfrm>
            <a:off x="-600744" y="3820034"/>
            <a:ext cx="14124152" cy="473062"/>
          </a:xfrm>
          <a:prstGeom prst="mathMinus">
            <a:avLst/>
          </a:prstGeom>
          <a:solidFill>
            <a:srgbClr val="A895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+mn-ea"/>
                <a:ea typeface="+mn-ea"/>
              </a:rPr>
              <a:t>3.4</a:t>
            </a:r>
            <a:r>
              <a:rPr lang="zh-CN" altLang="en-US" sz="2800" dirty="0">
                <a:latin typeface="+mn-ea"/>
                <a:ea typeface="+mn-ea"/>
              </a:rPr>
              <a:t>大地图定位</a:t>
            </a:r>
          </a:p>
        </p:txBody>
      </p:sp>
      <p:sp>
        <p:nvSpPr>
          <p:cNvPr id="3" name="矩形 2"/>
          <p:cNvSpPr/>
          <p:nvPr/>
        </p:nvSpPr>
        <p:spPr>
          <a:xfrm>
            <a:off x="1829156" y="5823462"/>
            <a:ext cx="92643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 smtClean="0">
                <a:solidFill>
                  <a:srgbClr val="00B0F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为大数据产业提供最好的地图服务！</a:t>
            </a:r>
            <a:endParaRPr lang="zh-CN" altLang="en-US" sz="4400" dirty="0">
              <a:solidFill>
                <a:srgbClr val="00B0F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89817" y="732346"/>
            <a:ext cx="9297835" cy="5144926"/>
            <a:chOff x="709648" y="1371647"/>
            <a:chExt cx="9668137" cy="5349832"/>
          </a:xfrm>
        </p:grpSpPr>
        <p:grpSp>
          <p:nvGrpSpPr>
            <p:cNvPr id="5" name="组合 4"/>
            <p:cNvGrpSpPr/>
            <p:nvPr/>
          </p:nvGrpSpPr>
          <p:grpSpPr>
            <a:xfrm>
              <a:off x="2551840" y="3537136"/>
              <a:ext cx="695604" cy="539243"/>
              <a:chOff x="1014513" y="1326649"/>
              <a:chExt cx="695604" cy="539243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014513" y="1326649"/>
                <a:ext cx="695604" cy="539243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1" name="矩形 40"/>
              <p:cNvSpPr/>
              <p:nvPr/>
            </p:nvSpPr>
            <p:spPr>
              <a:xfrm>
                <a:off x="1014513" y="1326649"/>
                <a:ext cx="695604" cy="53924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41130" tIns="0" rIns="0" bIns="0" numCol="1" spcCol="1270" anchor="t" anchorCtr="0">
                <a:noAutofit/>
              </a:bodyPr>
              <a:lstStyle/>
              <a:p>
                <a:pPr lvl="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200" kern="1200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243412" y="1908311"/>
              <a:ext cx="716502" cy="1296795"/>
              <a:chOff x="2581863" y="569097"/>
              <a:chExt cx="716502" cy="129679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2581863" y="569097"/>
                <a:ext cx="716502" cy="129679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9" name="矩形 38"/>
              <p:cNvSpPr/>
              <p:nvPr/>
            </p:nvSpPr>
            <p:spPr>
              <a:xfrm>
                <a:off x="2581863" y="569097"/>
                <a:ext cx="716502" cy="129679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2825" tIns="0" rIns="0" bIns="0" numCol="1" spcCol="1270" anchor="t" anchorCtr="0">
                <a:noAutofit/>
              </a:bodyPr>
              <a:lstStyle/>
              <a:p>
                <a:pPr lvl="0" algn="l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000" kern="1200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998196" y="1371647"/>
              <a:ext cx="5379589" cy="3100605"/>
              <a:chOff x="2709333" y="719667"/>
              <a:chExt cx="9346346" cy="541866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709333" y="2074333"/>
                <a:ext cx="4064000" cy="40640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2683622"/>
                  <a:satOff val="0"/>
                  <a:lumOff val="-12549"/>
                  <a:alphaOff val="0"/>
                </a:schemeClr>
              </a:fillRef>
              <a:effectRef idx="0">
                <a:schemeClr val="accent5">
                  <a:hueOff val="-2683622"/>
                  <a:satOff val="0"/>
                  <a:lumOff val="-12549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椭圆 20"/>
              <p:cNvSpPr/>
              <p:nvPr/>
            </p:nvSpPr>
            <p:spPr>
              <a:xfrm>
                <a:off x="3522133" y="2887133"/>
                <a:ext cx="2438400" cy="24384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1341811"/>
                  <a:satOff val="0"/>
                  <a:lumOff val="-6275"/>
                  <a:alphaOff val="0"/>
                </a:schemeClr>
              </a:fillRef>
              <a:effectRef idx="0">
                <a:schemeClr val="accent5">
                  <a:hueOff val="-1341811"/>
                  <a:satOff val="0"/>
                  <a:lumOff val="-627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椭圆 21"/>
              <p:cNvSpPr/>
              <p:nvPr/>
            </p:nvSpPr>
            <p:spPr>
              <a:xfrm>
                <a:off x="4334933" y="3699933"/>
                <a:ext cx="812800" cy="812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23" name="组合 22"/>
              <p:cNvGrpSpPr/>
              <p:nvPr/>
            </p:nvGrpSpPr>
            <p:grpSpPr>
              <a:xfrm>
                <a:off x="7450664" y="719667"/>
                <a:ext cx="4605015" cy="1185333"/>
                <a:chOff x="5418664" y="0"/>
                <a:chExt cx="4605015" cy="1185333"/>
              </a:xfrm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5418664" y="0"/>
                  <a:ext cx="4605015" cy="1185333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7" name="矩形 36"/>
                <p:cNvSpPr/>
                <p:nvPr/>
              </p:nvSpPr>
              <p:spPr>
                <a:xfrm>
                  <a:off x="5418666" y="0"/>
                  <a:ext cx="3012195" cy="118533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0688" tIns="30480" rIns="30480" bIns="30480" numCol="1" spcCol="1270" anchor="ctr" anchorCtr="0">
                  <a:noAutofit/>
                </a:bodyPr>
                <a:lstStyle/>
                <a:p>
                  <a:pPr lvl="0" algn="l" defTabSz="10668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zh-CN" altLang="en-US" sz="2000" kern="1200" dirty="0" smtClean="0">
                      <a:latin typeface="微软雅黑" pitchFamily="34" charset="-122"/>
                      <a:ea typeface="微软雅黑" pitchFamily="34" charset="-122"/>
                    </a:rPr>
                    <a:t>智慧应用</a:t>
                  </a:r>
                  <a:endParaRPr lang="zh-CN" altLang="en-US" sz="2000" kern="12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24" name="直接连接符 23"/>
              <p:cNvSpPr/>
              <p:nvPr/>
            </p:nvSpPr>
            <p:spPr>
              <a:xfrm>
                <a:off x="6942666" y="1312333"/>
                <a:ext cx="508000" cy="0"/>
              </a:xfrm>
              <a:prstGeom prst="line">
                <a:avLst/>
              </a:prstGeom>
            </p:spPr>
            <p:style>
              <a:lnRef idx="2">
                <a:schemeClr val="accent5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5" name="直接连接符 24"/>
              <p:cNvSpPr/>
              <p:nvPr/>
            </p:nvSpPr>
            <p:spPr>
              <a:xfrm rot="5400000">
                <a:off x="4444322" y="1610021"/>
                <a:ext cx="2793322" cy="2199301"/>
              </a:xfrm>
              <a:prstGeom prst="line">
                <a:avLst/>
              </a:prstGeom>
            </p:spPr>
            <p:style>
              <a:lnRef idx="2">
                <a:schemeClr val="accent5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26" name="组合 25"/>
              <p:cNvGrpSpPr/>
              <p:nvPr/>
            </p:nvGrpSpPr>
            <p:grpSpPr>
              <a:xfrm>
                <a:off x="7450664" y="1905000"/>
                <a:ext cx="3012195" cy="1185333"/>
                <a:chOff x="5418664" y="1185333"/>
                <a:chExt cx="3012195" cy="1185333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5418666" y="1185333"/>
                  <a:ext cx="2032000" cy="1185333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5" name="矩形 34"/>
                <p:cNvSpPr/>
                <p:nvPr/>
              </p:nvSpPr>
              <p:spPr>
                <a:xfrm>
                  <a:off x="5418664" y="1185333"/>
                  <a:ext cx="3012195" cy="118533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0688" tIns="30480" rIns="30480" bIns="30480" numCol="1" spcCol="1270" anchor="ctr" anchorCtr="0">
                  <a:noAutofit/>
                </a:bodyPr>
                <a:lstStyle/>
                <a:p>
                  <a:pPr lvl="0" algn="l" defTabSz="10668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zh-CN" altLang="en-US" sz="2000" kern="1200" dirty="0" smtClean="0">
                      <a:latin typeface="微软雅黑" pitchFamily="34" charset="-122"/>
                      <a:ea typeface="微软雅黑" pitchFamily="34" charset="-122"/>
                    </a:rPr>
                    <a:t>智慧生态圈</a:t>
                  </a:r>
                  <a:endParaRPr lang="zh-CN" altLang="en-US" sz="2000" kern="12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27" name="直接连接符 26"/>
              <p:cNvSpPr/>
              <p:nvPr/>
            </p:nvSpPr>
            <p:spPr>
              <a:xfrm>
                <a:off x="6942666" y="2497667"/>
                <a:ext cx="508000" cy="0"/>
              </a:xfrm>
              <a:prstGeom prst="line">
                <a:avLst/>
              </a:prstGeom>
            </p:spPr>
            <p:style>
              <a:lnRef idx="2">
                <a:schemeClr val="accent5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8" name="直接连接符 27"/>
              <p:cNvSpPr/>
              <p:nvPr/>
            </p:nvSpPr>
            <p:spPr>
              <a:xfrm rot="5400000">
                <a:off x="5043898" y="2776863"/>
                <a:ext cx="2176678" cy="1616794"/>
              </a:xfrm>
              <a:prstGeom prst="line">
                <a:avLst/>
              </a:prstGeom>
            </p:spPr>
            <p:style>
              <a:lnRef idx="2">
                <a:schemeClr val="accent5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29" name="组合 28"/>
              <p:cNvGrpSpPr/>
              <p:nvPr/>
            </p:nvGrpSpPr>
            <p:grpSpPr>
              <a:xfrm>
                <a:off x="7450662" y="3090333"/>
                <a:ext cx="3012195" cy="1185333"/>
                <a:chOff x="5418662" y="2370666"/>
                <a:chExt cx="3012195" cy="1185333"/>
              </a:xfrm>
            </p:grpSpPr>
            <p:sp>
              <p:nvSpPr>
                <p:cNvPr id="32" name="矩形 31"/>
                <p:cNvSpPr/>
                <p:nvPr/>
              </p:nvSpPr>
              <p:spPr>
                <a:xfrm>
                  <a:off x="5418666" y="2370666"/>
                  <a:ext cx="2032000" cy="1185333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3" name="矩形 32"/>
                <p:cNvSpPr/>
                <p:nvPr/>
              </p:nvSpPr>
              <p:spPr>
                <a:xfrm>
                  <a:off x="5418662" y="2370666"/>
                  <a:ext cx="3012195" cy="118533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0688" tIns="30480" rIns="30480" bIns="30480" numCol="1" spcCol="1270" anchor="ctr" anchorCtr="0">
                  <a:noAutofit/>
                </a:bodyPr>
                <a:lstStyle/>
                <a:p>
                  <a:pPr lvl="0" algn="l" defTabSz="10668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zh-CN" altLang="en-US" sz="2000" kern="1200" dirty="0" smtClean="0">
                      <a:latin typeface="微软雅黑" pitchFamily="34" charset="-122"/>
                      <a:ea typeface="微软雅黑" pitchFamily="34" charset="-122"/>
                    </a:rPr>
                    <a:t>大数据应用</a:t>
                  </a:r>
                  <a:endParaRPr lang="zh-CN" altLang="en-US" sz="2000" kern="12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30" name="直接连接符 29"/>
              <p:cNvSpPr/>
              <p:nvPr/>
            </p:nvSpPr>
            <p:spPr>
              <a:xfrm>
                <a:off x="6942666" y="3683000"/>
                <a:ext cx="508000" cy="0"/>
              </a:xfrm>
              <a:prstGeom prst="line">
                <a:avLst/>
              </a:prstGeom>
            </p:spPr>
            <p:style>
              <a:lnRef idx="2">
                <a:schemeClr val="accent5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直接连接符 30"/>
              <p:cNvSpPr/>
              <p:nvPr/>
            </p:nvSpPr>
            <p:spPr>
              <a:xfrm rot="5400000">
                <a:off x="5644218" y="3942757"/>
                <a:ext cx="1555157" cy="1034288"/>
              </a:xfrm>
              <a:prstGeom prst="line">
                <a:avLst/>
              </a:prstGeom>
            </p:spPr>
            <p:style>
              <a:lnRef idx="2">
                <a:schemeClr val="accent5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8" name="组合 7"/>
            <p:cNvGrpSpPr/>
            <p:nvPr/>
          </p:nvGrpSpPr>
          <p:grpSpPr>
            <a:xfrm>
              <a:off x="2773065" y="5220929"/>
              <a:ext cx="7535790" cy="1061884"/>
              <a:chOff x="2841995" y="5695438"/>
              <a:chExt cx="7535790" cy="1061884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387314" y="5837597"/>
                <a:ext cx="3214349" cy="809601"/>
                <a:chOff x="3528414" y="3445792"/>
                <a:chExt cx="3214349" cy="809601"/>
              </a:xfrm>
            </p:grpSpPr>
            <p:sp>
              <p:nvSpPr>
                <p:cNvPr id="18" name="圆角矩形 17"/>
                <p:cNvSpPr/>
                <p:nvPr/>
              </p:nvSpPr>
              <p:spPr>
                <a:xfrm>
                  <a:off x="3724448" y="3445792"/>
                  <a:ext cx="3018315" cy="809601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4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4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9" name="圆角矩形 14"/>
                <p:cNvSpPr/>
                <p:nvPr/>
              </p:nvSpPr>
              <p:spPr>
                <a:xfrm>
                  <a:off x="3528414" y="3485313"/>
                  <a:ext cx="3111910" cy="73055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638877" tIns="106680" rIns="106680" bIns="106680" numCol="1" spcCol="1270" anchor="ctr" anchorCtr="0">
                  <a:noAutofit/>
                </a:bodyPr>
                <a:lstStyle/>
                <a:p>
                  <a:pPr lvl="0" algn="l" defTabSz="12446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zh-CN" altLang="en-US" sz="2400" b="1" kern="1200" dirty="0" smtClean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大地图云服务</a:t>
                  </a:r>
                  <a:endParaRPr lang="zh-CN" altLang="en-US" sz="2400" b="1" kern="12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5" name="椭圆 14"/>
              <p:cNvSpPr/>
              <p:nvPr/>
            </p:nvSpPr>
            <p:spPr>
              <a:xfrm>
                <a:off x="2841995" y="5695438"/>
                <a:ext cx="1061954" cy="1061884"/>
              </a:xfrm>
              <a:prstGeom prst="ellipse">
                <a:avLst/>
              </a:prstGeom>
              <a:blipFill>
                <a:blip r:embed="rId2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 l="-1000" r="-1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圆角矩形 15"/>
              <p:cNvSpPr/>
              <p:nvPr/>
            </p:nvSpPr>
            <p:spPr>
              <a:xfrm>
                <a:off x="7359470" y="5818812"/>
                <a:ext cx="3018315" cy="809601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ctr"/>
                <a:r>
                  <a:rPr lang="zh-CN" altLang="en-US" sz="24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大</a:t>
                </a:r>
                <a:r>
                  <a:rPr lang="zh-CN" altLang="en-US" sz="2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地图一体机</a:t>
                </a:r>
              </a:p>
            </p:txBody>
          </p:sp>
          <p:sp>
            <p:nvSpPr>
              <p:cNvPr id="17" name="KSO_Shape"/>
              <p:cNvSpPr/>
              <p:nvPr/>
            </p:nvSpPr>
            <p:spPr>
              <a:xfrm>
                <a:off x="6752723" y="5945698"/>
                <a:ext cx="488266" cy="555828"/>
              </a:xfrm>
              <a:prstGeom prst="mathPlus">
                <a:avLst>
                  <a:gd name="adj1" fmla="val 92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上箭头 8"/>
            <p:cNvSpPr/>
            <p:nvPr/>
          </p:nvSpPr>
          <p:spPr>
            <a:xfrm>
              <a:off x="2119565" y="2003934"/>
              <a:ext cx="219644" cy="4717545"/>
            </a:xfrm>
            <a:prstGeom prst="upArrow">
              <a:avLst/>
            </a:prstGeom>
            <a:solidFill>
              <a:srgbClr val="A895B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流程图: 联系 9"/>
            <p:cNvSpPr/>
            <p:nvPr/>
          </p:nvSpPr>
          <p:spPr>
            <a:xfrm>
              <a:off x="2079066" y="4654735"/>
              <a:ext cx="273396" cy="322562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09648" y="5450076"/>
              <a:ext cx="1266693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2800" b="1" cap="none" spc="0" dirty="0" smtClean="0">
                  <a:ln w="0"/>
                </a:rPr>
                <a:t>大地图</a:t>
              </a:r>
              <a:endParaRPr lang="zh-CN" altLang="en-US" sz="2800" b="1" cap="none" spc="0" dirty="0">
                <a:ln w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14833" y="2991633"/>
              <a:ext cx="906017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2800" b="1" cap="none" spc="0" dirty="0" smtClean="0">
                  <a:ln w="0"/>
                </a:rPr>
                <a:t>政企</a:t>
              </a:r>
              <a:endParaRPr lang="zh-CN" altLang="en-US" sz="2800" b="1" cap="none" spc="0" dirty="0">
                <a:ln w="0"/>
              </a:endParaRPr>
            </a:p>
          </p:txBody>
        </p:sp>
        <p:sp>
          <p:nvSpPr>
            <p:cNvPr id="13" name="KSO_Shape"/>
            <p:cNvSpPr/>
            <p:nvPr/>
          </p:nvSpPr>
          <p:spPr>
            <a:xfrm rot="3922642">
              <a:off x="3646104" y="3140332"/>
              <a:ext cx="660293" cy="1692837"/>
            </a:xfrm>
            <a:custGeom>
              <a:avLst/>
              <a:gdLst>
                <a:gd name="connsiteX0" fmla="*/ 6152279 h 6858001"/>
                <a:gd name="connsiteY0" fmla="*/ 6152279 h 6858001"/>
                <a:gd name="connsiteX1" fmla="*/ 6152279 h 6858001"/>
                <a:gd name="connsiteY1" fmla="*/ 6152279 h 6858001"/>
                <a:gd name="connsiteX2" fmla="*/ 6152279 h 6858001"/>
                <a:gd name="connsiteY2" fmla="*/ 6152279 h 6858001"/>
                <a:gd name="connsiteX3" fmla="*/ 6152279 h 6858001"/>
                <a:gd name="connsiteY3" fmla="*/ 6152279 h 6858001"/>
                <a:gd name="connsiteX4" fmla="*/ 6152279 h 6858001"/>
                <a:gd name="connsiteY4" fmla="*/ 6152279 h 6858001"/>
                <a:gd name="connsiteX5" fmla="*/ 6152279 h 6858001"/>
                <a:gd name="connsiteY5" fmla="*/ 6152279 h 6858001"/>
                <a:gd name="connsiteX6" fmla="*/ 6152279 h 6858001"/>
                <a:gd name="connsiteY6" fmla="*/ 6152279 h 6858001"/>
                <a:gd name="connsiteX7" fmla="*/ 6152279 h 6858001"/>
                <a:gd name="connsiteY7" fmla="*/ 6152279 h 6858001"/>
                <a:gd name="connsiteX8" fmla="*/ 6152279 h 6858001"/>
                <a:gd name="connsiteY8" fmla="*/ 6152279 h 6858001"/>
                <a:gd name="connsiteX9" fmla="*/ 6152279 h 6858001"/>
                <a:gd name="connsiteY9" fmla="*/ 6152279 h 6858001"/>
                <a:gd name="connsiteX10" fmla="*/ 6152279 h 6858001"/>
                <a:gd name="connsiteY10" fmla="*/ 6152279 h 6858001"/>
                <a:gd name="connsiteX11" fmla="*/ 6152279 h 6858001"/>
                <a:gd name="connsiteY11" fmla="*/ 6152279 h 6858001"/>
                <a:gd name="connsiteX12" fmla="*/ 6152279 h 6858001"/>
                <a:gd name="connsiteY12" fmla="*/ 6152279 h 6858001"/>
                <a:gd name="connsiteX13" fmla="*/ 6152279 h 6858001"/>
                <a:gd name="connsiteY13" fmla="*/ 6152279 h 6858001"/>
                <a:gd name="connsiteX14" fmla="*/ 6152279 h 6858001"/>
                <a:gd name="connsiteY14" fmla="*/ 6152279 h 6858001"/>
                <a:gd name="connsiteX15" fmla="*/ 6152279 h 6858001"/>
                <a:gd name="connsiteY15" fmla="*/ 6152279 h 6858001"/>
                <a:gd name="connsiteX16" fmla="*/ 6152279 h 6858001"/>
                <a:gd name="connsiteY16" fmla="*/ 6152279 h 6858001"/>
                <a:gd name="connsiteX17" fmla="*/ 6152279 h 6858001"/>
                <a:gd name="connsiteY17" fmla="*/ 6152279 h 6858001"/>
                <a:gd name="connsiteX18" fmla="*/ 6152279 h 6858001"/>
                <a:gd name="connsiteY18" fmla="*/ 6152279 h 6858001"/>
                <a:gd name="connsiteX19" fmla="*/ 6152279 h 6858001"/>
                <a:gd name="connsiteY19" fmla="*/ 6152279 h 6858001"/>
                <a:gd name="connsiteX20" fmla="*/ 6152279 h 6858001"/>
                <a:gd name="connsiteY20" fmla="*/ 6152279 h 6858001"/>
                <a:gd name="connsiteX21" fmla="*/ 6152279 h 6858001"/>
                <a:gd name="connsiteY21" fmla="*/ 6152279 h 6858001"/>
                <a:gd name="connsiteX22" fmla="*/ 6152279 h 6858001"/>
                <a:gd name="connsiteY22" fmla="*/ 6152279 h 6858001"/>
                <a:gd name="connsiteX23" fmla="*/ 6152279 h 6858001"/>
                <a:gd name="connsiteY23" fmla="*/ 6152279 h 6858001"/>
                <a:gd name="connsiteX24" fmla="*/ 6152279 h 6858001"/>
                <a:gd name="connsiteY24" fmla="*/ 6152279 h 6858001"/>
                <a:gd name="connsiteX25" fmla="*/ 6152279 h 6858001"/>
                <a:gd name="connsiteY25" fmla="*/ 6152279 h 6858001"/>
                <a:gd name="connsiteX26" fmla="*/ 6152279 h 6858001"/>
                <a:gd name="connsiteY26" fmla="*/ 6152279 h 6858001"/>
                <a:gd name="connsiteX27" fmla="*/ 6152279 h 6858001"/>
                <a:gd name="connsiteY27" fmla="*/ 6152279 h 6858001"/>
                <a:gd name="connsiteX28" fmla="*/ 6152279 h 6858001"/>
                <a:gd name="connsiteY28" fmla="*/ 6152279 h 6858001"/>
                <a:gd name="connsiteX29" fmla="*/ 6152279 h 6858001"/>
                <a:gd name="connsiteY29" fmla="*/ 6152279 h 6858001"/>
                <a:gd name="connsiteX30" fmla="*/ 6152279 h 6858001"/>
                <a:gd name="connsiteY30" fmla="*/ 6152279 h 6858001"/>
                <a:gd name="connsiteX31" fmla="*/ 6152279 h 6858001"/>
                <a:gd name="connsiteY31" fmla="*/ 6152279 h 6858001"/>
                <a:gd name="connsiteX32" fmla="*/ 6152279 h 6858001"/>
                <a:gd name="connsiteY32" fmla="*/ 6152279 h 6858001"/>
                <a:gd name="connsiteX33" fmla="*/ 6152279 h 6858001"/>
                <a:gd name="connsiteY33" fmla="*/ 6152279 h 6858001"/>
                <a:gd name="connsiteX34" fmla="*/ 6152279 h 6858001"/>
                <a:gd name="connsiteY34" fmla="*/ 6152279 h 6858001"/>
                <a:gd name="connsiteX35" fmla="*/ 6152279 h 6858001"/>
                <a:gd name="connsiteY35" fmla="*/ 6152279 h 6858001"/>
                <a:gd name="connsiteX36" fmla="*/ 6152279 h 6858001"/>
                <a:gd name="connsiteY36" fmla="*/ 6152279 h 6858001"/>
                <a:gd name="connsiteX37" fmla="*/ 6152279 h 6858001"/>
                <a:gd name="connsiteY37" fmla="*/ 6152279 h 6858001"/>
                <a:gd name="connsiteX38" fmla="*/ 6152279 h 6858001"/>
                <a:gd name="connsiteY38" fmla="*/ 6152279 h 6858001"/>
                <a:gd name="connsiteX39" fmla="*/ 6152279 h 6858001"/>
                <a:gd name="connsiteY39" fmla="*/ 6152279 h 6858001"/>
                <a:gd name="connsiteX40" fmla="*/ 6152279 h 6858001"/>
                <a:gd name="connsiteY40" fmla="*/ 6152279 h 6858001"/>
                <a:gd name="connsiteX41" fmla="*/ 6152279 h 6858001"/>
                <a:gd name="connsiteY41" fmla="*/ 6152279 h 6858001"/>
                <a:gd name="connsiteX42" fmla="*/ 6152279 h 6858001"/>
                <a:gd name="connsiteY42" fmla="*/ 6152279 h 6858001"/>
                <a:gd name="connsiteX43" fmla="*/ 6152279 h 6858001"/>
                <a:gd name="connsiteY43" fmla="*/ 6152279 h 6858001"/>
                <a:gd name="connsiteX44" fmla="*/ 6152279 h 6858001"/>
                <a:gd name="connsiteY44" fmla="*/ 6152279 h 6858001"/>
                <a:gd name="connsiteX45" fmla="*/ 6152279 h 6858001"/>
                <a:gd name="connsiteY45" fmla="*/ 6152279 h 6858001"/>
                <a:gd name="connsiteX46" fmla="*/ 6152279 h 6858001"/>
                <a:gd name="connsiteY46" fmla="*/ 6152279 h 6858001"/>
                <a:gd name="connsiteX47" fmla="*/ 6152279 h 6858001"/>
                <a:gd name="connsiteY47" fmla="*/ 6152279 h 6858001"/>
                <a:gd name="connsiteX48" fmla="*/ 6152279 h 6858001"/>
                <a:gd name="connsiteY48" fmla="*/ 6152279 h 6858001"/>
                <a:gd name="connsiteX49" fmla="*/ 6152279 h 6858001"/>
                <a:gd name="connsiteY49" fmla="*/ 6152279 h 6858001"/>
                <a:gd name="connsiteX50" fmla="*/ 6152279 h 6858001"/>
                <a:gd name="connsiteY50" fmla="*/ 6152279 h 6858001"/>
                <a:gd name="connsiteX51" fmla="*/ 6152279 h 6858001"/>
                <a:gd name="connsiteY51" fmla="*/ 6152279 h 6858001"/>
                <a:gd name="connsiteX52" fmla="*/ 6152279 h 6858001"/>
                <a:gd name="connsiteY52" fmla="*/ 6152279 h 6858001"/>
                <a:gd name="connsiteX53" fmla="*/ 6152279 h 6858001"/>
                <a:gd name="connsiteY53" fmla="*/ 6152279 h 6858001"/>
                <a:gd name="connsiteX54" fmla="*/ 6152279 h 6858001"/>
                <a:gd name="connsiteY54" fmla="*/ 6152279 h 6858001"/>
                <a:gd name="connsiteX55" fmla="*/ 6152279 h 6858001"/>
                <a:gd name="connsiteY55" fmla="*/ 6152279 h 6858001"/>
                <a:gd name="connsiteX56" fmla="*/ 6152279 h 6858001"/>
                <a:gd name="connsiteY56" fmla="*/ 6152279 h 6858001"/>
                <a:gd name="connsiteX57" fmla="*/ 6152279 h 6858001"/>
                <a:gd name="connsiteY57" fmla="*/ 6152279 h 6858001"/>
                <a:gd name="connsiteX58" fmla="*/ 6152279 h 6858001"/>
                <a:gd name="connsiteY58" fmla="*/ 6152279 h 6858001"/>
                <a:gd name="connsiteX59" fmla="*/ 6152279 h 6858001"/>
                <a:gd name="connsiteY59" fmla="*/ 6152279 h 6858001"/>
                <a:gd name="connsiteX60" fmla="*/ 6152279 h 6858001"/>
                <a:gd name="connsiteY60" fmla="*/ 6152279 h 6858001"/>
                <a:gd name="connsiteX61" fmla="*/ 6152279 h 6858001"/>
                <a:gd name="connsiteY61" fmla="*/ 6152279 h 6858001"/>
                <a:gd name="connsiteX62" fmla="*/ 6152279 h 6858001"/>
                <a:gd name="connsiteY62" fmla="*/ 6152279 h 6858001"/>
                <a:gd name="connsiteX63" fmla="*/ 6152279 h 6858001"/>
                <a:gd name="connsiteY63" fmla="*/ 6152279 h 6858001"/>
                <a:gd name="connsiteX64" fmla="*/ 6152279 h 6858001"/>
                <a:gd name="connsiteY64" fmla="*/ 6152279 h 6858001"/>
                <a:gd name="connsiteX65" fmla="*/ 6152279 h 6858001"/>
                <a:gd name="connsiteY65" fmla="*/ 6152279 h 6858001"/>
                <a:gd name="connsiteX66" fmla="*/ 6152279 h 6858001"/>
                <a:gd name="connsiteY66" fmla="*/ 6152279 h 6858001"/>
                <a:gd name="connsiteX67" fmla="*/ 6152279 h 6858001"/>
                <a:gd name="connsiteY67" fmla="*/ 6152279 h 6858001"/>
                <a:gd name="connsiteX68" fmla="*/ 6152279 h 6858001"/>
                <a:gd name="connsiteY68" fmla="*/ 6152279 h 6858001"/>
                <a:gd name="connsiteX69" fmla="*/ 6152279 h 6858001"/>
                <a:gd name="connsiteY69" fmla="*/ 6152279 h 6858001"/>
                <a:gd name="connsiteX70" fmla="*/ 6152279 h 6858001"/>
                <a:gd name="connsiteY70" fmla="*/ 6152279 h 6858001"/>
                <a:gd name="connsiteX71" fmla="*/ 6152279 h 6858001"/>
                <a:gd name="connsiteY71" fmla="*/ 6152279 h 6858001"/>
                <a:gd name="connsiteX72" fmla="*/ 6152279 h 6858001"/>
                <a:gd name="connsiteY72" fmla="*/ 6152279 h 6858001"/>
                <a:gd name="connsiteX73" fmla="*/ 6152279 h 6858001"/>
                <a:gd name="connsiteY73" fmla="*/ 6152279 h 6858001"/>
                <a:gd name="connsiteX74" fmla="*/ 6152279 h 6858001"/>
                <a:gd name="connsiteY74" fmla="*/ 6152279 h 6858001"/>
                <a:gd name="connsiteX75" fmla="*/ 6152279 h 6858001"/>
                <a:gd name="connsiteY75" fmla="*/ 6152279 h 6858001"/>
                <a:gd name="connsiteX76" fmla="*/ 6152279 h 6858001"/>
                <a:gd name="connsiteY76" fmla="*/ 6152279 h 6858001"/>
                <a:gd name="connsiteX77" fmla="*/ 6152279 h 6858001"/>
                <a:gd name="connsiteY77" fmla="*/ 6152279 h 6858001"/>
                <a:gd name="connsiteX78" fmla="*/ 6152279 h 6858001"/>
                <a:gd name="connsiteY78" fmla="*/ 6152279 h 6858001"/>
                <a:gd name="connsiteX79" fmla="*/ 6152279 h 6858001"/>
                <a:gd name="connsiteY79" fmla="*/ 6152279 h 6858001"/>
                <a:gd name="connsiteX80" fmla="*/ 6152279 h 6858001"/>
                <a:gd name="connsiteY80" fmla="*/ 6152279 h 6858001"/>
                <a:gd name="connsiteX81" fmla="*/ 6152279 h 6858001"/>
                <a:gd name="connsiteY81" fmla="*/ 6152279 h 6858001"/>
                <a:gd name="connsiteX82" fmla="*/ 6152279 h 6858001"/>
                <a:gd name="connsiteY82" fmla="*/ 6152279 h 6858001"/>
                <a:gd name="connsiteX83" fmla="*/ 6152279 h 6858001"/>
                <a:gd name="connsiteY83" fmla="*/ 6152279 h 6858001"/>
                <a:gd name="connsiteX84" fmla="*/ 6152279 h 6858001"/>
                <a:gd name="connsiteY84" fmla="*/ 6152279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224000" h="3925169">
                  <a:moveTo>
                    <a:pt x="749224" y="3155481"/>
                  </a:moveTo>
                  <a:lnTo>
                    <a:pt x="741453" y="3193968"/>
                  </a:lnTo>
                  <a:cubicBezTo>
                    <a:pt x="730789" y="3219181"/>
                    <a:pt x="712975" y="3240632"/>
                    <a:pt x="690552" y="3255781"/>
                  </a:cubicBezTo>
                  <a:lnTo>
                    <a:pt x="628200" y="3274827"/>
                  </a:lnTo>
                  <a:lnTo>
                    <a:pt x="628200" y="3382610"/>
                  </a:lnTo>
                  <a:lnTo>
                    <a:pt x="707988" y="3366502"/>
                  </a:lnTo>
                  <a:cubicBezTo>
                    <a:pt x="781745" y="3335305"/>
                    <a:pt x="837165" y="3269245"/>
                    <a:pt x="853590" y="3188979"/>
                  </a:cubicBezTo>
                  <a:lnTo>
                    <a:pt x="856967" y="3155481"/>
                  </a:lnTo>
                  <a:close/>
                  <a:moveTo>
                    <a:pt x="628200" y="3155481"/>
                  </a:moveTo>
                  <a:lnTo>
                    <a:pt x="628200" y="3242331"/>
                  </a:lnTo>
                  <a:lnTo>
                    <a:pt x="672383" y="3228835"/>
                  </a:lnTo>
                  <a:cubicBezTo>
                    <a:pt x="689620" y="3217190"/>
                    <a:pt x="703314" y="3200700"/>
                    <a:pt x="711512" y="3181319"/>
                  </a:cubicBezTo>
                  <a:lnTo>
                    <a:pt x="716728" y="3155481"/>
                  </a:lnTo>
                  <a:close/>
                  <a:moveTo>
                    <a:pt x="507270" y="3155481"/>
                  </a:moveTo>
                  <a:lnTo>
                    <a:pt x="512486" y="3181319"/>
                  </a:lnTo>
                  <a:cubicBezTo>
                    <a:pt x="520684" y="3200700"/>
                    <a:pt x="534378" y="3217190"/>
                    <a:pt x="551615" y="3228835"/>
                  </a:cubicBezTo>
                  <a:lnTo>
                    <a:pt x="595800" y="3242332"/>
                  </a:lnTo>
                  <a:lnTo>
                    <a:pt x="595800" y="3155481"/>
                  </a:lnTo>
                  <a:close/>
                  <a:moveTo>
                    <a:pt x="367033" y="3155481"/>
                  </a:moveTo>
                  <a:lnTo>
                    <a:pt x="370410" y="3188979"/>
                  </a:lnTo>
                  <a:cubicBezTo>
                    <a:pt x="386835" y="3269245"/>
                    <a:pt x="442255" y="3335305"/>
                    <a:pt x="516012" y="3366502"/>
                  </a:cubicBezTo>
                  <a:lnTo>
                    <a:pt x="595800" y="3382610"/>
                  </a:lnTo>
                  <a:lnTo>
                    <a:pt x="595800" y="3274827"/>
                  </a:lnTo>
                  <a:lnTo>
                    <a:pt x="533448" y="3255781"/>
                  </a:lnTo>
                  <a:cubicBezTo>
                    <a:pt x="511026" y="3240632"/>
                    <a:pt x="493211" y="3219181"/>
                    <a:pt x="482547" y="3193968"/>
                  </a:cubicBezTo>
                  <a:lnTo>
                    <a:pt x="474777" y="3155481"/>
                  </a:lnTo>
                  <a:close/>
                  <a:moveTo>
                    <a:pt x="628200" y="3036229"/>
                  </a:moveTo>
                  <a:lnTo>
                    <a:pt x="628200" y="3123081"/>
                  </a:lnTo>
                  <a:lnTo>
                    <a:pt x="716729" y="3123081"/>
                  </a:lnTo>
                  <a:lnTo>
                    <a:pt x="711512" y="3097242"/>
                  </a:lnTo>
                  <a:cubicBezTo>
                    <a:pt x="703314" y="3077860"/>
                    <a:pt x="689620" y="3061370"/>
                    <a:pt x="672383" y="3049725"/>
                  </a:cubicBezTo>
                  <a:close/>
                  <a:moveTo>
                    <a:pt x="595800" y="3036228"/>
                  </a:moveTo>
                  <a:lnTo>
                    <a:pt x="551615" y="3049725"/>
                  </a:lnTo>
                  <a:cubicBezTo>
                    <a:pt x="534378" y="3061370"/>
                    <a:pt x="520684" y="3077860"/>
                    <a:pt x="512486" y="3097242"/>
                  </a:cubicBezTo>
                  <a:lnTo>
                    <a:pt x="507270" y="3123081"/>
                  </a:lnTo>
                  <a:lnTo>
                    <a:pt x="595800" y="3123081"/>
                  </a:lnTo>
                  <a:close/>
                  <a:moveTo>
                    <a:pt x="628200" y="2895952"/>
                  </a:moveTo>
                  <a:lnTo>
                    <a:pt x="628200" y="3003736"/>
                  </a:lnTo>
                  <a:lnTo>
                    <a:pt x="690552" y="3022781"/>
                  </a:lnTo>
                  <a:cubicBezTo>
                    <a:pt x="712975" y="3037930"/>
                    <a:pt x="730789" y="3059382"/>
                    <a:pt x="741453" y="3084594"/>
                  </a:cubicBezTo>
                  <a:lnTo>
                    <a:pt x="749224" y="3123081"/>
                  </a:lnTo>
                  <a:lnTo>
                    <a:pt x="856967" y="3123081"/>
                  </a:lnTo>
                  <a:lnTo>
                    <a:pt x="853590" y="3089583"/>
                  </a:lnTo>
                  <a:cubicBezTo>
                    <a:pt x="837165" y="3009318"/>
                    <a:pt x="781745" y="2943257"/>
                    <a:pt x="707988" y="2912060"/>
                  </a:cubicBezTo>
                  <a:close/>
                  <a:moveTo>
                    <a:pt x="595800" y="2895952"/>
                  </a:moveTo>
                  <a:lnTo>
                    <a:pt x="516012" y="2912060"/>
                  </a:lnTo>
                  <a:cubicBezTo>
                    <a:pt x="442255" y="2943257"/>
                    <a:pt x="386835" y="3009318"/>
                    <a:pt x="370410" y="3089583"/>
                  </a:cubicBezTo>
                  <a:lnTo>
                    <a:pt x="367033" y="3123081"/>
                  </a:lnTo>
                  <a:lnTo>
                    <a:pt x="474777" y="3123081"/>
                  </a:lnTo>
                  <a:lnTo>
                    <a:pt x="482547" y="3084594"/>
                  </a:lnTo>
                  <a:cubicBezTo>
                    <a:pt x="493211" y="3059382"/>
                    <a:pt x="511026" y="3037930"/>
                    <a:pt x="533448" y="3022781"/>
                  </a:cubicBezTo>
                  <a:lnTo>
                    <a:pt x="595800" y="3003736"/>
                  </a:lnTo>
                  <a:close/>
                  <a:moveTo>
                    <a:pt x="612000" y="163023"/>
                  </a:moveTo>
                  <a:lnTo>
                    <a:pt x="262113" y="2041114"/>
                  </a:lnTo>
                  <a:lnTo>
                    <a:pt x="267690" y="2041114"/>
                  </a:lnTo>
                  <a:lnTo>
                    <a:pt x="612000" y="1415683"/>
                  </a:lnTo>
                  <a:close/>
                  <a:moveTo>
                    <a:pt x="612001" y="0"/>
                  </a:moveTo>
                  <a:lnTo>
                    <a:pt x="1035068" y="2270919"/>
                  </a:lnTo>
                  <a:lnTo>
                    <a:pt x="1028326" y="2270919"/>
                  </a:lnTo>
                  <a:lnTo>
                    <a:pt x="628200" y="1544096"/>
                  </a:lnTo>
                  <a:lnTo>
                    <a:pt x="628200" y="2863152"/>
                  </a:lnTo>
                  <a:lnTo>
                    <a:pt x="720755" y="2881838"/>
                  </a:lnTo>
                  <a:cubicBezTo>
                    <a:pt x="804322" y="2917184"/>
                    <a:pt x="867114" y="2992031"/>
                    <a:pt x="885724" y="3082972"/>
                  </a:cubicBezTo>
                  <a:lnTo>
                    <a:pt x="889767" y="3123081"/>
                  </a:lnTo>
                  <a:lnTo>
                    <a:pt x="1224000" y="3123081"/>
                  </a:lnTo>
                  <a:lnTo>
                    <a:pt x="1224000" y="3155481"/>
                  </a:lnTo>
                  <a:lnTo>
                    <a:pt x="889767" y="3155481"/>
                  </a:lnTo>
                  <a:lnTo>
                    <a:pt x="885724" y="3195590"/>
                  </a:lnTo>
                  <a:cubicBezTo>
                    <a:pt x="867114" y="3286531"/>
                    <a:pt x="804322" y="3361378"/>
                    <a:pt x="720755" y="3396724"/>
                  </a:cubicBezTo>
                  <a:lnTo>
                    <a:pt x="628200" y="3415411"/>
                  </a:lnTo>
                  <a:lnTo>
                    <a:pt x="628200" y="3925169"/>
                  </a:lnTo>
                  <a:lnTo>
                    <a:pt x="595800" y="3925169"/>
                  </a:lnTo>
                  <a:lnTo>
                    <a:pt x="595800" y="3415411"/>
                  </a:lnTo>
                  <a:lnTo>
                    <a:pt x="503245" y="3396724"/>
                  </a:lnTo>
                  <a:cubicBezTo>
                    <a:pt x="419678" y="3361378"/>
                    <a:pt x="356886" y="3286531"/>
                    <a:pt x="338276" y="3195590"/>
                  </a:cubicBezTo>
                  <a:lnTo>
                    <a:pt x="334233" y="3155481"/>
                  </a:lnTo>
                  <a:lnTo>
                    <a:pt x="0" y="3155481"/>
                  </a:lnTo>
                  <a:lnTo>
                    <a:pt x="0" y="3123081"/>
                  </a:lnTo>
                  <a:lnTo>
                    <a:pt x="334233" y="3123081"/>
                  </a:lnTo>
                  <a:lnTo>
                    <a:pt x="338276" y="3082972"/>
                  </a:lnTo>
                  <a:cubicBezTo>
                    <a:pt x="356886" y="2992031"/>
                    <a:pt x="419678" y="2917184"/>
                    <a:pt x="503245" y="2881838"/>
                  </a:cubicBezTo>
                  <a:lnTo>
                    <a:pt x="595800" y="2863152"/>
                  </a:lnTo>
                  <a:lnTo>
                    <a:pt x="595800" y="1544099"/>
                  </a:lnTo>
                  <a:lnTo>
                    <a:pt x="195674" y="2270919"/>
                  </a:lnTo>
                  <a:lnTo>
                    <a:pt x="188932" y="22709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04943600"/>
      </p:ext>
    </p:extLst>
  </p:cSld>
  <p:clrMapOvr>
    <a:masterClrMapping/>
  </p:clrMapOvr>
  <p:transition spd="med" advTm="203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+mn-ea"/>
              </a:rPr>
              <a:t>3.6</a:t>
            </a:r>
            <a:r>
              <a:rPr lang="zh-CN" altLang="en-US" sz="2800" dirty="0" smtClean="0">
                <a:latin typeface="+mn-ea"/>
                <a:ea typeface="+mn-ea"/>
              </a:rPr>
              <a:t>大地图</a:t>
            </a:r>
            <a:r>
              <a:rPr lang="zh-CN" altLang="en-US" sz="2800" dirty="0">
                <a:latin typeface="+mn-ea"/>
                <a:ea typeface="+mn-ea"/>
              </a:rPr>
              <a:t>服务体系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65243" y="924769"/>
            <a:ext cx="9977668" cy="5470134"/>
            <a:chOff x="1193277" y="1105073"/>
            <a:chExt cx="9977668" cy="5470134"/>
          </a:xfrm>
        </p:grpSpPr>
        <p:sp>
          <p:nvSpPr>
            <p:cNvPr id="4" name="MH_Other_2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1271849" y="4892528"/>
              <a:ext cx="3374736" cy="581544"/>
            </a:xfrm>
            <a:custGeom>
              <a:avLst/>
              <a:gdLst>
                <a:gd name="T0" fmla="*/ 2147483646 w 2099"/>
                <a:gd name="T1" fmla="*/ 0 h 807"/>
                <a:gd name="T2" fmla="*/ 0 w 2099"/>
                <a:gd name="T3" fmla="*/ 0 h 807"/>
                <a:gd name="T4" fmla="*/ 0 w 2099"/>
                <a:gd name="T5" fmla="*/ 2147483646 h 807"/>
                <a:gd name="T6" fmla="*/ 2147483646 w 2099"/>
                <a:gd name="T7" fmla="*/ 2147483646 h 807"/>
                <a:gd name="T8" fmla="*/ 2147483646 w 2099"/>
                <a:gd name="T9" fmla="*/ 2147483646 h 807"/>
                <a:gd name="T10" fmla="*/ 2147483646 w 2099"/>
                <a:gd name="T11" fmla="*/ 2147483646 h 807"/>
                <a:gd name="T12" fmla="*/ 2147483646 w 2099"/>
                <a:gd name="T13" fmla="*/ 0 h 8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99" h="807">
                  <a:moveTo>
                    <a:pt x="1460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1455" y="10"/>
                  </a:lnTo>
                  <a:lnTo>
                    <a:pt x="2091" y="807"/>
                  </a:lnTo>
                  <a:lnTo>
                    <a:pt x="2099" y="802"/>
                  </a:lnTo>
                  <a:lnTo>
                    <a:pt x="1460" y="0"/>
                  </a:lnTo>
                  <a:close/>
                </a:path>
              </a:pathLst>
            </a:custGeom>
            <a:solidFill>
              <a:srgbClr val="F47C0D"/>
            </a:solidFill>
            <a:ln w="9525" cmpd="sng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93277" y="1105073"/>
              <a:ext cx="9977668" cy="5470134"/>
              <a:chOff x="933086" y="693174"/>
              <a:chExt cx="10604575" cy="5813828"/>
            </a:xfrm>
          </p:grpSpPr>
          <p:sp>
            <p:nvSpPr>
              <p:cNvPr id="6" name="MH_Other_1"/>
              <p:cNvSpPr>
                <a:spLocks/>
              </p:cNvSpPr>
              <p:nvPr>
                <p:custDataLst>
                  <p:tags r:id="rId2"/>
                </p:custDataLst>
              </p:nvPr>
            </p:nvSpPr>
            <p:spPr bwMode="auto">
              <a:xfrm flipH="1" flipV="1">
                <a:off x="7537926" y="3163628"/>
                <a:ext cx="3650492" cy="618083"/>
              </a:xfrm>
              <a:custGeom>
                <a:avLst/>
                <a:gdLst>
                  <a:gd name="T0" fmla="*/ 2147483646 w 2099"/>
                  <a:gd name="T1" fmla="*/ 0 h 807"/>
                  <a:gd name="T2" fmla="*/ 0 w 2099"/>
                  <a:gd name="T3" fmla="*/ 0 h 807"/>
                  <a:gd name="T4" fmla="*/ 0 w 2099"/>
                  <a:gd name="T5" fmla="*/ 2147483646 h 807"/>
                  <a:gd name="T6" fmla="*/ 2147483646 w 2099"/>
                  <a:gd name="T7" fmla="*/ 2147483646 h 807"/>
                  <a:gd name="T8" fmla="*/ 2147483646 w 2099"/>
                  <a:gd name="T9" fmla="*/ 2147483646 h 807"/>
                  <a:gd name="T10" fmla="*/ 2147483646 w 2099"/>
                  <a:gd name="T11" fmla="*/ 2147483646 h 807"/>
                  <a:gd name="T12" fmla="*/ 2147483646 w 2099"/>
                  <a:gd name="T13" fmla="*/ 0 h 8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99" h="807">
                    <a:moveTo>
                      <a:pt x="146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455" y="10"/>
                    </a:lnTo>
                    <a:lnTo>
                      <a:pt x="2091" y="807"/>
                    </a:lnTo>
                    <a:lnTo>
                      <a:pt x="2099" y="802"/>
                    </a:ln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92D050"/>
              </a:solidFill>
              <a:ln w="9525" cmpd="sng">
                <a:solidFill>
                  <a:srgbClr val="92D05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" name="MH_Other_2"/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985230" y="4682631"/>
                <a:ext cx="3586774" cy="618083"/>
              </a:xfrm>
              <a:custGeom>
                <a:avLst/>
                <a:gdLst>
                  <a:gd name="T0" fmla="*/ 2147483646 w 2099"/>
                  <a:gd name="T1" fmla="*/ 0 h 807"/>
                  <a:gd name="T2" fmla="*/ 0 w 2099"/>
                  <a:gd name="T3" fmla="*/ 0 h 807"/>
                  <a:gd name="T4" fmla="*/ 0 w 2099"/>
                  <a:gd name="T5" fmla="*/ 2147483646 h 807"/>
                  <a:gd name="T6" fmla="*/ 2147483646 w 2099"/>
                  <a:gd name="T7" fmla="*/ 2147483646 h 807"/>
                  <a:gd name="T8" fmla="*/ 2147483646 w 2099"/>
                  <a:gd name="T9" fmla="*/ 2147483646 h 807"/>
                  <a:gd name="T10" fmla="*/ 2147483646 w 2099"/>
                  <a:gd name="T11" fmla="*/ 2147483646 h 807"/>
                  <a:gd name="T12" fmla="*/ 2147483646 w 2099"/>
                  <a:gd name="T13" fmla="*/ 0 h 8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99" h="807">
                    <a:moveTo>
                      <a:pt x="146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455" y="10"/>
                    </a:lnTo>
                    <a:lnTo>
                      <a:pt x="2091" y="807"/>
                    </a:lnTo>
                    <a:lnTo>
                      <a:pt x="2099" y="802"/>
                    </a:ln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F47C0D"/>
              </a:solidFill>
              <a:ln w="9525" cmpd="sng">
                <a:solidFill>
                  <a:schemeClr val="bg1">
                    <a:lumMod val="40000"/>
                    <a:lumOff val="6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" name="MH_Other_3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958647" y="1589597"/>
                <a:ext cx="3734258" cy="618082"/>
              </a:xfrm>
              <a:custGeom>
                <a:avLst/>
                <a:gdLst>
                  <a:gd name="T0" fmla="*/ 2147483646 w 2099"/>
                  <a:gd name="T1" fmla="*/ 0 h 807"/>
                  <a:gd name="T2" fmla="*/ 0 w 2099"/>
                  <a:gd name="T3" fmla="*/ 0 h 807"/>
                  <a:gd name="T4" fmla="*/ 0 w 2099"/>
                  <a:gd name="T5" fmla="*/ 2147483646 h 807"/>
                  <a:gd name="T6" fmla="*/ 2147483646 w 2099"/>
                  <a:gd name="T7" fmla="*/ 2147483646 h 807"/>
                  <a:gd name="T8" fmla="*/ 2147483646 w 2099"/>
                  <a:gd name="T9" fmla="*/ 2147483646 h 807"/>
                  <a:gd name="T10" fmla="*/ 2147483646 w 2099"/>
                  <a:gd name="T11" fmla="*/ 2147483646 h 807"/>
                  <a:gd name="T12" fmla="*/ 2147483646 w 2099"/>
                  <a:gd name="T13" fmla="*/ 0 h 8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99" h="807">
                    <a:moveTo>
                      <a:pt x="146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455" y="10"/>
                    </a:lnTo>
                    <a:lnTo>
                      <a:pt x="2091" y="807"/>
                    </a:lnTo>
                    <a:lnTo>
                      <a:pt x="2099" y="802"/>
                    </a:ln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92D050"/>
              </a:solidFill>
              <a:ln w="9525" cmpd="sng">
                <a:solidFill>
                  <a:srgbClr val="92D05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" name="MH_Other_4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 flipH="1" flipV="1">
                <a:off x="6681837" y="5020561"/>
                <a:ext cx="4352415" cy="618083"/>
              </a:xfrm>
              <a:custGeom>
                <a:avLst/>
                <a:gdLst>
                  <a:gd name="T0" fmla="*/ 2147483646 w 2099"/>
                  <a:gd name="T1" fmla="*/ 0 h 807"/>
                  <a:gd name="T2" fmla="*/ 0 w 2099"/>
                  <a:gd name="T3" fmla="*/ 0 h 807"/>
                  <a:gd name="T4" fmla="*/ 0 w 2099"/>
                  <a:gd name="T5" fmla="*/ 2147483646 h 807"/>
                  <a:gd name="T6" fmla="*/ 2147483646 w 2099"/>
                  <a:gd name="T7" fmla="*/ 2147483646 h 807"/>
                  <a:gd name="T8" fmla="*/ 2147483646 w 2099"/>
                  <a:gd name="T9" fmla="*/ 2147483646 h 807"/>
                  <a:gd name="T10" fmla="*/ 2147483646 w 2099"/>
                  <a:gd name="T11" fmla="*/ 2147483646 h 807"/>
                  <a:gd name="T12" fmla="*/ 2147483646 w 2099"/>
                  <a:gd name="T13" fmla="*/ 0 h 8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99" h="807">
                    <a:moveTo>
                      <a:pt x="146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455" y="10"/>
                    </a:lnTo>
                    <a:lnTo>
                      <a:pt x="2091" y="807"/>
                    </a:lnTo>
                    <a:lnTo>
                      <a:pt x="2099" y="802"/>
                    </a:ln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CC4209"/>
              </a:solidFill>
              <a:ln w="9525" cmpd="sng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MH_Other_5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 flipH="1">
                <a:off x="7226114" y="1430594"/>
                <a:ext cx="3962303" cy="1298825"/>
              </a:xfrm>
              <a:custGeom>
                <a:avLst/>
                <a:gdLst>
                  <a:gd name="T0" fmla="*/ 2147483646 w 2099"/>
                  <a:gd name="T1" fmla="*/ 0 h 807"/>
                  <a:gd name="T2" fmla="*/ 0 w 2099"/>
                  <a:gd name="T3" fmla="*/ 0 h 807"/>
                  <a:gd name="T4" fmla="*/ 0 w 2099"/>
                  <a:gd name="T5" fmla="*/ 2147483646 h 807"/>
                  <a:gd name="T6" fmla="*/ 2147483646 w 2099"/>
                  <a:gd name="T7" fmla="*/ 2147483646 h 807"/>
                  <a:gd name="T8" fmla="*/ 2147483646 w 2099"/>
                  <a:gd name="T9" fmla="*/ 2147483646 h 807"/>
                  <a:gd name="T10" fmla="*/ 2147483646 w 2099"/>
                  <a:gd name="T11" fmla="*/ 2147483646 h 807"/>
                  <a:gd name="T12" fmla="*/ 2147483646 w 2099"/>
                  <a:gd name="T13" fmla="*/ 0 h 8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99" h="807">
                    <a:moveTo>
                      <a:pt x="146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455" y="10"/>
                    </a:lnTo>
                    <a:lnTo>
                      <a:pt x="2091" y="807"/>
                    </a:lnTo>
                    <a:lnTo>
                      <a:pt x="2099" y="802"/>
                    </a:lnTo>
                    <a:lnTo>
                      <a:pt x="1460" y="0"/>
                    </a:lnTo>
                    <a:close/>
                  </a:path>
                </a:pathLst>
              </a:custGeom>
              <a:solidFill>
                <a:srgbClr val="58B7B2"/>
              </a:solidFill>
              <a:ln w="9525" cmpd="sng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MH_Other_6"/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 rot="4320000">
                <a:off x="4164305" y="1069820"/>
                <a:ext cx="1586719" cy="2909600"/>
              </a:xfrm>
              <a:custGeom>
                <a:avLst/>
                <a:gdLst>
                  <a:gd name="T0" fmla="*/ 2147483646 w 1468"/>
                  <a:gd name="T1" fmla="*/ 2147483646 h 2692"/>
                  <a:gd name="T2" fmla="*/ 2147483646 w 1468"/>
                  <a:gd name="T3" fmla="*/ 2147483646 h 2692"/>
                  <a:gd name="T4" fmla="*/ 2147483646 w 1468"/>
                  <a:gd name="T5" fmla="*/ 2147483646 h 2692"/>
                  <a:gd name="T6" fmla="*/ 2147483646 w 1468"/>
                  <a:gd name="T7" fmla="*/ 0 h 2692"/>
                  <a:gd name="T8" fmla="*/ 2147483646 w 1468"/>
                  <a:gd name="T9" fmla="*/ 2147483646 h 2692"/>
                  <a:gd name="T10" fmla="*/ 2147483646 w 1468"/>
                  <a:gd name="T11" fmla="*/ 2147483646 h 2692"/>
                  <a:gd name="T12" fmla="*/ 2147483646 w 1468"/>
                  <a:gd name="T13" fmla="*/ 2147483646 h 2692"/>
                  <a:gd name="T14" fmla="*/ 2147483646 w 1468"/>
                  <a:gd name="T15" fmla="*/ 2147483646 h 26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68" h="2692">
                    <a:moveTo>
                      <a:pt x="1069" y="2104"/>
                    </a:moveTo>
                    <a:cubicBezTo>
                      <a:pt x="1099" y="1845"/>
                      <a:pt x="1241" y="1097"/>
                      <a:pt x="1253" y="1036"/>
                    </a:cubicBezTo>
                    <a:cubicBezTo>
                      <a:pt x="1253" y="1032"/>
                      <a:pt x="1253" y="1032"/>
                      <a:pt x="1253" y="1032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34" y="392"/>
                      <a:pt x="0" y="821"/>
                      <a:pt x="90" y="1224"/>
                    </a:cubicBezTo>
                    <a:cubicBezTo>
                      <a:pt x="192" y="1678"/>
                      <a:pt x="454" y="2098"/>
                      <a:pt x="860" y="2393"/>
                    </a:cubicBezTo>
                    <a:cubicBezTo>
                      <a:pt x="1049" y="2531"/>
                      <a:pt x="1255" y="2630"/>
                      <a:pt x="1468" y="2692"/>
                    </a:cubicBezTo>
                    <a:cubicBezTo>
                      <a:pt x="1168" y="2531"/>
                      <a:pt x="1049" y="2280"/>
                      <a:pt x="1069" y="2104"/>
                    </a:cubicBezTo>
                    <a:close/>
                  </a:path>
                </a:pathLst>
              </a:custGeom>
              <a:solidFill>
                <a:srgbClr val="92D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MH_Other_7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5235341" y="1519084"/>
                <a:ext cx="2821038" cy="1677125"/>
              </a:xfrm>
              <a:custGeom>
                <a:avLst/>
                <a:gdLst>
                  <a:gd name="T0" fmla="*/ 2147483646 w 2605"/>
                  <a:gd name="T1" fmla="*/ 2147483646 h 1551"/>
                  <a:gd name="T2" fmla="*/ 2147483646 w 2605"/>
                  <a:gd name="T3" fmla="*/ 0 h 1551"/>
                  <a:gd name="T4" fmla="*/ 0 w 2605"/>
                  <a:gd name="T5" fmla="*/ 2147483646 h 1551"/>
                  <a:gd name="T6" fmla="*/ 2147483646 w 2605"/>
                  <a:gd name="T7" fmla="*/ 2147483646 h 1551"/>
                  <a:gd name="T8" fmla="*/ 2147483646 w 2605"/>
                  <a:gd name="T9" fmla="*/ 2147483646 h 1551"/>
                  <a:gd name="T10" fmla="*/ 2147483646 w 2605"/>
                  <a:gd name="T11" fmla="*/ 2147483646 h 1551"/>
                  <a:gd name="T12" fmla="*/ 2147483646 w 2605"/>
                  <a:gd name="T13" fmla="*/ 2147483646 h 1551"/>
                  <a:gd name="T14" fmla="*/ 2147483646 w 2605"/>
                  <a:gd name="T15" fmla="*/ 2147483646 h 15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605" h="1551">
                    <a:moveTo>
                      <a:pt x="1978" y="494"/>
                    </a:moveTo>
                    <a:cubicBezTo>
                      <a:pt x="1629" y="186"/>
                      <a:pt x="1170" y="0"/>
                      <a:pt x="668" y="0"/>
                    </a:cubicBezTo>
                    <a:cubicBezTo>
                      <a:pt x="434" y="0"/>
                      <a:pt x="209" y="41"/>
                      <a:pt x="0" y="115"/>
                    </a:cubicBezTo>
                    <a:cubicBezTo>
                      <a:pt x="338" y="69"/>
                      <a:pt x="581" y="202"/>
                      <a:pt x="668" y="357"/>
                    </a:cubicBezTo>
                    <a:cubicBezTo>
                      <a:pt x="797" y="584"/>
                      <a:pt x="1122" y="1273"/>
                      <a:pt x="1148" y="1328"/>
                    </a:cubicBezTo>
                    <a:cubicBezTo>
                      <a:pt x="1150" y="1332"/>
                      <a:pt x="1150" y="1332"/>
                      <a:pt x="1150" y="1332"/>
                    </a:cubicBezTo>
                    <a:cubicBezTo>
                      <a:pt x="2605" y="1551"/>
                      <a:pt x="2605" y="1551"/>
                      <a:pt x="2605" y="1551"/>
                    </a:cubicBezTo>
                    <a:cubicBezTo>
                      <a:pt x="2512" y="1134"/>
                      <a:pt x="2288" y="766"/>
                      <a:pt x="1978" y="494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MH_Other_8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6792539" y="2384399"/>
                <a:ext cx="1400371" cy="3162368"/>
              </a:xfrm>
              <a:custGeom>
                <a:avLst/>
                <a:gdLst>
                  <a:gd name="T0" fmla="*/ 2147483646 w 1295"/>
                  <a:gd name="T1" fmla="*/ 2147483646 h 2922"/>
                  <a:gd name="T2" fmla="*/ 2147483646 w 1295"/>
                  <a:gd name="T3" fmla="*/ 0 h 2922"/>
                  <a:gd name="T4" fmla="*/ 2147483646 w 1295"/>
                  <a:gd name="T5" fmla="*/ 2147483646 h 2922"/>
                  <a:gd name="T6" fmla="*/ 2147483646 w 1295"/>
                  <a:gd name="T7" fmla="*/ 2147483646 h 2922"/>
                  <a:gd name="T8" fmla="*/ 0 w 1295"/>
                  <a:gd name="T9" fmla="*/ 2147483646 h 2922"/>
                  <a:gd name="T10" fmla="*/ 2147483646 w 1295"/>
                  <a:gd name="T11" fmla="*/ 2147483646 h 2922"/>
                  <a:gd name="T12" fmla="*/ 2147483646 w 1295"/>
                  <a:gd name="T13" fmla="*/ 2147483646 h 2922"/>
                  <a:gd name="T14" fmla="*/ 2147483646 w 1295"/>
                  <a:gd name="T15" fmla="*/ 2147483646 h 29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95" h="2922">
                    <a:moveTo>
                      <a:pt x="1139" y="613"/>
                    </a:moveTo>
                    <a:cubicBezTo>
                      <a:pt x="1067" y="390"/>
                      <a:pt x="962" y="176"/>
                      <a:pt x="826" y="0"/>
                    </a:cubicBezTo>
                    <a:cubicBezTo>
                      <a:pt x="974" y="307"/>
                      <a:pt x="900" y="580"/>
                      <a:pt x="779" y="710"/>
                    </a:cubicBezTo>
                    <a:cubicBezTo>
                      <a:pt x="603" y="903"/>
                      <a:pt x="49" y="1425"/>
                      <a:pt x="4" y="1467"/>
                    </a:cubicBezTo>
                    <a:cubicBezTo>
                      <a:pt x="0" y="1470"/>
                      <a:pt x="0" y="1470"/>
                      <a:pt x="0" y="1470"/>
                    </a:cubicBezTo>
                    <a:cubicBezTo>
                      <a:pt x="242" y="2922"/>
                      <a:pt x="242" y="2922"/>
                      <a:pt x="242" y="2922"/>
                    </a:cubicBezTo>
                    <a:cubicBezTo>
                      <a:pt x="610" y="2704"/>
                      <a:pt x="891" y="2377"/>
                      <a:pt x="1054" y="1998"/>
                    </a:cubicBezTo>
                    <a:cubicBezTo>
                      <a:pt x="1239" y="1571"/>
                      <a:pt x="1295" y="1091"/>
                      <a:pt x="1139" y="613"/>
                    </a:cubicBezTo>
                    <a:close/>
                  </a:path>
                </a:pathLst>
              </a:custGeom>
              <a:solidFill>
                <a:srgbClr val="92D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MH_Other_9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4537922" y="4574441"/>
                <a:ext cx="3191888" cy="1309966"/>
              </a:xfrm>
              <a:custGeom>
                <a:avLst/>
                <a:gdLst>
                  <a:gd name="T0" fmla="*/ 2147483646 w 2952"/>
                  <a:gd name="T1" fmla="*/ 2147483646 h 1208"/>
                  <a:gd name="T2" fmla="*/ 2147483646 w 2952"/>
                  <a:gd name="T3" fmla="*/ 2147483646 h 1208"/>
                  <a:gd name="T4" fmla="*/ 2147483646 w 2952"/>
                  <a:gd name="T5" fmla="*/ 0 h 1208"/>
                  <a:gd name="T6" fmla="*/ 0 w 2952"/>
                  <a:gd name="T7" fmla="*/ 2147483646 h 1208"/>
                  <a:gd name="T8" fmla="*/ 2147483646 w 2952"/>
                  <a:gd name="T9" fmla="*/ 2147483646 h 1208"/>
                  <a:gd name="T10" fmla="*/ 2147483646 w 2952"/>
                  <a:gd name="T11" fmla="*/ 2147483646 h 1208"/>
                  <a:gd name="T12" fmla="*/ 2147483646 w 2952"/>
                  <a:gd name="T13" fmla="*/ 2147483646 h 1208"/>
                  <a:gd name="T14" fmla="*/ 2147483646 w 2952"/>
                  <a:gd name="T15" fmla="*/ 2147483646 h 12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952" h="1208">
                    <a:moveTo>
                      <a:pt x="2269" y="506"/>
                    </a:moveTo>
                    <a:cubicBezTo>
                      <a:pt x="2032" y="398"/>
                      <a:pt x="1364" y="31"/>
                      <a:pt x="1310" y="2"/>
                    </a:cubicBezTo>
                    <a:cubicBezTo>
                      <a:pt x="1306" y="0"/>
                      <a:pt x="1306" y="0"/>
                      <a:pt x="1306" y="0"/>
                    </a:cubicBezTo>
                    <a:cubicBezTo>
                      <a:pt x="0" y="678"/>
                      <a:pt x="0" y="678"/>
                      <a:pt x="0" y="678"/>
                    </a:cubicBezTo>
                    <a:cubicBezTo>
                      <a:pt x="321" y="961"/>
                      <a:pt x="718" y="1127"/>
                      <a:pt x="1129" y="1165"/>
                    </a:cubicBezTo>
                    <a:cubicBezTo>
                      <a:pt x="1592" y="1208"/>
                      <a:pt x="2073" y="1090"/>
                      <a:pt x="2479" y="795"/>
                    </a:cubicBezTo>
                    <a:cubicBezTo>
                      <a:pt x="2669" y="657"/>
                      <a:pt x="2826" y="492"/>
                      <a:pt x="2952" y="309"/>
                    </a:cubicBezTo>
                    <a:cubicBezTo>
                      <a:pt x="2706" y="544"/>
                      <a:pt x="2431" y="580"/>
                      <a:pt x="2269" y="506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MH_Other_10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3768548" y="2847500"/>
                <a:ext cx="1586719" cy="2911445"/>
              </a:xfrm>
              <a:custGeom>
                <a:avLst/>
                <a:gdLst>
                  <a:gd name="T0" fmla="*/ 2147483646 w 1468"/>
                  <a:gd name="T1" fmla="*/ 2147483646 h 2692"/>
                  <a:gd name="T2" fmla="*/ 2147483646 w 1468"/>
                  <a:gd name="T3" fmla="*/ 2147483646 h 2692"/>
                  <a:gd name="T4" fmla="*/ 2147483646 w 1468"/>
                  <a:gd name="T5" fmla="*/ 2147483646 h 2692"/>
                  <a:gd name="T6" fmla="*/ 2147483646 w 1468"/>
                  <a:gd name="T7" fmla="*/ 0 h 2692"/>
                  <a:gd name="T8" fmla="*/ 2147483646 w 1468"/>
                  <a:gd name="T9" fmla="*/ 2147483646 h 2692"/>
                  <a:gd name="T10" fmla="*/ 2147483646 w 1468"/>
                  <a:gd name="T11" fmla="*/ 2147483646 h 2692"/>
                  <a:gd name="T12" fmla="*/ 2147483646 w 1468"/>
                  <a:gd name="T13" fmla="*/ 2147483646 h 2692"/>
                  <a:gd name="T14" fmla="*/ 2147483646 w 1468"/>
                  <a:gd name="T15" fmla="*/ 2147483646 h 26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68" h="2692">
                    <a:moveTo>
                      <a:pt x="1069" y="2104"/>
                    </a:moveTo>
                    <a:cubicBezTo>
                      <a:pt x="1099" y="1845"/>
                      <a:pt x="1241" y="1097"/>
                      <a:pt x="1253" y="1036"/>
                    </a:cubicBezTo>
                    <a:cubicBezTo>
                      <a:pt x="1253" y="1032"/>
                      <a:pt x="1253" y="1032"/>
                      <a:pt x="1253" y="1032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34" y="392"/>
                      <a:pt x="0" y="821"/>
                      <a:pt x="90" y="1224"/>
                    </a:cubicBezTo>
                    <a:cubicBezTo>
                      <a:pt x="192" y="1678"/>
                      <a:pt x="454" y="2098"/>
                      <a:pt x="860" y="2393"/>
                    </a:cubicBezTo>
                    <a:cubicBezTo>
                      <a:pt x="1049" y="2531"/>
                      <a:pt x="1255" y="2630"/>
                      <a:pt x="1468" y="2692"/>
                    </a:cubicBezTo>
                    <a:cubicBezTo>
                      <a:pt x="1168" y="2531"/>
                      <a:pt x="1049" y="2280"/>
                      <a:pt x="1069" y="210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MH_Other_11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809138" y="1830892"/>
                <a:ext cx="1636535" cy="1911443"/>
              </a:xfrm>
              <a:custGeom>
                <a:avLst/>
                <a:gdLst>
                  <a:gd name="T0" fmla="*/ 2147483646 w 1515"/>
                  <a:gd name="T1" fmla="*/ 0 h 1764"/>
                  <a:gd name="T2" fmla="*/ 2147483646 w 1515"/>
                  <a:gd name="T3" fmla="*/ 2147483646 h 1764"/>
                  <a:gd name="T4" fmla="*/ 2147483646 w 1515"/>
                  <a:gd name="T5" fmla="*/ 2147483646 h 1764"/>
                  <a:gd name="T6" fmla="*/ 2147483646 w 1515"/>
                  <a:gd name="T7" fmla="*/ 2147483646 h 1764"/>
                  <a:gd name="T8" fmla="*/ 2147483646 w 1515"/>
                  <a:gd name="T9" fmla="*/ 2147483646 h 1764"/>
                  <a:gd name="T10" fmla="*/ 2147483646 w 1515"/>
                  <a:gd name="T11" fmla="*/ 0 h 17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15" h="1764">
                    <a:moveTo>
                      <a:pt x="977" y="0"/>
                    </a:moveTo>
                    <a:cubicBezTo>
                      <a:pt x="577" y="238"/>
                      <a:pt x="258" y="616"/>
                      <a:pt x="103" y="1093"/>
                    </a:cubicBezTo>
                    <a:cubicBezTo>
                      <a:pt x="31" y="1316"/>
                      <a:pt x="0" y="1543"/>
                      <a:pt x="6" y="1764"/>
                    </a:cubicBezTo>
                    <a:cubicBezTo>
                      <a:pt x="67" y="1429"/>
                      <a:pt x="268" y="1239"/>
                      <a:pt x="443" y="1204"/>
                    </a:cubicBezTo>
                    <a:cubicBezTo>
                      <a:pt x="698" y="1152"/>
                      <a:pt x="1454" y="1056"/>
                      <a:pt x="1515" y="1048"/>
                    </a:cubicBezTo>
                    <a:lnTo>
                      <a:pt x="977" y="0"/>
                    </a:lnTo>
                    <a:close/>
                  </a:path>
                </a:pathLst>
              </a:custGeom>
              <a:solidFill>
                <a:srgbClr val="92D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MH_Other_12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657848" y="2277388"/>
                <a:ext cx="269373" cy="378230"/>
              </a:xfrm>
              <a:custGeom>
                <a:avLst/>
                <a:gdLst>
                  <a:gd name="T0" fmla="*/ 2147483646 w 252"/>
                  <a:gd name="T1" fmla="*/ 0 h 346"/>
                  <a:gd name="T2" fmla="*/ 2147483646 w 252"/>
                  <a:gd name="T3" fmla="*/ 2147483646 h 346"/>
                  <a:gd name="T4" fmla="*/ 2147483646 w 252"/>
                  <a:gd name="T5" fmla="*/ 2147483646 h 346"/>
                  <a:gd name="T6" fmla="*/ 2147483646 w 252"/>
                  <a:gd name="T7" fmla="*/ 2147483646 h 346"/>
                  <a:gd name="T8" fmla="*/ 2147483646 w 252"/>
                  <a:gd name="T9" fmla="*/ 2147483646 h 346"/>
                  <a:gd name="T10" fmla="*/ 2147483646 w 252"/>
                  <a:gd name="T11" fmla="*/ 2147483646 h 346"/>
                  <a:gd name="T12" fmla="*/ 2147483646 w 252"/>
                  <a:gd name="T13" fmla="*/ 2147483646 h 346"/>
                  <a:gd name="T14" fmla="*/ 2147483646 w 252"/>
                  <a:gd name="T15" fmla="*/ 2147483646 h 346"/>
                  <a:gd name="T16" fmla="*/ 2147483646 w 252"/>
                  <a:gd name="T17" fmla="*/ 2147483646 h 346"/>
                  <a:gd name="T18" fmla="*/ 2147483646 w 252"/>
                  <a:gd name="T19" fmla="*/ 2147483646 h 346"/>
                  <a:gd name="T20" fmla="*/ 2147483646 w 252"/>
                  <a:gd name="T21" fmla="*/ 2147483646 h 346"/>
                  <a:gd name="T22" fmla="*/ 2147483646 w 252"/>
                  <a:gd name="T23" fmla="*/ 2147483646 h 346"/>
                  <a:gd name="T24" fmla="*/ 2147483646 w 252"/>
                  <a:gd name="T25" fmla="*/ 2147483646 h 346"/>
                  <a:gd name="T26" fmla="*/ 2147483646 w 252"/>
                  <a:gd name="T27" fmla="*/ 2147483646 h 346"/>
                  <a:gd name="T28" fmla="*/ 2147483646 w 252"/>
                  <a:gd name="T29" fmla="*/ 2147483646 h 346"/>
                  <a:gd name="T30" fmla="*/ 2147483646 w 252"/>
                  <a:gd name="T31" fmla="*/ 2147483646 h 346"/>
                  <a:gd name="T32" fmla="*/ 2147483646 w 252"/>
                  <a:gd name="T33" fmla="*/ 2147483646 h 346"/>
                  <a:gd name="T34" fmla="*/ 2147483646 w 252"/>
                  <a:gd name="T35" fmla="*/ 2147483646 h 346"/>
                  <a:gd name="T36" fmla="*/ 0 w 252"/>
                  <a:gd name="T37" fmla="*/ 2147483646 h 346"/>
                  <a:gd name="T38" fmla="*/ 2147483646 w 252"/>
                  <a:gd name="T39" fmla="*/ 2147483646 h 346"/>
                  <a:gd name="T40" fmla="*/ 2147483646 w 252"/>
                  <a:gd name="T41" fmla="*/ 2147483646 h 346"/>
                  <a:gd name="T42" fmla="*/ 2147483646 w 252"/>
                  <a:gd name="T43" fmla="*/ 2147483646 h 346"/>
                  <a:gd name="T44" fmla="*/ 2147483646 w 252"/>
                  <a:gd name="T45" fmla="*/ 2147483646 h 346"/>
                  <a:gd name="T46" fmla="*/ 2147483646 w 252"/>
                  <a:gd name="T47" fmla="*/ 2147483646 h 346"/>
                  <a:gd name="T48" fmla="*/ 2147483646 w 252"/>
                  <a:gd name="T49" fmla="*/ 0 h 346"/>
                  <a:gd name="T50" fmla="*/ 2147483646 w 252"/>
                  <a:gd name="T51" fmla="*/ 2147483646 h 346"/>
                  <a:gd name="T52" fmla="*/ 2147483646 w 252"/>
                  <a:gd name="T53" fmla="*/ 2147483646 h 346"/>
                  <a:gd name="T54" fmla="*/ 2147483646 w 252"/>
                  <a:gd name="T55" fmla="*/ 2147483646 h 346"/>
                  <a:gd name="T56" fmla="*/ 2147483646 w 252"/>
                  <a:gd name="T57" fmla="*/ 2147483646 h 346"/>
                  <a:gd name="T58" fmla="*/ 2147483646 w 252"/>
                  <a:gd name="T59" fmla="*/ 2147483646 h 346"/>
                  <a:gd name="T60" fmla="*/ 2147483646 w 252"/>
                  <a:gd name="T61" fmla="*/ 2147483646 h 346"/>
                  <a:gd name="T62" fmla="*/ 2147483646 w 252"/>
                  <a:gd name="T63" fmla="*/ 2147483646 h 346"/>
                  <a:gd name="T64" fmla="*/ 2147483646 w 252"/>
                  <a:gd name="T65" fmla="*/ 2147483646 h 346"/>
                  <a:gd name="T66" fmla="*/ 2147483646 w 252"/>
                  <a:gd name="T67" fmla="*/ 2147483646 h 346"/>
                  <a:gd name="T68" fmla="*/ 2147483646 w 252"/>
                  <a:gd name="T69" fmla="*/ 2147483646 h 346"/>
                  <a:gd name="T70" fmla="*/ 2147483646 w 252"/>
                  <a:gd name="T71" fmla="*/ 2147483646 h 346"/>
                  <a:gd name="T72" fmla="*/ 2147483646 w 252"/>
                  <a:gd name="T73" fmla="*/ 2147483646 h 346"/>
                  <a:gd name="T74" fmla="*/ 2147483646 w 252"/>
                  <a:gd name="T75" fmla="*/ 2147483646 h 346"/>
                  <a:gd name="T76" fmla="*/ 2147483646 w 252"/>
                  <a:gd name="T77" fmla="*/ 2147483646 h 346"/>
                  <a:gd name="T78" fmla="*/ 2147483646 w 252"/>
                  <a:gd name="T79" fmla="*/ 2147483646 h 346"/>
                  <a:gd name="T80" fmla="*/ 2147483646 w 252"/>
                  <a:gd name="T81" fmla="*/ 2147483646 h 346"/>
                  <a:gd name="T82" fmla="*/ 2147483646 w 252"/>
                  <a:gd name="T83" fmla="*/ 2147483646 h 346"/>
                  <a:gd name="T84" fmla="*/ 2147483646 w 252"/>
                  <a:gd name="T85" fmla="*/ 2147483646 h 346"/>
                  <a:gd name="T86" fmla="*/ 2147483646 w 252"/>
                  <a:gd name="T87" fmla="*/ 2147483646 h 346"/>
                  <a:gd name="T88" fmla="*/ 2147483646 w 252"/>
                  <a:gd name="T89" fmla="*/ 2147483646 h 346"/>
                  <a:gd name="T90" fmla="*/ 2147483646 w 252"/>
                  <a:gd name="T91" fmla="*/ 2147483646 h 346"/>
                  <a:gd name="T92" fmla="*/ 2147483646 w 252"/>
                  <a:gd name="T93" fmla="*/ 2147483646 h 346"/>
                  <a:gd name="T94" fmla="*/ 2147483646 w 252"/>
                  <a:gd name="T95" fmla="*/ 2147483646 h 346"/>
                  <a:gd name="T96" fmla="*/ 2147483646 w 252"/>
                  <a:gd name="T97" fmla="*/ 2147483646 h 346"/>
                  <a:gd name="T98" fmla="*/ 2147483646 w 252"/>
                  <a:gd name="T99" fmla="*/ 2147483646 h 34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2" h="346">
                    <a:moveTo>
                      <a:pt x="126" y="0"/>
                    </a:moveTo>
                    <a:cubicBezTo>
                      <a:pt x="142" y="0"/>
                      <a:pt x="157" y="2"/>
                      <a:pt x="169" y="6"/>
                    </a:cubicBezTo>
                    <a:cubicBezTo>
                      <a:pt x="182" y="11"/>
                      <a:pt x="193" y="17"/>
                      <a:pt x="202" y="24"/>
                    </a:cubicBezTo>
                    <a:cubicBezTo>
                      <a:pt x="211" y="32"/>
                      <a:pt x="219" y="41"/>
                      <a:pt x="226" y="52"/>
                    </a:cubicBezTo>
                    <a:cubicBezTo>
                      <a:pt x="232" y="63"/>
                      <a:pt x="237" y="75"/>
                      <a:pt x="241" y="88"/>
                    </a:cubicBezTo>
                    <a:cubicBezTo>
                      <a:pt x="245" y="101"/>
                      <a:pt x="248" y="114"/>
                      <a:pt x="250" y="129"/>
                    </a:cubicBezTo>
                    <a:cubicBezTo>
                      <a:pt x="251" y="143"/>
                      <a:pt x="252" y="158"/>
                      <a:pt x="252" y="173"/>
                    </a:cubicBezTo>
                    <a:cubicBezTo>
                      <a:pt x="252" y="188"/>
                      <a:pt x="251" y="203"/>
                      <a:pt x="250" y="217"/>
                    </a:cubicBezTo>
                    <a:cubicBezTo>
                      <a:pt x="248" y="232"/>
                      <a:pt x="245" y="246"/>
                      <a:pt x="241" y="258"/>
                    </a:cubicBezTo>
                    <a:cubicBezTo>
                      <a:pt x="237" y="271"/>
                      <a:pt x="232" y="283"/>
                      <a:pt x="226" y="294"/>
                    </a:cubicBezTo>
                    <a:cubicBezTo>
                      <a:pt x="219" y="304"/>
                      <a:pt x="211" y="314"/>
                      <a:pt x="202" y="322"/>
                    </a:cubicBezTo>
                    <a:cubicBezTo>
                      <a:pt x="193" y="329"/>
                      <a:pt x="182" y="336"/>
                      <a:pt x="169" y="340"/>
                    </a:cubicBezTo>
                    <a:cubicBezTo>
                      <a:pt x="157" y="344"/>
                      <a:pt x="142" y="346"/>
                      <a:pt x="126" y="346"/>
                    </a:cubicBezTo>
                    <a:cubicBezTo>
                      <a:pt x="110" y="346"/>
                      <a:pt x="96" y="344"/>
                      <a:pt x="83" y="340"/>
                    </a:cubicBezTo>
                    <a:cubicBezTo>
                      <a:pt x="71" y="336"/>
                      <a:pt x="60" y="329"/>
                      <a:pt x="50" y="322"/>
                    </a:cubicBezTo>
                    <a:cubicBezTo>
                      <a:pt x="41" y="314"/>
                      <a:pt x="33" y="304"/>
                      <a:pt x="27" y="294"/>
                    </a:cubicBezTo>
                    <a:cubicBezTo>
                      <a:pt x="20" y="283"/>
                      <a:pt x="15" y="271"/>
                      <a:pt x="11" y="258"/>
                    </a:cubicBezTo>
                    <a:cubicBezTo>
                      <a:pt x="7" y="246"/>
                      <a:pt x="4" y="232"/>
                      <a:pt x="3" y="217"/>
                    </a:cubicBezTo>
                    <a:cubicBezTo>
                      <a:pt x="1" y="203"/>
                      <a:pt x="0" y="188"/>
                      <a:pt x="0" y="173"/>
                    </a:cubicBezTo>
                    <a:cubicBezTo>
                      <a:pt x="0" y="158"/>
                      <a:pt x="1" y="143"/>
                      <a:pt x="3" y="129"/>
                    </a:cubicBezTo>
                    <a:cubicBezTo>
                      <a:pt x="4" y="114"/>
                      <a:pt x="7" y="101"/>
                      <a:pt x="11" y="88"/>
                    </a:cubicBezTo>
                    <a:cubicBezTo>
                      <a:pt x="15" y="75"/>
                      <a:pt x="20" y="63"/>
                      <a:pt x="27" y="52"/>
                    </a:cubicBezTo>
                    <a:cubicBezTo>
                      <a:pt x="33" y="41"/>
                      <a:pt x="41" y="32"/>
                      <a:pt x="50" y="24"/>
                    </a:cubicBezTo>
                    <a:cubicBezTo>
                      <a:pt x="60" y="17"/>
                      <a:pt x="71" y="11"/>
                      <a:pt x="83" y="6"/>
                    </a:cubicBezTo>
                    <a:cubicBezTo>
                      <a:pt x="96" y="2"/>
                      <a:pt x="110" y="0"/>
                      <a:pt x="126" y="0"/>
                    </a:cubicBezTo>
                    <a:close/>
                    <a:moveTo>
                      <a:pt x="126" y="45"/>
                    </a:moveTo>
                    <a:cubicBezTo>
                      <a:pt x="117" y="45"/>
                      <a:pt x="109" y="47"/>
                      <a:pt x="102" y="50"/>
                    </a:cubicBezTo>
                    <a:cubicBezTo>
                      <a:pt x="96" y="54"/>
                      <a:pt x="90" y="58"/>
                      <a:pt x="85" y="65"/>
                    </a:cubicBezTo>
                    <a:cubicBezTo>
                      <a:pt x="80" y="71"/>
                      <a:pt x="77" y="78"/>
                      <a:pt x="74" y="86"/>
                    </a:cubicBezTo>
                    <a:cubicBezTo>
                      <a:pt x="71" y="94"/>
                      <a:pt x="69" y="103"/>
                      <a:pt x="67" y="113"/>
                    </a:cubicBezTo>
                    <a:cubicBezTo>
                      <a:pt x="66" y="122"/>
                      <a:pt x="65" y="132"/>
                      <a:pt x="64" y="142"/>
                    </a:cubicBezTo>
                    <a:cubicBezTo>
                      <a:pt x="63" y="153"/>
                      <a:pt x="63" y="163"/>
                      <a:pt x="63" y="173"/>
                    </a:cubicBezTo>
                    <a:cubicBezTo>
                      <a:pt x="63" y="183"/>
                      <a:pt x="63" y="193"/>
                      <a:pt x="64" y="204"/>
                    </a:cubicBezTo>
                    <a:cubicBezTo>
                      <a:pt x="65" y="214"/>
                      <a:pt x="66" y="224"/>
                      <a:pt x="67" y="233"/>
                    </a:cubicBezTo>
                    <a:cubicBezTo>
                      <a:pt x="69" y="243"/>
                      <a:pt x="71" y="252"/>
                      <a:pt x="74" y="260"/>
                    </a:cubicBezTo>
                    <a:cubicBezTo>
                      <a:pt x="77" y="268"/>
                      <a:pt x="80" y="275"/>
                      <a:pt x="85" y="281"/>
                    </a:cubicBezTo>
                    <a:cubicBezTo>
                      <a:pt x="90" y="288"/>
                      <a:pt x="96" y="292"/>
                      <a:pt x="102" y="296"/>
                    </a:cubicBezTo>
                    <a:cubicBezTo>
                      <a:pt x="109" y="299"/>
                      <a:pt x="117" y="301"/>
                      <a:pt x="126" y="301"/>
                    </a:cubicBezTo>
                    <a:cubicBezTo>
                      <a:pt x="135" y="301"/>
                      <a:pt x="143" y="299"/>
                      <a:pt x="150" y="296"/>
                    </a:cubicBezTo>
                    <a:cubicBezTo>
                      <a:pt x="157" y="292"/>
                      <a:pt x="163" y="288"/>
                      <a:pt x="167" y="281"/>
                    </a:cubicBezTo>
                    <a:cubicBezTo>
                      <a:pt x="172" y="275"/>
                      <a:pt x="176" y="268"/>
                      <a:pt x="179" y="260"/>
                    </a:cubicBezTo>
                    <a:cubicBezTo>
                      <a:pt x="182" y="252"/>
                      <a:pt x="184" y="243"/>
                      <a:pt x="185" y="233"/>
                    </a:cubicBezTo>
                    <a:cubicBezTo>
                      <a:pt x="187" y="224"/>
                      <a:pt x="188" y="214"/>
                      <a:pt x="189" y="204"/>
                    </a:cubicBezTo>
                    <a:cubicBezTo>
                      <a:pt x="189" y="193"/>
                      <a:pt x="189" y="183"/>
                      <a:pt x="189" y="173"/>
                    </a:cubicBezTo>
                    <a:cubicBezTo>
                      <a:pt x="189" y="163"/>
                      <a:pt x="189" y="153"/>
                      <a:pt x="189" y="142"/>
                    </a:cubicBezTo>
                    <a:cubicBezTo>
                      <a:pt x="188" y="132"/>
                      <a:pt x="187" y="122"/>
                      <a:pt x="185" y="113"/>
                    </a:cubicBezTo>
                    <a:cubicBezTo>
                      <a:pt x="184" y="103"/>
                      <a:pt x="182" y="94"/>
                      <a:pt x="179" y="86"/>
                    </a:cubicBezTo>
                    <a:cubicBezTo>
                      <a:pt x="176" y="78"/>
                      <a:pt x="172" y="71"/>
                      <a:pt x="167" y="65"/>
                    </a:cubicBezTo>
                    <a:cubicBezTo>
                      <a:pt x="163" y="58"/>
                      <a:pt x="157" y="54"/>
                      <a:pt x="150" y="50"/>
                    </a:cubicBezTo>
                    <a:cubicBezTo>
                      <a:pt x="143" y="47"/>
                      <a:pt x="135" y="45"/>
                      <a:pt x="126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" name="MH_Other_13"/>
              <p:cNvSpPr>
                <a:spLocks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977038" y="2282923"/>
                <a:ext cx="149446" cy="367159"/>
              </a:xfrm>
              <a:custGeom>
                <a:avLst/>
                <a:gdLst>
                  <a:gd name="T0" fmla="*/ 2147483646 w 142"/>
                  <a:gd name="T1" fmla="*/ 2147483646 h 341"/>
                  <a:gd name="T2" fmla="*/ 2147483646 w 142"/>
                  <a:gd name="T3" fmla="*/ 2147483646 h 341"/>
                  <a:gd name="T4" fmla="*/ 2147483646 w 142"/>
                  <a:gd name="T5" fmla="*/ 2147483646 h 341"/>
                  <a:gd name="T6" fmla="*/ 2147483646 w 142"/>
                  <a:gd name="T7" fmla="*/ 2147483646 h 341"/>
                  <a:gd name="T8" fmla="*/ 2147483646 w 142"/>
                  <a:gd name="T9" fmla="*/ 2147483646 h 341"/>
                  <a:gd name="T10" fmla="*/ 0 w 142"/>
                  <a:gd name="T11" fmla="*/ 2147483646 h 341"/>
                  <a:gd name="T12" fmla="*/ 2147483646 w 142"/>
                  <a:gd name="T13" fmla="*/ 2147483646 h 341"/>
                  <a:gd name="T14" fmla="*/ 2147483646 w 142"/>
                  <a:gd name="T15" fmla="*/ 2147483646 h 341"/>
                  <a:gd name="T16" fmla="*/ 2147483646 w 142"/>
                  <a:gd name="T17" fmla="*/ 2147483646 h 341"/>
                  <a:gd name="T18" fmla="*/ 2147483646 w 142"/>
                  <a:gd name="T19" fmla="*/ 2147483646 h 341"/>
                  <a:gd name="T20" fmla="*/ 2147483646 w 142"/>
                  <a:gd name="T21" fmla="*/ 0 h 341"/>
                  <a:gd name="T22" fmla="*/ 2147483646 w 142"/>
                  <a:gd name="T23" fmla="*/ 2147483646 h 341"/>
                  <a:gd name="T24" fmla="*/ 2147483646 w 142"/>
                  <a:gd name="T25" fmla="*/ 2147483646 h 341"/>
                  <a:gd name="T26" fmla="*/ 2147483646 w 142"/>
                  <a:gd name="T27" fmla="*/ 2147483646 h 341"/>
                  <a:gd name="T28" fmla="*/ 2147483646 w 142"/>
                  <a:gd name="T29" fmla="*/ 2147483646 h 341"/>
                  <a:gd name="T30" fmla="*/ 2147483646 w 142"/>
                  <a:gd name="T31" fmla="*/ 2147483646 h 341"/>
                  <a:gd name="T32" fmla="*/ 2147483646 w 142"/>
                  <a:gd name="T33" fmla="*/ 2147483646 h 341"/>
                  <a:gd name="T34" fmla="*/ 2147483646 w 142"/>
                  <a:gd name="T35" fmla="*/ 2147483646 h 341"/>
                  <a:gd name="T36" fmla="*/ 2147483646 w 142"/>
                  <a:gd name="T37" fmla="*/ 2147483646 h 341"/>
                  <a:gd name="T38" fmla="*/ 2147483646 w 142"/>
                  <a:gd name="T39" fmla="*/ 2147483646 h 341"/>
                  <a:gd name="T40" fmla="*/ 2147483646 w 142"/>
                  <a:gd name="T41" fmla="*/ 2147483646 h 341"/>
                  <a:gd name="T42" fmla="*/ 2147483646 w 142"/>
                  <a:gd name="T43" fmla="*/ 2147483646 h 341"/>
                  <a:gd name="T44" fmla="*/ 2147483646 w 142"/>
                  <a:gd name="T45" fmla="*/ 2147483646 h 341"/>
                  <a:gd name="T46" fmla="*/ 2147483646 w 142"/>
                  <a:gd name="T47" fmla="*/ 2147483646 h 341"/>
                  <a:gd name="T48" fmla="*/ 2147483646 w 142"/>
                  <a:gd name="T49" fmla="*/ 2147483646 h 341"/>
                  <a:gd name="T50" fmla="*/ 2147483646 w 142"/>
                  <a:gd name="T51" fmla="*/ 2147483646 h 34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2" h="341">
                    <a:moveTo>
                      <a:pt x="33" y="93"/>
                    </a:moveTo>
                    <a:cubicBezTo>
                      <a:pt x="29" y="95"/>
                      <a:pt x="25" y="96"/>
                      <a:pt x="22" y="96"/>
                    </a:cubicBezTo>
                    <a:cubicBezTo>
                      <a:pt x="19" y="96"/>
                      <a:pt x="16" y="96"/>
                      <a:pt x="13" y="94"/>
                    </a:cubicBezTo>
                    <a:cubicBezTo>
                      <a:pt x="11" y="93"/>
                      <a:pt x="8" y="91"/>
                      <a:pt x="6" y="89"/>
                    </a:cubicBezTo>
                    <a:cubicBezTo>
                      <a:pt x="4" y="87"/>
                      <a:pt x="3" y="85"/>
                      <a:pt x="2" y="82"/>
                    </a:cubicBezTo>
                    <a:cubicBezTo>
                      <a:pt x="1" y="80"/>
                      <a:pt x="0" y="77"/>
                      <a:pt x="0" y="74"/>
                    </a:cubicBezTo>
                    <a:cubicBezTo>
                      <a:pt x="0" y="71"/>
                      <a:pt x="1" y="68"/>
                      <a:pt x="2" y="64"/>
                    </a:cubicBezTo>
                    <a:cubicBezTo>
                      <a:pt x="4" y="61"/>
                      <a:pt x="7" y="58"/>
                      <a:pt x="11" y="56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9" y="3"/>
                      <a:pt x="101" y="2"/>
                      <a:pt x="104" y="2"/>
                    </a:cubicBezTo>
                    <a:cubicBezTo>
                      <a:pt x="107" y="1"/>
                      <a:pt x="110" y="1"/>
                      <a:pt x="112" y="0"/>
                    </a:cubicBezTo>
                    <a:cubicBezTo>
                      <a:pt x="116" y="0"/>
                      <a:pt x="120" y="1"/>
                      <a:pt x="123" y="2"/>
                    </a:cubicBezTo>
                    <a:cubicBezTo>
                      <a:pt x="127" y="4"/>
                      <a:pt x="130" y="6"/>
                      <a:pt x="133" y="8"/>
                    </a:cubicBezTo>
                    <a:cubicBezTo>
                      <a:pt x="136" y="11"/>
                      <a:pt x="138" y="14"/>
                      <a:pt x="140" y="18"/>
                    </a:cubicBezTo>
                    <a:cubicBezTo>
                      <a:pt x="141" y="22"/>
                      <a:pt x="142" y="26"/>
                      <a:pt x="142" y="31"/>
                    </a:cubicBezTo>
                    <a:cubicBezTo>
                      <a:pt x="142" y="311"/>
                      <a:pt x="142" y="311"/>
                      <a:pt x="142" y="311"/>
                    </a:cubicBezTo>
                    <a:cubicBezTo>
                      <a:pt x="142" y="316"/>
                      <a:pt x="141" y="321"/>
                      <a:pt x="140" y="325"/>
                    </a:cubicBezTo>
                    <a:cubicBezTo>
                      <a:pt x="138" y="328"/>
                      <a:pt x="135" y="331"/>
                      <a:pt x="133" y="334"/>
                    </a:cubicBezTo>
                    <a:cubicBezTo>
                      <a:pt x="130" y="336"/>
                      <a:pt x="126" y="338"/>
                      <a:pt x="123" y="339"/>
                    </a:cubicBezTo>
                    <a:cubicBezTo>
                      <a:pt x="119" y="341"/>
                      <a:pt x="115" y="341"/>
                      <a:pt x="111" y="341"/>
                    </a:cubicBezTo>
                    <a:cubicBezTo>
                      <a:pt x="107" y="341"/>
                      <a:pt x="104" y="341"/>
                      <a:pt x="100" y="339"/>
                    </a:cubicBezTo>
                    <a:cubicBezTo>
                      <a:pt x="96" y="338"/>
                      <a:pt x="93" y="336"/>
                      <a:pt x="90" y="334"/>
                    </a:cubicBezTo>
                    <a:cubicBezTo>
                      <a:pt x="87" y="331"/>
                      <a:pt x="85" y="328"/>
                      <a:pt x="83" y="325"/>
                    </a:cubicBezTo>
                    <a:cubicBezTo>
                      <a:pt x="81" y="321"/>
                      <a:pt x="80" y="316"/>
                      <a:pt x="80" y="311"/>
                    </a:cubicBezTo>
                    <a:cubicBezTo>
                      <a:pt x="80" y="63"/>
                      <a:pt x="80" y="63"/>
                      <a:pt x="80" y="63"/>
                    </a:cubicBezTo>
                    <a:lnTo>
                      <a:pt x="33" y="9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9" name="MH_Other_14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6611727" y="2234953"/>
                <a:ext cx="271218" cy="372694"/>
              </a:xfrm>
              <a:custGeom>
                <a:avLst/>
                <a:gdLst>
                  <a:gd name="T0" fmla="*/ 2147483646 w 253"/>
                  <a:gd name="T1" fmla="*/ 0 h 347"/>
                  <a:gd name="T2" fmla="*/ 2147483646 w 253"/>
                  <a:gd name="T3" fmla="*/ 2147483646 h 347"/>
                  <a:gd name="T4" fmla="*/ 2147483646 w 253"/>
                  <a:gd name="T5" fmla="*/ 2147483646 h 347"/>
                  <a:gd name="T6" fmla="*/ 2147483646 w 253"/>
                  <a:gd name="T7" fmla="*/ 2147483646 h 347"/>
                  <a:gd name="T8" fmla="*/ 2147483646 w 253"/>
                  <a:gd name="T9" fmla="*/ 2147483646 h 347"/>
                  <a:gd name="T10" fmla="*/ 2147483646 w 253"/>
                  <a:gd name="T11" fmla="*/ 2147483646 h 347"/>
                  <a:gd name="T12" fmla="*/ 2147483646 w 253"/>
                  <a:gd name="T13" fmla="*/ 2147483646 h 347"/>
                  <a:gd name="T14" fmla="*/ 2147483646 w 253"/>
                  <a:gd name="T15" fmla="*/ 2147483646 h 347"/>
                  <a:gd name="T16" fmla="*/ 2147483646 w 253"/>
                  <a:gd name="T17" fmla="*/ 2147483646 h 347"/>
                  <a:gd name="T18" fmla="*/ 2147483646 w 253"/>
                  <a:gd name="T19" fmla="*/ 2147483646 h 347"/>
                  <a:gd name="T20" fmla="*/ 2147483646 w 253"/>
                  <a:gd name="T21" fmla="*/ 2147483646 h 347"/>
                  <a:gd name="T22" fmla="*/ 2147483646 w 253"/>
                  <a:gd name="T23" fmla="*/ 2147483646 h 347"/>
                  <a:gd name="T24" fmla="*/ 2147483646 w 253"/>
                  <a:gd name="T25" fmla="*/ 2147483646 h 347"/>
                  <a:gd name="T26" fmla="*/ 2147483646 w 253"/>
                  <a:gd name="T27" fmla="*/ 2147483646 h 347"/>
                  <a:gd name="T28" fmla="*/ 2147483646 w 253"/>
                  <a:gd name="T29" fmla="*/ 2147483646 h 347"/>
                  <a:gd name="T30" fmla="*/ 2147483646 w 253"/>
                  <a:gd name="T31" fmla="*/ 2147483646 h 347"/>
                  <a:gd name="T32" fmla="*/ 2147483646 w 253"/>
                  <a:gd name="T33" fmla="*/ 2147483646 h 347"/>
                  <a:gd name="T34" fmla="*/ 2147483646 w 253"/>
                  <a:gd name="T35" fmla="*/ 2147483646 h 347"/>
                  <a:gd name="T36" fmla="*/ 0 w 253"/>
                  <a:gd name="T37" fmla="*/ 2147483646 h 347"/>
                  <a:gd name="T38" fmla="*/ 2147483646 w 253"/>
                  <a:gd name="T39" fmla="*/ 2147483646 h 347"/>
                  <a:gd name="T40" fmla="*/ 2147483646 w 253"/>
                  <a:gd name="T41" fmla="*/ 2147483646 h 347"/>
                  <a:gd name="T42" fmla="*/ 2147483646 w 253"/>
                  <a:gd name="T43" fmla="*/ 2147483646 h 347"/>
                  <a:gd name="T44" fmla="*/ 2147483646 w 253"/>
                  <a:gd name="T45" fmla="*/ 2147483646 h 347"/>
                  <a:gd name="T46" fmla="*/ 2147483646 w 253"/>
                  <a:gd name="T47" fmla="*/ 2147483646 h 347"/>
                  <a:gd name="T48" fmla="*/ 2147483646 w 253"/>
                  <a:gd name="T49" fmla="*/ 0 h 347"/>
                  <a:gd name="T50" fmla="*/ 2147483646 w 253"/>
                  <a:gd name="T51" fmla="*/ 2147483646 h 347"/>
                  <a:gd name="T52" fmla="*/ 2147483646 w 253"/>
                  <a:gd name="T53" fmla="*/ 2147483646 h 347"/>
                  <a:gd name="T54" fmla="*/ 2147483646 w 253"/>
                  <a:gd name="T55" fmla="*/ 2147483646 h 347"/>
                  <a:gd name="T56" fmla="*/ 2147483646 w 253"/>
                  <a:gd name="T57" fmla="*/ 2147483646 h 347"/>
                  <a:gd name="T58" fmla="*/ 2147483646 w 253"/>
                  <a:gd name="T59" fmla="*/ 2147483646 h 347"/>
                  <a:gd name="T60" fmla="*/ 2147483646 w 253"/>
                  <a:gd name="T61" fmla="*/ 2147483646 h 347"/>
                  <a:gd name="T62" fmla="*/ 2147483646 w 253"/>
                  <a:gd name="T63" fmla="*/ 2147483646 h 347"/>
                  <a:gd name="T64" fmla="*/ 2147483646 w 253"/>
                  <a:gd name="T65" fmla="*/ 2147483646 h 347"/>
                  <a:gd name="T66" fmla="*/ 2147483646 w 253"/>
                  <a:gd name="T67" fmla="*/ 2147483646 h 347"/>
                  <a:gd name="T68" fmla="*/ 2147483646 w 253"/>
                  <a:gd name="T69" fmla="*/ 2147483646 h 347"/>
                  <a:gd name="T70" fmla="*/ 2147483646 w 253"/>
                  <a:gd name="T71" fmla="*/ 2147483646 h 347"/>
                  <a:gd name="T72" fmla="*/ 2147483646 w 253"/>
                  <a:gd name="T73" fmla="*/ 2147483646 h 347"/>
                  <a:gd name="T74" fmla="*/ 2147483646 w 253"/>
                  <a:gd name="T75" fmla="*/ 2147483646 h 347"/>
                  <a:gd name="T76" fmla="*/ 2147483646 w 253"/>
                  <a:gd name="T77" fmla="*/ 2147483646 h 347"/>
                  <a:gd name="T78" fmla="*/ 2147483646 w 253"/>
                  <a:gd name="T79" fmla="*/ 2147483646 h 347"/>
                  <a:gd name="T80" fmla="*/ 2147483646 w 253"/>
                  <a:gd name="T81" fmla="*/ 2147483646 h 347"/>
                  <a:gd name="T82" fmla="*/ 2147483646 w 253"/>
                  <a:gd name="T83" fmla="*/ 2147483646 h 347"/>
                  <a:gd name="T84" fmla="*/ 2147483646 w 253"/>
                  <a:gd name="T85" fmla="*/ 2147483646 h 347"/>
                  <a:gd name="T86" fmla="*/ 2147483646 w 253"/>
                  <a:gd name="T87" fmla="*/ 2147483646 h 347"/>
                  <a:gd name="T88" fmla="*/ 2147483646 w 253"/>
                  <a:gd name="T89" fmla="*/ 2147483646 h 347"/>
                  <a:gd name="T90" fmla="*/ 2147483646 w 253"/>
                  <a:gd name="T91" fmla="*/ 2147483646 h 347"/>
                  <a:gd name="T92" fmla="*/ 2147483646 w 253"/>
                  <a:gd name="T93" fmla="*/ 2147483646 h 347"/>
                  <a:gd name="T94" fmla="*/ 2147483646 w 253"/>
                  <a:gd name="T95" fmla="*/ 2147483646 h 347"/>
                  <a:gd name="T96" fmla="*/ 2147483646 w 253"/>
                  <a:gd name="T97" fmla="*/ 2147483646 h 347"/>
                  <a:gd name="T98" fmla="*/ 2147483646 w 253"/>
                  <a:gd name="T99" fmla="*/ 2147483646 h 34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3" h="347">
                    <a:moveTo>
                      <a:pt x="127" y="0"/>
                    </a:moveTo>
                    <a:cubicBezTo>
                      <a:pt x="143" y="0"/>
                      <a:pt x="157" y="2"/>
                      <a:pt x="170" y="6"/>
                    </a:cubicBezTo>
                    <a:cubicBezTo>
                      <a:pt x="182" y="11"/>
                      <a:pt x="193" y="17"/>
                      <a:pt x="202" y="25"/>
                    </a:cubicBezTo>
                    <a:cubicBezTo>
                      <a:pt x="212" y="32"/>
                      <a:pt x="220" y="42"/>
                      <a:pt x="226" y="52"/>
                    </a:cubicBezTo>
                    <a:cubicBezTo>
                      <a:pt x="232" y="63"/>
                      <a:pt x="237" y="75"/>
                      <a:pt x="241" y="88"/>
                    </a:cubicBezTo>
                    <a:cubicBezTo>
                      <a:pt x="245" y="101"/>
                      <a:pt x="248" y="114"/>
                      <a:pt x="250" y="129"/>
                    </a:cubicBezTo>
                    <a:cubicBezTo>
                      <a:pt x="252" y="143"/>
                      <a:pt x="253" y="158"/>
                      <a:pt x="253" y="173"/>
                    </a:cubicBezTo>
                    <a:cubicBezTo>
                      <a:pt x="253" y="188"/>
                      <a:pt x="252" y="203"/>
                      <a:pt x="250" y="218"/>
                    </a:cubicBezTo>
                    <a:cubicBezTo>
                      <a:pt x="248" y="232"/>
                      <a:pt x="245" y="246"/>
                      <a:pt x="241" y="259"/>
                    </a:cubicBezTo>
                    <a:cubicBezTo>
                      <a:pt x="237" y="271"/>
                      <a:pt x="232" y="283"/>
                      <a:pt x="226" y="294"/>
                    </a:cubicBezTo>
                    <a:cubicBezTo>
                      <a:pt x="220" y="305"/>
                      <a:pt x="212" y="314"/>
                      <a:pt x="202" y="322"/>
                    </a:cubicBezTo>
                    <a:cubicBezTo>
                      <a:pt x="193" y="330"/>
                      <a:pt x="182" y="336"/>
                      <a:pt x="170" y="340"/>
                    </a:cubicBezTo>
                    <a:cubicBezTo>
                      <a:pt x="157" y="344"/>
                      <a:pt x="143" y="347"/>
                      <a:pt x="127" y="347"/>
                    </a:cubicBezTo>
                    <a:cubicBezTo>
                      <a:pt x="111" y="347"/>
                      <a:pt x="96" y="344"/>
                      <a:pt x="84" y="340"/>
                    </a:cubicBezTo>
                    <a:cubicBezTo>
                      <a:pt x="71" y="336"/>
                      <a:pt x="60" y="330"/>
                      <a:pt x="51" y="322"/>
                    </a:cubicBezTo>
                    <a:cubicBezTo>
                      <a:pt x="41" y="314"/>
                      <a:pt x="34" y="305"/>
                      <a:pt x="27" y="294"/>
                    </a:cubicBezTo>
                    <a:cubicBezTo>
                      <a:pt x="21" y="283"/>
                      <a:pt x="16" y="271"/>
                      <a:pt x="12" y="259"/>
                    </a:cubicBezTo>
                    <a:cubicBezTo>
                      <a:pt x="8" y="246"/>
                      <a:pt x="5" y="232"/>
                      <a:pt x="3" y="218"/>
                    </a:cubicBezTo>
                    <a:cubicBezTo>
                      <a:pt x="1" y="203"/>
                      <a:pt x="0" y="188"/>
                      <a:pt x="0" y="173"/>
                    </a:cubicBezTo>
                    <a:cubicBezTo>
                      <a:pt x="0" y="158"/>
                      <a:pt x="1" y="143"/>
                      <a:pt x="3" y="129"/>
                    </a:cubicBezTo>
                    <a:cubicBezTo>
                      <a:pt x="5" y="114"/>
                      <a:pt x="8" y="101"/>
                      <a:pt x="12" y="88"/>
                    </a:cubicBezTo>
                    <a:cubicBezTo>
                      <a:pt x="16" y="75"/>
                      <a:pt x="21" y="63"/>
                      <a:pt x="27" y="52"/>
                    </a:cubicBezTo>
                    <a:cubicBezTo>
                      <a:pt x="34" y="42"/>
                      <a:pt x="41" y="32"/>
                      <a:pt x="51" y="25"/>
                    </a:cubicBezTo>
                    <a:cubicBezTo>
                      <a:pt x="60" y="17"/>
                      <a:pt x="71" y="11"/>
                      <a:pt x="83" y="6"/>
                    </a:cubicBezTo>
                    <a:cubicBezTo>
                      <a:pt x="96" y="2"/>
                      <a:pt x="110" y="0"/>
                      <a:pt x="127" y="0"/>
                    </a:cubicBezTo>
                    <a:close/>
                    <a:moveTo>
                      <a:pt x="127" y="45"/>
                    </a:moveTo>
                    <a:cubicBezTo>
                      <a:pt x="117" y="45"/>
                      <a:pt x="109" y="47"/>
                      <a:pt x="103" y="50"/>
                    </a:cubicBezTo>
                    <a:cubicBezTo>
                      <a:pt x="96" y="54"/>
                      <a:pt x="90" y="59"/>
                      <a:pt x="86" y="65"/>
                    </a:cubicBezTo>
                    <a:cubicBezTo>
                      <a:pt x="81" y="71"/>
                      <a:pt x="77" y="78"/>
                      <a:pt x="74" y="86"/>
                    </a:cubicBezTo>
                    <a:cubicBezTo>
                      <a:pt x="71" y="94"/>
                      <a:pt x="69" y="103"/>
                      <a:pt x="68" y="113"/>
                    </a:cubicBezTo>
                    <a:cubicBezTo>
                      <a:pt x="66" y="122"/>
                      <a:pt x="65" y="132"/>
                      <a:pt x="64" y="142"/>
                    </a:cubicBezTo>
                    <a:cubicBezTo>
                      <a:pt x="64" y="153"/>
                      <a:pt x="64" y="163"/>
                      <a:pt x="64" y="173"/>
                    </a:cubicBezTo>
                    <a:cubicBezTo>
                      <a:pt x="64" y="183"/>
                      <a:pt x="64" y="193"/>
                      <a:pt x="64" y="204"/>
                    </a:cubicBezTo>
                    <a:cubicBezTo>
                      <a:pt x="65" y="214"/>
                      <a:pt x="66" y="224"/>
                      <a:pt x="68" y="233"/>
                    </a:cubicBezTo>
                    <a:cubicBezTo>
                      <a:pt x="69" y="243"/>
                      <a:pt x="71" y="252"/>
                      <a:pt x="74" y="260"/>
                    </a:cubicBezTo>
                    <a:cubicBezTo>
                      <a:pt x="77" y="268"/>
                      <a:pt x="81" y="275"/>
                      <a:pt x="86" y="282"/>
                    </a:cubicBezTo>
                    <a:cubicBezTo>
                      <a:pt x="90" y="288"/>
                      <a:pt x="96" y="293"/>
                      <a:pt x="103" y="296"/>
                    </a:cubicBezTo>
                    <a:cubicBezTo>
                      <a:pt x="109" y="299"/>
                      <a:pt x="117" y="301"/>
                      <a:pt x="127" y="301"/>
                    </a:cubicBezTo>
                    <a:cubicBezTo>
                      <a:pt x="136" y="301"/>
                      <a:pt x="144" y="299"/>
                      <a:pt x="150" y="296"/>
                    </a:cubicBezTo>
                    <a:cubicBezTo>
                      <a:pt x="157" y="293"/>
                      <a:pt x="163" y="288"/>
                      <a:pt x="168" y="282"/>
                    </a:cubicBezTo>
                    <a:cubicBezTo>
                      <a:pt x="172" y="275"/>
                      <a:pt x="176" y="268"/>
                      <a:pt x="179" y="260"/>
                    </a:cubicBezTo>
                    <a:cubicBezTo>
                      <a:pt x="182" y="252"/>
                      <a:pt x="184" y="243"/>
                      <a:pt x="186" y="233"/>
                    </a:cubicBezTo>
                    <a:cubicBezTo>
                      <a:pt x="187" y="224"/>
                      <a:pt x="188" y="214"/>
                      <a:pt x="189" y="204"/>
                    </a:cubicBezTo>
                    <a:cubicBezTo>
                      <a:pt x="189" y="193"/>
                      <a:pt x="190" y="183"/>
                      <a:pt x="190" y="173"/>
                    </a:cubicBezTo>
                    <a:cubicBezTo>
                      <a:pt x="190" y="163"/>
                      <a:pt x="189" y="153"/>
                      <a:pt x="189" y="142"/>
                    </a:cubicBezTo>
                    <a:cubicBezTo>
                      <a:pt x="188" y="132"/>
                      <a:pt x="187" y="122"/>
                      <a:pt x="186" y="113"/>
                    </a:cubicBezTo>
                    <a:cubicBezTo>
                      <a:pt x="184" y="103"/>
                      <a:pt x="182" y="94"/>
                      <a:pt x="179" y="86"/>
                    </a:cubicBezTo>
                    <a:cubicBezTo>
                      <a:pt x="176" y="78"/>
                      <a:pt x="172" y="71"/>
                      <a:pt x="168" y="65"/>
                    </a:cubicBezTo>
                    <a:cubicBezTo>
                      <a:pt x="163" y="59"/>
                      <a:pt x="157" y="54"/>
                      <a:pt x="150" y="50"/>
                    </a:cubicBezTo>
                    <a:cubicBezTo>
                      <a:pt x="144" y="47"/>
                      <a:pt x="136" y="45"/>
                      <a:pt x="127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MH_Other_15"/>
              <p:cNvSpPr>
                <a:spLocks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6930915" y="2240487"/>
                <a:ext cx="252769" cy="367160"/>
              </a:xfrm>
              <a:custGeom>
                <a:avLst/>
                <a:gdLst>
                  <a:gd name="T0" fmla="*/ 2147483646 w 234"/>
                  <a:gd name="T1" fmla="*/ 2147483646 h 339"/>
                  <a:gd name="T2" fmla="*/ 2147483646 w 234"/>
                  <a:gd name="T3" fmla="*/ 2147483646 h 339"/>
                  <a:gd name="T4" fmla="*/ 2147483646 w 234"/>
                  <a:gd name="T5" fmla="*/ 2147483646 h 339"/>
                  <a:gd name="T6" fmla="*/ 2147483646 w 234"/>
                  <a:gd name="T7" fmla="*/ 2147483646 h 339"/>
                  <a:gd name="T8" fmla="*/ 2147483646 w 234"/>
                  <a:gd name="T9" fmla="*/ 2147483646 h 339"/>
                  <a:gd name="T10" fmla="*/ 2147483646 w 234"/>
                  <a:gd name="T11" fmla="*/ 2147483646 h 339"/>
                  <a:gd name="T12" fmla="*/ 2147483646 w 234"/>
                  <a:gd name="T13" fmla="*/ 2147483646 h 339"/>
                  <a:gd name="T14" fmla="*/ 2147483646 w 234"/>
                  <a:gd name="T15" fmla="*/ 2147483646 h 339"/>
                  <a:gd name="T16" fmla="*/ 2147483646 w 234"/>
                  <a:gd name="T17" fmla="*/ 2147483646 h 339"/>
                  <a:gd name="T18" fmla="*/ 2147483646 w 234"/>
                  <a:gd name="T19" fmla="*/ 2147483646 h 339"/>
                  <a:gd name="T20" fmla="*/ 2147483646 w 234"/>
                  <a:gd name="T21" fmla="*/ 2147483646 h 339"/>
                  <a:gd name="T22" fmla="*/ 2147483646 w 234"/>
                  <a:gd name="T23" fmla="*/ 2147483646 h 339"/>
                  <a:gd name="T24" fmla="*/ 2147483646 w 234"/>
                  <a:gd name="T25" fmla="*/ 2147483646 h 339"/>
                  <a:gd name="T26" fmla="*/ 2147483646 w 234"/>
                  <a:gd name="T27" fmla="*/ 2147483646 h 339"/>
                  <a:gd name="T28" fmla="*/ 2147483646 w 234"/>
                  <a:gd name="T29" fmla="*/ 0 h 339"/>
                  <a:gd name="T30" fmla="*/ 2147483646 w 234"/>
                  <a:gd name="T31" fmla="*/ 2147483646 h 339"/>
                  <a:gd name="T32" fmla="*/ 2147483646 w 234"/>
                  <a:gd name="T33" fmla="*/ 2147483646 h 339"/>
                  <a:gd name="T34" fmla="*/ 2147483646 w 234"/>
                  <a:gd name="T35" fmla="*/ 2147483646 h 339"/>
                  <a:gd name="T36" fmla="*/ 2147483646 w 234"/>
                  <a:gd name="T37" fmla="*/ 2147483646 h 339"/>
                  <a:gd name="T38" fmla="*/ 2147483646 w 234"/>
                  <a:gd name="T39" fmla="*/ 2147483646 h 339"/>
                  <a:gd name="T40" fmla="*/ 2147483646 w 234"/>
                  <a:gd name="T41" fmla="*/ 2147483646 h 339"/>
                  <a:gd name="T42" fmla="*/ 2147483646 w 234"/>
                  <a:gd name="T43" fmla="*/ 2147483646 h 339"/>
                  <a:gd name="T44" fmla="*/ 2147483646 w 234"/>
                  <a:gd name="T45" fmla="*/ 2147483646 h 339"/>
                  <a:gd name="T46" fmla="*/ 2147483646 w 234"/>
                  <a:gd name="T47" fmla="*/ 2147483646 h 339"/>
                  <a:gd name="T48" fmla="*/ 2147483646 w 234"/>
                  <a:gd name="T49" fmla="*/ 2147483646 h 339"/>
                  <a:gd name="T50" fmla="*/ 2147483646 w 234"/>
                  <a:gd name="T51" fmla="*/ 2147483646 h 339"/>
                  <a:gd name="T52" fmla="*/ 2147483646 w 234"/>
                  <a:gd name="T53" fmla="*/ 2147483646 h 339"/>
                  <a:gd name="T54" fmla="*/ 2147483646 w 234"/>
                  <a:gd name="T55" fmla="*/ 2147483646 h 339"/>
                  <a:gd name="T56" fmla="*/ 2147483646 w 234"/>
                  <a:gd name="T57" fmla="*/ 2147483646 h 339"/>
                  <a:gd name="T58" fmla="*/ 2147483646 w 234"/>
                  <a:gd name="T59" fmla="*/ 2147483646 h 339"/>
                  <a:gd name="T60" fmla="*/ 2147483646 w 234"/>
                  <a:gd name="T61" fmla="*/ 2147483646 h 339"/>
                  <a:gd name="T62" fmla="*/ 2147483646 w 234"/>
                  <a:gd name="T63" fmla="*/ 2147483646 h 339"/>
                  <a:gd name="T64" fmla="*/ 2147483646 w 234"/>
                  <a:gd name="T65" fmla="*/ 2147483646 h 339"/>
                  <a:gd name="T66" fmla="*/ 2147483646 w 234"/>
                  <a:gd name="T67" fmla="*/ 2147483646 h 339"/>
                  <a:gd name="T68" fmla="*/ 2147483646 w 234"/>
                  <a:gd name="T69" fmla="*/ 2147483646 h 339"/>
                  <a:gd name="T70" fmla="*/ 2147483646 w 234"/>
                  <a:gd name="T71" fmla="*/ 2147483646 h 339"/>
                  <a:gd name="T72" fmla="*/ 0 w 234"/>
                  <a:gd name="T73" fmla="*/ 2147483646 h 339"/>
                  <a:gd name="T74" fmla="*/ 2147483646 w 234"/>
                  <a:gd name="T75" fmla="*/ 2147483646 h 339"/>
                  <a:gd name="T76" fmla="*/ 2147483646 w 234"/>
                  <a:gd name="T77" fmla="*/ 2147483646 h 339"/>
                  <a:gd name="T78" fmla="*/ 2147483646 w 234"/>
                  <a:gd name="T79" fmla="*/ 2147483646 h 339"/>
                  <a:gd name="T80" fmla="*/ 2147483646 w 234"/>
                  <a:gd name="T81" fmla="*/ 2147483646 h 339"/>
                  <a:gd name="T82" fmla="*/ 2147483646 w 234"/>
                  <a:gd name="T83" fmla="*/ 2147483646 h 339"/>
                  <a:gd name="T84" fmla="*/ 2147483646 w 234"/>
                  <a:gd name="T85" fmla="*/ 2147483646 h 339"/>
                  <a:gd name="T86" fmla="*/ 2147483646 w 234"/>
                  <a:gd name="T87" fmla="*/ 2147483646 h 339"/>
                  <a:gd name="T88" fmla="*/ 2147483646 w 234"/>
                  <a:gd name="T89" fmla="*/ 2147483646 h 339"/>
                  <a:gd name="T90" fmla="*/ 2147483646 w 234"/>
                  <a:gd name="T91" fmla="*/ 2147483646 h 339"/>
                  <a:gd name="T92" fmla="*/ 2147483646 w 234"/>
                  <a:gd name="T93" fmla="*/ 2147483646 h 339"/>
                  <a:gd name="T94" fmla="*/ 2147483646 w 234"/>
                  <a:gd name="T95" fmla="*/ 2147483646 h 339"/>
                  <a:gd name="T96" fmla="*/ 2147483646 w 234"/>
                  <a:gd name="T97" fmla="*/ 2147483646 h 339"/>
                  <a:gd name="T98" fmla="*/ 2147483646 w 234"/>
                  <a:gd name="T99" fmla="*/ 2147483646 h 339"/>
                  <a:gd name="T100" fmla="*/ 2147483646 w 234"/>
                  <a:gd name="T101" fmla="*/ 2147483646 h 339"/>
                  <a:gd name="T102" fmla="*/ 2147483646 w 234"/>
                  <a:gd name="T103" fmla="*/ 2147483646 h 339"/>
                  <a:gd name="T104" fmla="*/ 2147483646 w 234"/>
                  <a:gd name="T105" fmla="*/ 2147483646 h 33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34" h="339">
                    <a:moveTo>
                      <a:pt x="115" y="48"/>
                    </a:moveTo>
                    <a:cubicBezTo>
                      <a:pt x="109" y="48"/>
                      <a:pt x="103" y="48"/>
                      <a:pt x="97" y="50"/>
                    </a:cubicBezTo>
                    <a:cubicBezTo>
                      <a:pt x="91" y="51"/>
                      <a:pt x="85" y="52"/>
                      <a:pt x="80" y="54"/>
                    </a:cubicBezTo>
                    <a:cubicBezTo>
                      <a:pt x="74" y="56"/>
                      <a:pt x="69" y="58"/>
                      <a:pt x="64" y="60"/>
                    </a:cubicBezTo>
                    <a:cubicBezTo>
                      <a:pt x="58" y="62"/>
                      <a:pt x="54" y="64"/>
                      <a:pt x="49" y="66"/>
                    </a:cubicBezTo>
                    <a:cubicBezTo>
                      <a:pt x="47" y="67"/>
                      <a:pt x="45" y="68"/>
                      <a:pt x="43" y="68"/>
                    </a:cubicBezTo>
                    <a:cubicBezTo>
                      <a:pt x="41" y="69"/>
                      <a:pt x="39" y="69"/>
                      <a:pt x="37" y="69"/>
                    </a:cubicBezTo>
                    <a:cubicBezTo>
                      <a:pt x="31" y="69"/>
                      <a:pt x="25" y="67"/>
                      <a:pt x="22" y="62"/>
                    </a:cubicBezTo>
                    <a:cubicBezTo>
                      <a:pt x="18" y="58"/>
                      <a:pt x="16" y="53"/>
                      <a:pt x="16" y="47"/>
                    </a:cubicBezTo>
                    <a:cubicBezTo>
                      <a:pt x="16" y="43"/>
                      <a:pt x="17" y="39"/>
                      <a:pt x="19" y="35"/>
                    </a:cubicBezTo>
                    <a:cubicBezTo>
                      <a:pt x="22" y="31"/>
                      <a:pt x="26" y="27"/>
                      <a:pt x="32" y="24"/>
                    </a:cubicBezTo>
                    <a:cubicBezTo>
                      <a:pt x="39" y="21"/>
                      <a:pt x="45" y="17"/>
                      <a:pt x="53" y="15"/>
                    </a:cubicBezTo>
                    <a:cubicBezTo>
                      <a:pt x="60" y="12"/>
                      <a:pt x="68" y="9"/>
                      <a:pt x="76" y="7"/>
                    </a:cubicBezTo>
                    <a:cubicBezTo>
                      <a:pt x="84" y="5"/>
                      <a:pt x="92" y="3"/>
                      <a:pt x="100" y="2"/>
                    </a:cubicBezTo>
                    <a:cubicBezTo>
                      <a:pt x="108" y="1"/>
                      <a:pt x="115" y="0"/>
                      <a:pt x="122" y="0"/>
                    </a:cubicBezTo>
                    <a:cubicBezTo>
                      <a:pt x="138" y="0"/>
                      <a:pt x="152" y="2"/>
                      <a:pt x="165" y="6"/>
                    </a:cubicBezTo>
                    <a:cubicBezTo>
                      <a:pt x="179" y="9"/>
                      <a:pt x="190" y="15"/>
                      <a:pt x="200" y="22"/>
                    </a:cubicBezTo>
                    <a:cubicBezTo>
                      <a:pt x="210" y="29"/>
                      <a:pt x="217" y="38"/>
                      <a:pt x="223" y="49"/>
                    </a:cubicBezTo>
                    <a:cubicBezTo>
                      <a:pt x="228" y="59"/>
                      <a:pt x="231" y="71"/>
                      <a:pt x="231" y="85"/>
                    </a:cubicBezTo>
                    <a:cubicBezTo>
                      <a:pt x="231" y="97"/>
                      <a:pt x="229" y="109"/>
                      <a:pt x="224" y="121"/>
                    </a:cubicBezTo>
                    <a:cubicBezTo>
                      <a:pt x="220" y="133"/>
                      <a:pt x="213" y="145"/>
                      <a:pt x="206" y="158"/>
                    </a:cubicBezTo>
                    <a:cubicBezTo>
                      <a:pt x="198" y="170"/>
                      <a:pt x="189" y="182"/>
                      <a:pt x="178" y="195"/>
                    </a:cubicBezTo>
                    <a:cubicBezTo>
                      <a:pt x="168" y="207"/>
                      <a:pt x="157" y="219"/>
                      <a:pt x="145" y="230"/>
                    </a:cubicBezTo>
                    <a:cubicBezTo>
                      <a:pt x="133" y="242"/>
                      <a:pt x="122" y="253"/>
                      <a:pt x="109" y="263"/>
                    </a:cubicBezTo>
                    <a:cubicBezTo>
                      <a:pt x="97" y="274"/>
                      <a:pt x="85" y="283"/>
                      <a:pt x="74" y="292"/>
                    </a:cubicBezTo>
                    <a:cubicBezTo>
                      <a:pt x="211" y="292"/>
                      <a:pt x="211" y="292"/>
                      <a:pt x="211" y="292"/>
                    </a:cubicBezTo>
                    <a:cubicBezTo>
                      <a:pt x="215" y="292"/>
                      <a:pt x="218" y="293"/>
                      <a:pt x="221" y="294"/>
                    </a:cubicBezTo>
                    <a:cubicBezTo>
                      <a:pt x="224" y="296"/>
                      <a:pt x="227" y="298"/>
                      <a:pt x="228" y="300"/>
                    </a:cubicBezTo>
                    <a:cubicBezTo>
                      <a:pt x="230" y="302"/>
                      <a:pt x="232" y="305"/>
                      <a:pt x="233" y="307"/>
                    </a:cubicBezTo>
                    <a:cubicBezTo>
                      <a:pt x="234" y="310"/>
                      <a:pt x="234" y="313"/>
                      <a:pt x="234" y="316"/>
                    </a:cubicBezTo>
                    <a:cubicBezTo>
                      <a:pt x="234" y="319"/>
                      <a:pt x="234" y="322"/>
                      <a:pt x="233" y="325"/>
                    </a:cubicBezTo>
                    <a:cubicBezTo>
                      <a:pt x="232" y="328"/>
                      <a:pt x="230" y="330"/>
                      <a:pt x="228" y="332"/>
                    </a:cubicBezTo>
                    <a:cubicBezTo>
                      <a:pt x="227" y="334"/>
                      <a:pt x="224" y="336"/>
                      <a:pt x="221" y="337"/>
                    </a:cubicBezTo>
                    <a:cubicBezTo>
                      <a:pt x="218" y="339"/>
                      <a:pt x="215" y="339"/>
                      <a:pt x="211" y="339"/>
                    </a:cubicBezTo>
                    <a:cubicBezTo>
                      <a:pt x="33" y="339"/>
                      <a:pt x="33" y="339"/>
                      <a:pt x="33" y="339"/>
                    </a:cubicBezTo>
                    <a:cubicBezTo>
                      <a:pt x="22" y="339"/>
                      <a:pt x="13" y="337"/>
                      <a:pt x="8" y="331"/>
                    </a:cubicBezTo>
                    <a:cubicBezTo>
                      <a:pt x="3" y="326"/>
                      <a:pt x="0" y="319"/>
                      <a:pt x="0" y="312"/>
                    </a:cubicBezTo>
                    <a:cubicBezTo>
                      <a:pt x="0" y="306"/>
                      <a:pt x="1" y="300"/>
                      <a:pt x="4" y="295"/>
                    </a:cubicBezTo>
                    <a:cubicBezTo>
                      <a:pt x="7" y="289"/>
                      <a:pt x="12" y="284"/>
                      <a:pt x="17" y="278"/>
                    </a:cubicBezTo>
                    <a:cubicBezTo>
                      <a:pt x="19" y="277"/>
                      <a:pt x="21" y="275"/>
                      <a:pt x="25" y="272"/>
                    </a:cubicBezTo>
                    <a:cubicBezTo>
                      <a:pt x="28" y="269"/>
                      <a:pt x="32" y="266"/>
                      <a:pt x="36" y="262"/>
                    </a:cubicBezTo>
                    <a:cubicBezTo>
                      <a:pt x="40" y="258"/>
                      <a:pt x="44" y="255"/>
                      <a:pt x="49" y="251"/>
                    </a:cubicBezTo>
                    <a:cubicBezTo>
                      <a:pt x="53" y="247"/>
                      <a:pt x="58" y="243"/>
                      <a:pt x="62" y="238"/>
                    </a:cubicBezTo>
                    <a:cubicBezTo>
                      <a:pt x="67" y="234"/>
                      <a:pt x="71" y="230"/>
                      <a:pt x="75" y="226"/>
                    </a:cubicBezTo>
                    <a:cubicBezTo>
                      <a:pt x="79" y="222"/>
                      <a:pt x="83" y="219"/>
                      <a:pt x="86" y="216"/>
                    </a:cubicBezTo>
                    <a:cubicBezTo>
                      <a:pt x="97" y="205"/>
                      <a:pt x="108" y="193"/>
                      <a:pt x="118" y="182"/>
                    </a:cubicBezTo>
                    <a:cubicBezTo>
                      <a:pt x="129" y="171"/>
                      <a:pt x="138" y="159"/>
                      <a:pt x="145" y="149"/>
                    </a:cubicBezTo>
                    <a:cubicBezTo>
                      <a:pt x="153" y="138"/>
                      <a:pt x="159" y="127"/>
                      <a:pt x="163" y="118"/>
                    </a:cubicBezTo>
                    <a:cubicBezTo>
                      <a:pt x="168" y="108"/>
                      <a:pt x="170" y="99"/>
                      <a:pt x="170" y="91"/>
                    </a:cubicBezTo>
                    <a:cubicBezTo>
                      <a:pt x="170" y="84"/>
                      <a:pt x="168" y="77"/>
                      <a:pt x="165" y="72"/>
                    </a:cubicBezTo>
                    <a:cubicBezTo>
                      <a:pt x="162" y="67"/>
                      <a:pt x="158" y="62"/>
                      <a:pt x="153" y="59"/>
                    </a:cubicBezTo>
                    <a:cubicBezTo>
                      <a:pt x="148" y="55"/>
                      <a:pt x="142" y="52"/>
                      <a:pt x="135" y="51"/>
                    </a:cubicBezTo>
                    <a:cubicBezTo>
                      <a:pt x="129" y="49"/>
                      <a:pt x="122" y="48"/>
                      <a:pt x="115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MH_Other_16"/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7170768" y="3840122"/>
                <a:ext cx="271219" cy="372694"/>
              </a:xfrm>
              <a:custGeom>
                <a:avLst/>
                <a:gdLst>
                  <a:gd name="T0" fmla="*/ 2147483646 w 252"/>
                  <a:gd name="T1" fmla="*/ 0 h 347"/>
                  <a:gd name="T2" fmla="*/ 2147483646 w 252"/>
                  <a:gd name="T3" fmla="*/ 2147483646 h 347"/>
                  <a:gd name="T4" fmla="*/ 2147483646 w 252"/>
                  <a:gd name="T5" fmla="*/ 2147483646 h 347"/>
                  <a:gd name="T6" fmla="*/ 2147483646 w 252"/>
                  <a:gd name="T7" fmla="*/ 2147483646 h 347"/>
                  <a:gd name="T8" fmla="*/ 2147483646 w 252"/>
                  <a:gd name="T9" fmla="*/ 2147483646 h 347"/>
                  <a:gd name="T10" fmla="*/ 2147483646 w 252"/>
                  <a:gd name="T11" fmla="*/ 2147483646 h 347"/>
                  <a:gd name="T12" fmla="*/ 2147483646 w 252"/>
                  <a:gd name="T13" fmla="*/ 2147483646 h 347"/>
                  <a:gd name="T14" fmla="*/ 2147483646 w 252"/>
                  <a:gd name="T15" fmla="*/ 2147483646 h 347"/>
                  <a:gd name="T16" fmla="*/ 2147483646 w 252"/>
                  <a:gd name="T17" fmla="*/ 2147483646 h 347"/>
                  <a:gd name="T18" fmla="*/ 2147483646 w 252"/>
                  <a:gd name="T19" fmla="*/ 2147483646 h 347"/>
                  <a:gd name="T20" fmla="*/ 2147483646 w 252"/>
                  <a:gd name="T21" fmla="*/ 2147483646 h 347"/>
                  <a:gd name="T22" fmla="*/ 2147483646 w 252"/>
                  <a:gd name="T23" fmla="*/ 2147483646 h 347"/>
                  <a:gd name="T24" fmla="*/ 2147483646 w 252"/>
                  <a:gd name="T25" fmla="*/ 2147483646 h 347"/>
                  <a:gd name="T26" fmla="*/ 2147483646 w 252"/>
                  <a:gd name="T27" fmla="*/ 2147483646 h 347"/>
                  <a:gd name="T28" fmla="*/ 2147483646 w 252"/>
                  <a:gd name="T29" fmla="*/ 2147483646 h 347"/>
                  <a:gd name="T30" fmla="*/ 2147483646 w 252"/>
                  <a:gd name="T31" fmla="*/ 2147483646 h 347"/>
                  <a:gd name="T32" fmla="*/ 2147483646 w 252"/>
                  <a:gd name="T33" fmla="*/ 2147483646 h 347"/>
                  <a:gd name="T34" fmla="*/ 2147483646 w 252"/>
                  <a:gd name="T35" fmla="*/ 2147483646 h 347"/>
                  <a:gd name="T36" fmla="*/ 0 w 252"/>
                  <a:gd name="T37" fmla="*/ 2147483646 h 347"/>
                  <a:gd name="T38" fmla="*/ 2147483646 w 252"/>
                  <a:gd name="T39" fmla="*/ 2147483646 h 347"/>
                  <a:gd name="T40" fmla="*/ 2147483646 w 252"/>
                  <a:gd name="T41" fmla="*/ 2147483646 h 347"/>
                  <a:gd name="T42" fmla="*/ 2147483646 w 252"/>
                  <a:gd name="T43" fmla="*/ 2147483646 h 347"/>
                  <a:gd name="T44" fmla="*/ 2147483646 w 252"/>
                  <a:gd name="T45" fmla="*/ 2147483646 h 347"/>
                  <a:gd name="T46" fmla="*/ 2147483646 w 252"/>
                  <a:gd name="T47" fmla="*/ 2147483646 h 347"/>
                  <a:gd name="T48" fmla="*/ 2147483646 w 252"/>
                  <a:gd name="T49" fmla="*/ 0 h 347"/>
                  <a:gd name="T50" fmla="*/ 2147483646 w 252"/>
                  <a:gd name="T51" fmla="*/ 2147483646 h 347"/>
                  <a:gd name="T52" fmla="*/ 2147483646 w 252"/>
                  <a:gd name="T53" fmla="*/ 2147483646 h 347"/>
                  <a:gd name="T54" fmla="*/ 2147483646 w 252"/>
                  <a:gd name="T55" fmla="*/ 2147483646 h 347"/>
                  <a:gd name="T56" fmla="*/ 2147483646 w 252"/>
                  <a:gd name="T57" fmla="*/ 2147483646 h 347"/>
                  <a:gd name="T58" fmla="*/ 2147483646 w 252"/>
                  <a:gd name="T59" fmla="*/ 2147483646 h 347"/>
                  <a:gd name="T60" fmla="*/ 2147483646 w 252"/>
                  <a:gd name="T61" fmla="*/ 2147483646 h 347"/>
                  <a:gd name="T62" fmla="*/ 2147483646 w 252"/>
                  <a:gd name="T63" fmla="*/ 2147483646 h 347"/>
                  <a:gd name="T64" fmla="*/ 2147483646 w 252"/>
                  <a:gd name="T65" fmla="*/ 2147483646 h 347"/>
                  <a:gd name="T66" fmla="*/ 2147483646 w 252"/>
                  <a:gd name="T67" fmla="*/ 2147483646 h 347"/>
                  <a:gd name="T68" fmla="*/ 2147483646 w 252"/>
                  <a:gd name="T69" fmla="*/ 2147483646 h 347"/>
                  <a:gd name="T70" fmla="*/ 2147483646 w 252"/>
                  <a:gd name="T71" fmla="*/ 2147483646 h 347"/>
                  <a:gd name="T72" fmla="*/ 2147483646 w 252"/>
                  <a:gd name="T73" fmla="*/ 2147483646 h 347"/>
                  <a:gd name="T74" fmla="*/ 2147483646 w 252"/>
                  <a:gd name="T75" fmla="*/ 2147483646 h 347"/>
                  <a:gd name="T76" fmla="*/ 2147483646 w 252"/>
                  <a:gd name="T77" fmla="*/ 2147483646 h 347"/>
                  <a:gd name="T78" fmla="*/ 2147483646 w 252"/>
                  <a:gd name="T79" fmla="*/ 2147483646 h 347"/>
                  <a:gd name="T80" fmla="*/ 2147483646 w 252"/>
                  <a:gd name="T81" fmla="*/ 2147483646 h 347"/>
                  <a:gd name="T82" fmla="*/ 2147483646 w 252"/>
                  <a:gd name="T83" fmla="*/ 2147483646 h 347"/>
                  <a:gd name="T84" fmla="*/ 2147483646 w 252"/>
                  <a:gd name="T85" fmla="*/ 2147483646 h 347"/>
                  <a:gd name="T86" fmla="*/ 2147483646 w 252"/>
                  <a:gd name="T87" fmla="*/ 2147483646 h 347"/>
                  <a:gd name="T88" fmla="*/ 2147483646 w 252"/>
                  <a:gd name="T89" fmla="*/ 2147483646 h 347"/>
                  <a:gd name="T90" fmla="*/ 2147483646 w 252"/>
                  <a:gd name="T91" fmla="*/ 2147483646 h 347"/>
                  <a:gd name="T92" fmla="*/ 2147483646 w 252"/>
                  <a:gd name="T93" fmla="*/ 2147483646 h 347"/>
                  <a:gd name="T94" fmla="*/ 2147483646 w 252"/>
                  <a:gd name="T95" fmla="*/ 2147483646 h 347"/>
                  <a:gd name="T96" fmla="*/ 2147483646 w 252"/>
                  <a:gd name="T97" fmla="*/ 2147483646 h 347"/>
                  <a:gd name="T98" fmla="*/ 2147483646 w 252"/>
                  <a:gd name="T99" fmla="*/ 2147483646 h 34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2" h="347">
                    <a:moveTo>
                      <a:pt x="126" y="0"/>
                    </a:moveTo>
                    <a:cubicBezTo>
                      <a:pt x="142" y="0"/>
                      <a:pt x="156" y="3"/>
                      <a:pt x="169" y="7"/>
                    </a:cubicBezTo>
                    <a:cubicBezTo>
                      <a:pt x="181" y="11"/>
                      <a:pt x="192" y="17"/>
                      <a:pt x="202" y="25"/>
                    </a:cubicBezTo>
                    <a:cubicBezTo>
                      <a:pt x="211" y="33"/>
                      <a:pt x="219" y="42"/>
                      <a:pt x="225" y="53"/>
                    </a:cubicBezTo>
                    <a:cubicBezTo>
                      <a:pt x="232" y="64"/>
                      <a:pt x="237" y="75"/>
                      <a:pt x="241" y="88"/>
                    </a:cubicBezTo>
                    <a:cubicBezTo>
                      <a:pt x="245" y="101"/>
                      <a:pt x="248" y="115"/>
                      <a:pt x="249" y="129"/>
                    </a:cubicBezTo>
                    <a:cubicBezTo>
                      <a:pt x="251" y="144"/>
                      <a:pt x="252" y="158"/>
                      <a:pt x="252" y="174"/>
                    </a:cubicBezTo>
                    <a:cubicBezTo>
                      <a:pt x="252" y="189"/>
                      <a:pt x="251" y="204"/>
                      <a:pt x="249" y="218"/>
                    </a:cubicBezTo>
                    <a:cubicBezTo>
                      <a:pt x="248" y="233"/>
                      <a:pt x="245" y="246"/>
                      <a:pt x="241" y="259"/>
                    </a:cubicBezTo>
                    <a:cubicBezTo>
                      <a:pt x="237" y="272"/>
                      <a:pt x="232" y="284"/>
                      <a:pt x="225" y="294"/>
                    </a:cubicBezTo>
                    <a:cubicBezTo>
                      <a:pt x="219" y="305"/>
                      <a:pt x="211" y="314"/>
                      <a:pt x="202" y="322"/>
                    </a:cubicBezTo>
                    <a:cubicBezTo>
                      <a:pt x="192" y="330"/>
                      <a:pt x="181" y="336"/>
                      <a:pt x="169" y="341"/>
                    </a:cubicBezTo>
                    <a:cubicBezTo>
                      <a:pt x="156" y="345"/>
                      <a:pt x="142" y="347"/>
                      <a:pt x="126" y="347"/>
                    </a:cubicBezTo>
                    <a:cubicBezTo>
                      <a:pt x="110" y="347"/>
                      <a:pt x="96" y="345"/>
                      <a:pt x="83" y="341"/>
                    </a:cubicBezTo>
                    <a:cubicBezTo>
                      <a:pt x="70" y="336"/>
                      <a:pt x="59" y="330"/>
                      <a:pt x="50" y="322"/>
                    </a:cubicBezTo>
                    <a:cubicBezTo>
                      <a:pt x="41" y="314"/>
                      <a:pt x="33" y="305"/>
                      <a:pt x="27" y="294"/>
                    </a:cubicBezTo>
                    <a:cubicBezTo>
                      <a:pt x="20" y="284"/>
                      <a:pt x="15" y="272"/>
                      <a:pt x="11" y="259"/>
                    </a:cubicBezTo>
                    <a:cubicBezTo>
                      <a:pt x="7" y="246"/>
                      <a:pt x="4" y="233"/>
                      <a:pt x="2" y="218"/>
                    </a:cubicBezTo>
                    <a:cubicBezTo>
                      <a:pt x="1" y="204"/>
                      <a:pt x="0" y="189"/>
                      <a:pt x="0" y="174"/>
                    </a:cubicBezTo>
                    <a:cubicBezTo>
                      <a:pt x="0" y="158"/>
                      <a:pt x="1" y="144"/>
                      <a:pt x="2" y="129"/>
                    </a:cubicBezTo>
                    <a:cubicBezTo>
                      <a:pt x="4" y="115"/>
                      <a:pt x="7" y="101"/>
                      <a:pt x="11" y="88"/>
                    </a:cubicBezTo>
                    <a:cubicBezTo>
                      <a:pt x="15" y="75"/>
                      <a:pt x="20" y="64"/>
                      <a:pt x="27" y="53"/>
                    </a:cubicBezTo>
                    <a:cubicBezTo>
                      <a:pt x="33" y="42"/>
                      <a:pt x="41" y="33"/>
                      <a:pt x="50" y="25"/>
                    </a:cubicBezTo>
                    <a:cubicBezTo>
                      <a:pt x="59" y="17"/>
                      <a:pt x="70" y="11"/>
                      <a:pt x="83" y="7"/>
                    </a:cubicBezTo>
                    <a:cubicBezTo>
                      <a:pt x="95" y="3"/>
                      <a:pt x="110" y="0"/>
                      <a:pt x="126" y="0"/>
                    </a:cubicBezTo>
                    <a:close/>
                    <a:moveTo>
                      <a:pt x="126" y="46"/>
                    </a:moveTo>
                    <a:cubicBezTo>
                      <a:pt x="117" y="46"/>
                      <a:pt x="109" y="47"/>
                      <a:pt x="102" y="51"/>
                    </a:cubicBezTo>
                    <a:cubicBezTo>
                      <a:pt x="95" y="54"/>
                      <a:pt x="90" y="59"/>
                      <a:pt x="85" y="65"/>
                    </a:cubicBezTo>
                    <a:cubicBezTo>
                      <a:pt x="80" y="71"/>
                      <a:pt x="76" y="79"/>
                      <a:pt x="74" y="87"/>
                    </a:cubicBezTo>
                    <a:cubicBezTo>
                      <a:pt x="71" y="95"/>
                      <a:pt x="69" y="104"/>
                      <a:pt x="67" y="113"/>
                    </a:cubicBezTo>
                    <a:cubicBezTo>
                      <a:pt x="65" y="123"/>
                      <a:pt x="64" y="133"/>
                      <a:pt x="64" y="143"/>
                    </a:cubicBezTo>
                    <a:cubicBezTo>
                      <a:pt x="63" y="153"/>
                      <a:pt x="63" y="164"/>
                      <a:pt x="63" y="174"/>
                    </a:cubicBezTo>
                    <a:cubicBezTo>
                      <a:pt x="63" y="184"/>
                      <a:pt x="63" y="194"/>
                      <a:pt x="64" y="204"/>
                    </a:cubicBezTo>
                    <a:cubicBezTo>
                      <a:pt x="64" y="215"/>
                      <a:pt x="65" y="224"/>
                      <a:pt x="67" y="234"/>
                    </a:cubicBezTo>
                    <a:cubicBezTo>
                      <a:pt x="69" y="243"/>
                      <a:pt x="71" y="252"/>
                      <a:pt x="74" y="261"/>
                    </a:cubicBezTo>
                    <a:cubicBezTo>
                      <a:pt x="76" y="269"/>
                      <a:pt x="80" y="276"/>
                      <a:pt x="85" y="282"/>
                    </a:cubicBezTo>
                    <a:cubicBezTo>
                      <a:pt x="90" y="288"/>
                      <a:pt x="95" y="293"/>
                      <a:pt x="102" y="297"/>
                    </a:cubicBezTo>
                    <a:cubicBezTo>
                      <a:pt x="109" y="300"/>
                      <a:pt x="117" y="302"/>
                      <a:pt x="126" y="302"/>
                    </a:cubicBezTo>
                    <a:cubicBezTo>
                      <a:pt x="135" y="302"/>
                      <a:pt x="143" y="300"/>
                      <a:pt x="150" y="297"/>
                    </a:cubicBezTo>
                    <a:cubicBezTo>
                      <a:pt x="157" y="293"/>
                      <a:pt x="162" y="288"/>
                      <a:pt x="167" y="282"/>
                    </a:cubicBezTo>
                    <a:cubicBezTo>
                      <a:pt x="172" y="276"/>
                      <a:pt x="176" y="269"/>
                      <a:pt x="178" y="261"/>
                    </a:cubicBezTo>
                    <a:cubicBezTo>
                      <a:pt x="181" y="252"/>
                      <a:pt x="184" y="243"/>
                      <a:pt x="185" y="234"/>
                    </a:cubicBezTo>
                    <a:cubicBezTo>
                      <a:pt x="187" y="224"/>
                      <a:pt x="188" y="215"/>
                      <a:pt x="188" y="204"/>
                    </a:cubicBezTo>
                    <a:cubicBezTo>
                      <a:pt x="189" y="194"/>
                      <a:pt x="189" y="184"/>
                      <a:pt x="189" y="174"/>
                    </a:cubicBezTo>
                    <a:cubicBezTo>
                      <a:pt x="189" y="164"/>
                      <a:pt x="189" y="153"/>
                      <a:pt x="188" y="143"/>
                    </a:cubicBezTo>
                    <a:cubicBezTo>
                      <a:pt x="188" y="133"/>
                      <a:pt x="187" y="123"/>
                      <a:pt x="185" y="113"/>
                    </a:cubicBezTo>
                    <a:cubicBezTo>
                      <a:pt x="184" y="104"/>
                      <a:pt x="181" y="95"/>
                      <a:pt x="178" y="87"/>
                    </a:cubicBezTo>
                    <a:cubicBezTo>
                      <a:pt x="176" y="79"/>
                      <a:pt x="172" y="71"/>
                      <a:pt x="167" y="65"/>
                    </a:cubicBezTo>
                    <a:cubicBezTo>
                      <a:pt x="162" y="59"/>
                      <a:pt x="157" y="54"/>
                      <a:pt x="150" y="51"/>
                    </a:cubicBezTo>
                    <a:cubicBezTo>
                      <a:pt x="143" y="47"/>
                      <a:pt x="135" y="46"/>
                      <a:pt x="126" y="4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MH_Other_17"/>
              <p:cNvSpPr>
                <a:spLocks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7508408" y="3834586"/>
                <a:ext cx="245387" cy="378230"/>
              </a:xfrm>
              <a:custGeom>
                <a:avLst/>
                <a:gdLst>
                  <a:gd name="T0" fmla="*/ 2147483646 w 224"/>
                  <a:gd name="T1" fmla="*/ 2147483646 h 350"/>
                  <a:gd name="T2" fmla="*/ 2147483646 w 224"/>
                  <a:gd name="T3" fmla="*/ 2147483646 h 350"/>
                  <a:gd name="T4" fmla="*/ 2147483646 w 224"/>
                  <a:gd name="T5" fmla="*/ 2147483646 h 350"/>
                  <a:gd name="T6" fmla="*/ 2147483646 w 224"/>
                  <a:gd name="T7" fmla="*/ 2147483646 h 350"/>
                  <a:gd name="T8" fmla="*/ 2147483646 w 224"/>
                  <a:gd name="T9" fmla="*/ 2147483646 h 350"/>
                  <a:gd name="T10" fmla="*/ 2147483646 w 224"/>
                  <a:gd name="T11" fmla="*/ 2147483646 h 350"/>
                  <a:gd name="T12" fmla="*/ 2147483646 w 224"/>
                  <a:gd name="T13" fmla="*/ 2147483646 h 350"/>
                  <a:gd name="T14" fmla="*/ 2147483646 w 224"/>
                  <a:gd name="T15" fmla="*/ 2147483646 h 350"/>
                  <a:gd name="T16" fmla="*/ 2147483646 w 224"/>
                  <a:gd name="T17" fmla="*/ 2147483646 h 350"/>
                  <a:gd name="T18" fmla="*/ 2147483646 w 224"/>
                  <a:gd name="T19" fmla="*/ 2147483646 h 350"/>
                  <a:gd name="T20" fmla="*/ 2147483646 w 224"/>
                  <a:gd name="T21" fmla="*/ 2147483646 h 350"/>
                  <a:gd name="T22" fmla="*/ 2147483646 w 224"/>
                  <a:gd name="T23" fmla="*/ 2147483646 h 350"/>
                  <a:gd name="T24" fmla="*/ 2147483646 w 224"/>
                  <a:gd name="T25" fmla="*/ 2147483646 h 350"/>
                  <a:gd name="T26" fmla="*/ 2147483646 w 224"/>
                  <a:gd name="T27" fmla="*/ 2147483646 h 350"/>
                  <a:gd name="T28" fmla="*/ 2147483646 w 224"/>
                  <a:gd name="T29" fmla="*/ 2147483646 h 350"/>
                  <a:gd name="T30" fmla="*/ 2147483646 w 224"/>
                  <a:gd name="T31" fmla="*/ 2147483646 h 350"/>
                  <a:gd name="T32" fmla="*/ 2147483646 w 224"/>
                  <a:gd name="T33" fmla="*/ 2147483646 h 350"/>
                  <a:gd name="T34" fmla="*/ 2147483646 w 224"/>
                  <a:gd name="T35" fmla="*/ 2147483646 h 350"/>
                  <a:gd name="T36" fmla="*/ 2147483646 w 224"/>
                  <a:gd name="T37" fmla="*/ 2147483646 h 350"/>
                  <a:gd name="T38" fmla="*/ 2147483646 w 224"/>
                  <a:gd name="T39" fmla="*/ 2147483646 h 350"/>
                  <a:gd name="T40" fmla="*/ 2147483646 w 224"/>
                  <a:gd name="T41" fmla="*/ 2147483646 h 350"/>
                  <a:gd name="T42" fmla="*/ 2147483646 w 224"/>
                  <a:gd name="T43" fmla="*/ 2147483646 h 350"/>
                  <a:gd name="T44" fmla="*/ 2147483646 w 224"/>
                  <a:gd name="T45" fmla="*/ 2147483646 h 350"/>
                  <a:gd name="T46" fmla="*/ 2147483646 w 224"/>
                  <a:gd name="T47" fmla="*/ 2147483646 h 350"/>
                  <a:gd name="T48" fmla="*/ 2147483646 w 224"/>
                  <a:gd name="T49" fmla="*/ 2147483646 h 350"/>
                  <a:gd name="T50" fmla="*/ 2147483646 w 224"/>
                  <a:gd name="T51" fmla="*/ 2147483646 h 350"/>
                  <a:gd name="T52" fmla="*/ 2147483646 w 224"/>
                  <a:gd name="T53" fmla="*/ 2147483646 h 350"/>
                  <a:gd name="T54" fmla="*/ 2147483646 w 224"/>
                  <a:gd name="T55" fmla="*/ 2147483646 h 350"/>
                  <a:gd name="T56" fmla="*/ 2147483646 w 224"/>
                  <a:gd name="T57" fmla="*/ 2147483646 h 350"/>
                  <a:gd name="T58" fmla="*/ 2147483646 w 224"/>
                  <a:gd name="T59" fmla="*/ 2147483646 h 350"/>
                  <a:gd name="T60" fmla="*/ 2147483646 w 224"/>
                  <a:gd name="T61" fmla="*/ 2147483646 h 350"/>
                  <a:gd name="T62" fmla="*/ 2147483646 w 224"/>
                  <a:gd name="T63" fmla="*/ 2147483646 h 350"/>
                  <a:gd name="T64" fmla="*/ 2147483646 w 224"/>
                  <a:gd name="T65" fmla="*/ 2147483646 h 350"/>
                  <a:gd name="T66" fmla="*/ 2147483646 w 224"/>
                  <a:gd name="T67" fmla="*/ 2147483646 h 350"/>
                  <a:gd name="T68" fmla="*/ 2147483646 w 224"/>
                  <a:gd name="T69" fmla="*/ 2147483646 h 35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24" h="350">
                    <a:moveTo>
                      <a:pt x="89" y="151"/>
                    </a:moveTo>
                    <a:cubicBezTo>
                      <a:pt x="99" y="151"/>
                      <a:pt x="107" y="150"/>
                      <a:pt x="115" y="148"/>
                    </a:cubicBezTo>
                    <a:cubicBezTo>
                      <a:pt x="124" y="145"/>
                      <a:pt x="131" y="142"/>
                      <a:pt x="137" y="138"/>
                    </a:cubicBezTo>
                    <a:cubicBezTo>
                      <a:pt x="143" y="133"/>
                      <a:pt x="147" y="128"/>
                      <a:pt x="151" y="121"/>
                    </a:cubicBezTo>
                    <a:cubicBezTo>
                      <a:pt x="154" y="115"/>
                      <a:pt x="156" y="107"/>
                      <a:pt x="156" y="98"/>
                    </a:cubicBezTo>
                    <a:cubicBezTo>
                      <a:pt x="156" y="90"/>
                      <a:pt x="154" y="83"/>
                      <a:pt x="151" y="76"/>
                    </a:cubicBezTo>
                    <a:cubicBezTo>
                      <a:pt x="148" y="70"/>
                      <a:pt x="143" y="65"/>
                      <a:pt x="138" y="61"/>
                    </a:cubicBezTo>
                    <a:cubicBezTo>
                      <a:pt x="132" y="57"/>
                      <a:pt x="126" y="54"/>
                      <a:pt x="119" y="52"/>
                    </a:cubicBezTo>
                    <a:cubicBezTo>
                      <a:pt x="111" y="50"/>
                      <a:pt x="103" y="49"/>
                      <a:pt x="95" y="49"/>
                    </a:cubicBezTo>
                    <a:cubicBezTo>
                      <a:pt x="88" y="49"/>
                      <a:pt x="80" y="49"/>
                      <a:pt x="72" y="51"/>
                    </a:cubicBezTo>
                    <a:cubicBezTo>
                      <a:pt x="64" y="52"/>
                      <a:pt x="57" y="54"/>
                      <a:pt x="50" y="55"/>
                    </a:cubicBezTo>
                    <a:cubicBezTo>
                      <a:pt x="43" y="57"/>
                      <a:pt x="38" y="58"/>
                      <a:pt x="33" y="60"/>
                    </a:cubicBezTo>
                    <a:cubicBezTo>
                      <a:pt x="28" y="61"/>
                      <a:pt x="24" y="62"/>
                      <a:pt x="22" y="62"/>
                    </a:cubicBezTo>
                    <a:cubicBezTo>
                      <a:pt x="19" y="62"/>
                      <a:pt x="16" y="61"/>
                      <a:pt x="13" y="60"/>
                    </a:cubicBezTo>
                    <a:cubicBezTo>
                      <a:pt x="10" y="59"/>
                      <a:pt x="8" y="57"/>
                      <a:pt x="6" y="55"/>
                    </a:cubicBezTo>
                    <a:cubicBezTo>
                      <a:pt x="4" y="53"/>
                      <a:pt x="3" y="50"/>
                      <a:pt x="2" y="47"/>
                    </a:cubicBezTo>
                    <a:cubicBezTo>
                      <a:pt x="1" y="45"/>
                      <a:pt x="0" y="42"/>
                      <a:pt x="0" y="39"/>
                    </a:cubicBezTo>
                    <a:cubicBezTo>
                      <a:pt x="0" y="34"/>
                      <a:pt x="2" y="30"/>
                      <a:pt x="5" y="25"/>
                    </a:cubicBezTo>
                    <a:cubicBezTo>
                      <a:pt x="7" y="21"/>
                      <a:pt x="12" y="18"/>
                      <a:pt x="19" y="16"/>
                    </a:cubicBezTo>
                    <a:cubicBezTo>
                      <a:pt x="30" y="11"/>
                      <a:pt x="42" y="7"/>
                      <a:pt x="56" y="4"/>
                    </a:cubicBezTo>
                    <a:cubicBezTo>
                      <a:pt x="69" y="1"/>
                      <a:pt x="83" y="0"/>
                      <a:pt x="98" y="0"/>
                    </a:cubicBezTo>
                    <a:cubicBezTo>
                      <a:pt x="116" y="0"/>
                      <a:pt x="132" y="2"/>
                      <a:pt x="147" y="6"/>
                    </a:cubicBezTo>
                    <a:cubicBezTo>
                      <a:pt x="161" y="10"/>
                      <a:pt x="174" y="16"/>
                      <a:pt x="185" y="24"/>
                    </a:cubicBezTo>
                    <a:cubicBezTo>
                      <a:pt x="195" y="32"/>
                      <a:pt x="203" y="42"/>
                      <a:pt x="209" y="53"/>
                    </a:cubicBezTo>
                    <a:cubicBezTo>
                      <a:pt x="215" y="65"/>
                      <a:pt x="218" y="78"/>
                      <a:pt x="218" y="93"/>
                    </a:cubicBezTo>
                    <a:cubicBezTo>
                      <a:pt x="218" y="103"/>
                      <a:pt x="216" y="112"/>
                      <a:pt x="213" y="121"/>
                    </a:cubicBezTo>
                    <a:cubicBezTo>
                      <a:pt x="210" y="129"/>
                      <a:pt x="205" y="137"/>
                      <a:pt x="199" y="143"/>
                    </a:cubicBezTo>
                    <a:cubicBezTo>
                      <a:pt x="194" y="150"/>
                      <a:pt x="187" y="155"/>
                      <a:pt x="179" y="160"/>
                    </a:cubicBezTo>
                    <a:cubicBezTo>
                      <a:pt x="172" y="164"/>
                      <a:pt x="164" y="167"/>
                      <a:pt x="155" y="169"/>
                    </a:cubicBezTo>
                    <a:cubicBezTo>
                      <a:pt x="155" y="170"/>
                      <a:pt x="155" y="170"/>
                      <a:pt x="155" y="170"/>
                    </a:cubicBezTo>
                    <a:cubicBezTo>
                      <a:pt x="166" y="172"/>
                      <a:pt x="176" y="176"/>
                      <a:pt x="184" y="180"/>
                    </a:cubicBezTo>
                    <a:cubicBezTo>
                      <a:pt x="193" y="185"/>
                      <a:pt x="200" y="191"/>
                      <a:pt x="206" y="199"/>
                    </a:cubicBezTo>
                    <a:cubicBezTo>
                      <a:pt x="212" y="206"/>
                      <a:pt x="217" y="215"/>
                      <a:pt x="220" y="224"/>
                    </a:cubicBezTo>
                    <a:cubicBezTo>
                      <a:pt x="223" y="234"/>
                      <a:pt x="224" y="244"/>
                      <a:pt x="224" y="255"/>
                    </a:cubicBezTo>
                    <a:cubicBezTo>
                      <a:pt x="224" y="272"/>
                      <a:pt x="221" y="286"/>
                      <a:pt x="215" y="298"/>
                    </a:cubicBezTo>
                    <a:cubicBezTo>
                      <a:pt x="208" y="310"/>
                      <a:pt x="199" y="320"/>
                      <a:pt x="188" y="328"/>
                    </a:cubicBezTo>
                    <a:cubicBezTo>
                      <a:pt x="176" y="336"/>
                      <a:pt x="163" y="341"/>
                      <a:pt x="149" y="345"/>
                    </a:cubicBezTo>
                    <a:cubicBezTo>
                      <a:pt x="134" y="349"/>
                      <a:pt x="118" y="350"/>
                      <a:pt x="102" y="350"/>
                    </a:cubicBezTo>
                    <a:cubicBezTo>
                      <a:pt x="95" y="350"/>
                      <a:pt x="88" y="350"/>
                      <a:pt x="81" y="349"/>
                    </a:cubicBezTo>
                    <a:cubicBezTo>
                      <a:pt x="74" y="348"/>
                      <a:pt x="66" y="347"/>
                      <a:pt x="59" y="345"/>
                    </a:cubicBezTo>
                    <a:cubicBezTo>
                      <a:pt x="52" y="344"/>
                      <a:pt x="45" y="342"/>
                      <a:pt x="38" y="339"/>
                    </a:cubicBezTo>
                    <a:cubicBezTo>
                      <a:pt x="31" y="337"/>
                      <a:pt x="24" y="334"/>
                      <a:pt x="18" y="331"/>
                    </a:cubicBezTo>
                    <a:cubicBezTo>
                      <a:pt x="12" y="329"/>
                      <a:pt x="8" y="326"/>
                      <a:pt x="6" y="322"/>
                    </a:cubicBezTo>
                    <a:cubicBezTo>
                      <a:pt x="3" y="318"/>
                      <a:pt x="2" y="314"/>
                      <a:pt x="2" y="310"/>
                    </a:cubicBezTo>
                    <a:cubicBezTo>
                      <a:pt x="2" y="307"/>
                      <a:pt x="3" y="304"/>
                      <a:pt x="4" y="301"/>
                    </a:cubicBezTo>
                    <a:cubicBezTo>
                      <a:pt x="5" y="299"/>
                      <a:pt x="6" y="296"/>
                      <a:pt x="8" y="294"/>
                    </a:cubicBezTo>
                    <a:cubicBezTo>
                      <a:pt x="10" y="292"/>
                      <a:pt x="13" y="291"/>
                      <a:pt x="15" y="289"/>
                    </a:cubicBezTo>
                    <a:cubicBezTo>
                      <a:pt x="18" y="288"/>
                      <a:pt x="21" y="287"/>
                      <a:pt x="25" y="287"/>
                    </a:cubicBezTo>
                    <a:cubicBezTo>
                      <a:pt x="26" y="287"/>
                      <a:pt x="27" y="287"/>
                      <a:pt x="27" y="288"/>
                    </a:cubicBezTo>
                    <a:cubicBezTo>
                      <a:pt x="28" y="288"/>
                      <a:pt x="29" y="288"/>
                      <a:pt x="30" y="288"/>
                    </a:cubicBezTo>
                    <a:cubicBezTo>
                      <a:pt x="34" y="289"/>
                      <a:pt x="38" y="291"/>
                      <a:pt x="43" y="292"/>
                    </a:cubicBezTo>
                    <a:cubicBezTo>
                      <a:pt x="48" y="294"/>
                      <a:pt x="53" y="296"/>
                      <a:pt x="59" y="297"/>
                    </a:cubicBezTo>
                    <a:cubicBezTo>
                      <a:pt x="65" y="299"/>
                      <a:pt x="71" y="300"/>
                      <a:pt x="78" y="301"/>
                    </a:cubicBezTo>
                    <a:cubicBezTo>
                      <a:pt x="85" y="302"/>
                      <a:pt x="92" y="303"/>
                      <a:pt x="99" y="303"/>
                    </a:cubicBezTo>
                    <a:cubicBezTo>
                      <a:pt x="108" y="303"/>
                      <a:pt x="117" y="302"/>
                      <a:pt x="124" y="299"/>
                    </a:cubicBezTo>
                    <a:cubicBezTo>
                      <a:pt x="132" y="297"/>
                      <a:pt x="138" y="294"/>
                      <a:pt x="144" y="290"/>
                    </a:cubicBezTo>
                    <a:cubicBezTo>
                      <a:pt x="149" y="286"/>
                      <a:pt x="154" y="280"/>
                      <a:pt x="157" y="274"/>
                    </a:cubicBezTo>
                    <a:cubicBezTo>
                      <a:pt x="160" y="268"/>
                      <a:pt x="161" y="261"/>
                      <a:pt x="161" y="252"/>
                    </a:cubicBezTo>
                    <a:cubicBezTo>
                      <a:pt x="161" y="243"/>
                      <a:pt x="159" y="235"/>
                      <a:pt x="156" y="227"/>
                    </a:cubicBezTo>
                    <a:cubicBezTo>
                      <a:pt x="152" y="220"/>
                      <a:pt x="148" y="214"/>
                      <a:pt x="141" y="209"/>
                    </a:cubicBezTo>
                    <a:cubicBezTo>
                      <a:pt x="135" y="204"/>
                      <a:pt x="128" y="200"/>
                      <a:pt x="119" y="197"/>
                    </a:cubicBezTo>
                    <a:cubicBezTo>
                      <a:pt x="110" y="195"/>
                      <a:pt x="101" y="193"/>
                      <a:pt x="91" y="193"/>
                    </a:cubicBezTo>
                    <a:cubicBezTo>
                      <a:pt x="74" y="193"/>
                      <a:pt x="74" y="193"/>
                      <a:pt x="74" y="193"/>
                    </a:cubicBezTo>
                    <a:cubicBezTo>
                      <a:pt x="70" y="193"/>
                      <a:pt x="67" y="193"/>
                      <a:pt x="65" y="191"/>
                    </a:cubicBezTo>
                    <a:cubicBezTo>
                      <a:pt x="62" y="190"/>
                      <a:pt x="60" y="189"/>
                      <a:pt x="58" y="187"/>
                    </a:cubicBezTo>
                    <a:cubicBezTo>
                      <a:pt x="57" y="185"/>
                      <a:pt x="55" y="183"/>
                      <a:pt x="54" y="180"/>
                    </a:cubicBezTo>
                    <a:cubicBezTo>
                      <a:pt x="54" y="178"/>
                      <a:pt x="53" y="175"/>
                      <a:pt x="53" y="172"/>
                    </a:cubicBezTo>
                    <a:cubicBezTo>
                      <a:pt x="53" y="167"/>
                      <a:pt x="55" y="162"/>
                      <a:pt x="58" y="158"/>
                    </a:cubicBezTo>
                    <a:cubicBezTo>
                      <a:pt x="62" y="154"/>
                      <a:pt x="67" y="151"/>
                      <a:pt x="74" y="151"/>
                    </a:cubicBezTo>
                    <a:lnTo>
                      <a:pt x="89" y="1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MH_Other_18"/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5674456" y="5139017"/>
                <a:ext cx="274908" cy="372694"/>
              </a:xfrm>
              <a:custGeom>
                <a:avLst/>
                <a:gdLst>
                  <a:gd name="T0" fmla="*/ 2147483646 w 253"/>
                  <a:gd name="T1" fmla="*/ 0 h 347"/>
                  <a:gd name="T2" fmla="*/ 2147483646 w 253"/>
                  <a:gd name="T3" fmla="*/ 2147483646 h 347"/>
                  <a:gd name="T4" fmla="*/ 2147483646 w 253"/>
                  <a:gd name="T5" fmla="*/ 2147483646 h 347"/>
                  <a:gd name="T6" fmla="*/ 2147483646 w 253"/>
                  <a:gd name="T7" fmla="*/ 2147483646 h 347"/>
                  <a:gd name="T8" fmla="*/ 2147483646 w 253"/>
                  <a:gd name="T9" fmla="*/ 2147483646 h 347"/>
                  <a:gd name="T10" fmla="*/ 2147483646 w 253"/>
                  <a:gd name="T11" fmla="*/ 2147483646 h 347"/>
                  <a:gd name="T12" fmla="*/ 2147483646 w 253"/>
                  <a:gd name="T13" fmla="*/ 2147483646 h 347"/>
                  <a:gd name="T14" fmla="*/ 2147483646 w 253"/>
                  <a:gd name="T15" fmla="*/ 2147483646 h 347"/>
                  <a:gd name="T16" fmla="*/ 2147483646 w 253"/>
                  <a:gd name="T17" fmla="*/ 2147483646 h 347"/>
                  <a:gd name="T18" fmla="*/ 2147483646 w 253"/>
                  <a:gd name="T19" fmla="*/ 2147483646 h 347"/>
                  <a:gd name="T20" fmla="*/ 2147483646 w 253"/>
                  <a:gd name="T21" fmla="*/ 2147483646 h 347"/>
                  <a:gd name="T22" fmla="*/ 2147483646 w 253"/>
                  <a:gd name="T23" fmla="*/ 2147483646 h 347"/>
                  <a:gd name="T24" fmla="*/ 2147483646 w 253"/>
                  <a:gd name="T25" fmla="*/ 2147483646 h 347"/>
                  <a:gd name="T26" fmla="*/ 2147483646 w 253"/>
                  <a:gd name="T27" fmla="*/ 2147483646 h 347"/>
                  <a:gd name="T28" fmla="*/ 2147483646 w 253"/>
                  <a:gd name="T29" fmla="*/ 2147483646 h 347"/>
                  <a:gd name="T30" fmla="*/ 2147483646 w 253"/>
                  <a:gd name="T31" fmla="*/ 2147483646 h 347"/>
                  <a:gd name="T32" fmla="*/ 2147483646 w 253"/>
                  <a:gd name="T33" fmla="*/ 2147483646 h 347"/>
                  <a:gd name="T34" fmla="*/ 2147483646 w 253"/>
                  <a:gd name="T35" fmla="*/ 2147483646 h 347"/>
                  <a:gd name="T36" fmla="*/ 0 w 253"/>
                  <a:gd name="T37" fmla="*/ 2147483646 h 347"/>
                  <a:gd name="T38" fmla="*/ 2147483646 w 253"/>
                  <a:gd name="T39" fmla="*/ 2147483646 h 347"/>
                  <a:gd name="T40" fmla="*/ 2147483646 w 253"/>
                  <a:gd name="T41" fmla="*/ 2147483646 h 347"/>
                  <a:gd name="T42" fmla="*/ 2147483646 w 253"/>
                  <a:gd name="T43" fmla="*/ 2147483646 h 347"/>
                  <a:gd name="T44" fmla="*/ 2147483646 w 253"/>
                  <a:gd name="T45" fmla="*/ 2147483646 h 347"/>
                  <a:gd name="T46" fmla="*/ 2147483646 w 253"/>
                  <a:gd name="T47" fmla="*/ 2147483646 h 347"/>
                  <a:gd name="T48" fmla="*/ 2147483646 w 253"/>
                  <a:gd name="T49" fmla="*/ 0 h 347"/>
                  <a:gd name="T50" fmla="*/ 2147483646 w 253"/>
                  <a:gd name="T51" fmla="*/ 2147483646 h 347"/>
                  <a:gd name="T52" fmla="*/ 2147483646 w 253"/>
                  <a:gd name="T53" fmla="*/ 2147483646 h 347"/>
                  <a:gd name="T54" fmla="*/ 2147483646 w 253"/>
                  <a:gd name="T55" fmla="*/ 2147483646 h 347"/>
                  <a:gd name="T56" fmla="*/ 2147483646 w 253"/>
                  <a:gd name="T57" fmla="*/ 2147483646 h 347"/>
                  <a:gd name="T58" fmla="*/ 2147483646 w 253"/>
                  <a:gd name="T59" fmla="*/ 2147483646 h 347"/>
                  <a:gd name="T60" fmla="*/ 2147483646 w 253"/>
                  <a:gd name="T61" fmla="*/ 2147483646 h 347"/>
                  <a:gd name="T62" fmla="*/ 2147483646 w 253"/>
                  <a:gd name="T63" fmla="*/ 2147483646 h 347"/>
                  <a:gd name="T64" fmla="*/ 2147483646 w 253"/>
                  <a:gd name="T65" fmla="*/ 2147483646 h 347"/>
                  <a:gd name="T66" fmla="*/ 2147483646 w 253"/>
                  <a:gd name="T67" fmla="*/ 2147483646 h 347"/>
                  <a:gd name="T68" fmla="*/ 2147483646 w 253"/>
                  <a:gd name="T69" fmla="*/ 2147483646 h 347"/>
                  <a:gd name="T70" fmla="*/ 2147483646 w 253"/>
                  <a:gd name="T71" fmla="*/ 2147483646 h 347"/>
                  <a:gd name="T72" fmla="*/ 2147483646 w 253"/>
                  <a:gd name="T73" fmla="*/ 2147483646 h 347"/>
                  <a:gd name="T74" fmla="*/ 2147483646 w 253"/>
                  <a:gd name="T75" fmla="*/ 2147483646 h 347"/>
                  <a:gd name="T76" fmla="*/ 2147483646 w 253"/>
                  <a:gd name="T77" fmla="*/ 2147483646 h 347"/>
                  <a:gd name="T78" fmla="*/ 2147483646 w 253"/>
                  <a:gd name="T79" fmla="*/ 2147483646 h 347"/>
                  <a:gd name="T80" fmla="*/ 2147483646 w 253"/>
                  <a:gd name="T81" fmla="*/ 2147483646 h 347"/>
                  <a:gd name="T82" fmla="*/ 2147483646 w 253"/>
                  <a:gd name="T83" fmla="*/ 2147483646 h 347"/>
                  <a:gd name="T84" fmla="*/ 2147483646 w 253"/>
                  <a:gd name="T85" fmla="*/ 2147483646 h 347"/>
                  <a:gd name="T86" fmla="*/ 2147483646 w 253"/>
                  <a:gd name="T87" fmla="*/ 2147483646 h 347"/>
                  <a:gd name="T88" fmla="*/ 2147483646 w 253"/>
                  <a:gd name="T89" fmla="*/ 2147483646 h 347"/>
                  <a:gd name="T90" fmla="*/ 2147483646 w 253"/>
                  <a:gd name="T91" fmla="*/ 2147483646 h 347"/>
                  <a:gd name="T92" fmla="*/ 2147483646 w 253"/>
                  <a:gd name="T93" fmla="*/ 2147483646 h 347"/>
                  <a:gd name="T94" fmla="*/ 2147483646 w 253"/>
                  <a:gd name="T95" fmla="*/ 2147483646 h 347"/>
                  <a:gd name="T96" fmla="*/ 2147483646 w 253"/>
                  <a:gd name="T97" fmla="*/ 2147483646 h 347"/>
                  <a:gd name="T98" fmla="*/ 2147483646 w 253"/>
                  <a:gd name="T99" fmla="*/ 2147483646 h 34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3" h="347">
                    <a:moveTo>
                      <a:pt x="127" y="0"/>
                    </a:moveTo>
                    <a:cubicBezTo>
                      <a:pt x="143" y="0"/>
                      <a:pt x="157" y="2"/>
                      <a:pt x="169" y="6"/>
                    </a:cubicBezTo>
                    <a:cubicBezTo>
                      <a:pt x="182" y="11"/>
                      <a:pt x="193" y="17"/>
                      <a:pt x="202" y="25"/>
                    </a:cubicBezTo>
                    <a:cubicBezTo>
                      <a:pt x="212" y="32"/>
                      <a:pt x="219" y="42"/>
                      <a:pt x="226" y="52"/>
                    </a:cubicBezTo>
                    <a:cubicBezTo>
                      <a:pt x="232" y="63"/>
                      <a:pt x="237" y="75"/>
                      <a:pt x="241" y="88"/>
                    </a:cubicBezTo>
                    <a:cubicBezTo>
                      <a:pt x="245" y="101"/>
                      <a:pt x="248" y="114"/>
                      <a:pt x="250" y="129"/>
                    </a:cubicBezTo>
                    <a:cubicBezTo>
                      <a:pt x="252" y="143"/>
                      <a:pt x="253" y="158"/>
                      <a:pt x="253" y="173"/>
                    </a:cubicBezTo>
                    <a:cubicBezTo>
                      <a:pt x="253" y="188"/>
                      <a:pt x="252" y="203"/>
                      <a:pt x="250" y="218"/>
                    </a:cubicBezTo>
                    <a:cubicBezTo>
                      <a:pt x="248" y="232"/>
                      <a:pt x="245" y="246"/>
                      <a:pt x="241" y="259"/>
                    </a:cubicBezTo>
                    <a:cubicBezTo>
                      <a:pt x="237" y="271"/>
                      <a:pt x="232" y="283"/>
                      <a:pt x="226" y="294"/>
                    </a:cubicBezTo>
                    <a:cubicBezTo>
                      <a:pt x="219" y="305"/>
                      <a:pt x="212" y="314"/>
                      <a:pt x="202" y="322"/>
                    </a:cubicBezTo>
                    <a:cubicBezTo>
                      <a:pt x="193" y="330"/>
                      <a:pt x="182" y="336"/>
                      <a:pt x="169" y="340"/>
                    </a:cubicBezTo>
                    <a:cubicBezTo>
                      <a:pt x="157" y="344"/>
                      <a:pt x="143" y="347"/>
                      <a:pt x="127" y="347"/>
                    </a:cubicBezTo>
                    <a:cubicBezTo>
                      <a:pt x="110" y="347"/>
                      <a:pt x="96" y="344"/>
                      <a:pt x="83" y="340"/>
                    </a:cubicBezTo>
                    <a:cubicBezTo>
                      <a:pt x="71" y="336"/>
                      <a:pt x="60" y="330"/>
                      <a:pt x="51" y="322"/>
                    </a:cubicBezTo>
                    <a:cubicBezTo>
                      <a:pt x="41" y="314"/>
                      <a:pt x="33" y="305"/>
                      <a:pt x="27" y="294"/>
                    </a:cubicBezTo>
                    <a:cubicBezTo>
                      <a:pt x="21" y="283"/>
                      <a:pt x="15" y="271"/>
                      <a:pt x="11" y="259"/>
                    </a:cubicBezTo>
                    <a:cubicBezTo>
                      <a:pt x="8" y="246"/>
                      <a:pt x="5" y="232"/>
                      <a:pt x="3" y="218"/>
                    </a:cubicBezTo>
                    <a:cubicBezTo>
                      <a:pt x="1" y="203"/>
                      <a:pt x="0" y="188"/>
                      <a:pt x="0" y="173"/>
                    </a:cubicBezTo>
                    <a:cubicBezTo>
                      <a:pt x="0" y="158"/>
                      <a:pt x="1" y="143"/>
                      <a:pt x="3" y="129"/>
                    </a:cubicBezTo>
                    <a:cubicBezTo>
                      <a:pt x="5" y="114"/>
                      <a:pt x="8" y="101"/>
                      <a:pt x="11" y="88"/>
                    </a:cubicBezTo>
                    <a:cubicBezTo>
                      <a:pt x="15" y="75"/>
                      <a:pt x="21" y="63"/>
                      <a:pt x="27" y="52"/>
                    </a:cubicBezTo>
                    <a:cubicBezTo>
                      <a:pt x="33" y="42"/>
                      <a:pt x="41" y="32"/>
                      <a:pt x="51" y="25"/>
                    </a:cubicBezTo>
                    <a:cubicBezTo>
                      <a:pt x="60" y="17"/>
                      <a:pt x="71" y="11"/>
                      <a:pt x="83" y="6"/>
                    </a:cubicBezTo>
                    <a:cubicBezTo>
                      <a:pt x="96" y="2"/>
                      <a:pt x="110" y="0"/>
                      <a:pt x="127" y="0"/>
                    </a:cubicBezTo>
                    <a:close/>
                    <a:moveTo>
                      <a:pt x="127" y="45"/>
                    </a:moveTo>
                    <a:cubicBezTo>
                      <a:pt x="117" y="45"/>
                      <a:pt x="109" y="47"/>
                      <a:pt x="103" y="50"/>
                    </a:cubicBezTo>
                    <a:cubicBezTo>
                      <a:pt x="96" y="54"/>
                      <a:pt x="90" y="59"/>
                      <a:pt x="85" y="65"/>
                    </a:cubicBezTo>
                    <a:cubicBezTo>
                      <a:pt x="81" y="71"/>
                      <a:pt x="77" y="78"/>
                      <a:pt x="74" y="86"/>
                    </a:cubicBezTo>
                    <a:cubicBezTo>
                      <a:pt x="71" y="95"/>
                      <a:pt x="69" y="103"/>
                      <a:pt x="67" y="113"/>
                    </a:cubicBezTo>
                    <a:cubicBezTo>
                      <a:pt x="66" y="122"/>
                      <a:pt x="65" y="132"/>
                      <a:pt x="64" y="142"/>
                    </a:cubicBezTo>
                    <a:cubicBezTo>
                      <a:pt x="64" y="153"/>
                      <a:pt x="63" y="163"/>
                      <a:pt x="63" y="173"/>
                    </a:cubicBezTo>
                    <a:cubicBezTo>
                      <a:pt x="63" y="183"/>
                      <a:pt x="64" y="193"/>
                      <a:pt x="64" y="204"/>
                    </a:cubicBezTo>
                    <a:cubicBezTo>
                      <a:pt x="65" y="214"/>
                      <a:pt x="66" y="224"/>
                      <a:pt x="67" y="233"/>
                    </a:cubicBezTo>
                    <a:cubicBezTo>
                      <a:pt x="69" y="243"/>
                      <a:pt x="71" y="252"/>
                      <a:pt x="74" y="260"/>
                    </a:cubicBezTo>
                    <a:cubicBezTo>
                      <a:pt x="77" y="268"/>
                      <a:pt x="81" y="275"/>
                      <a:pt x="85" y="282"/>
                    </a:cubicBezTo>
                    <a:cubicBezTo>
                      <a:pt x="90" y="288"/>
                      <a:pt x="96" y="293"/>
                      <a:pt x="103" y="296"/>
                    </a:cubicBezTo>
                    <a:cubicBezTo>
                      <a:pt x="109" y="299"/>
                      <a:pt x="117" y="301"/>
                      <a:pt x="127" y="301"/>
                    </a:cubicBezTo>
                    <a:cubicBezTo>
                      <a:pt x="136" y="301"/>
                      <a:pt x="144" y="299"/>
                      <a:pt x="150" y="296"/>
                    </a:cubicBezTo>
                    <a:cubicBezTo>
                      <a:pt x="157" y="293"/>
                      <a:pt x="163" y="288"/>
                      <a:pt x="168" y="282"/>
                    </a:cubicBezTo>
                    <a:cubicBezTo>
                      <a:pt x="172" y="275"/>
                      <a:pt x="176" y="268"/>
                      <a:pt x="179" y="260"/>
                    </a:cubicBezTo>
                    <a:cubicBezTo>
                      <a:pt x="182" y="252"/>
                      <a:pt x="184" y="243"/>
                      <a:pt x="186" y="233"/>
                    </a:cubicBezTo>
                    <a:cubicBezTo>
                      <a:pt x="187" y="224"/>
                      <a:pt x="188" y="214"/>
                      <a:pt x="189" y="204"/>
                    </a:cubicBezTo>
                    <a:cubicBezTo>
                      <a:pt x="189" y="193"/>
                      <a:pt x="190" y="183"/>
                      <a:pt x="190" y="173"/>
                    </a:cubicBezTo>
                    <a:cubicBezTo>
                      <a:pt x="190" y="163"/>
                      <a:pt x="189" y="153"/>
                      <a:pt x="189" y="142"/>
                    </a:cubicBezTo>
                    <a:cubicBezTo>
                      <a:pt x="188" y="132"/>
                      <a:pt x="187" y="122"/>
                      <a:pt x="186" y="113"/>
                    </a:cubicBezTo>
                    <a:cubicBezTo>
                      <a:pt x="184" y="103"/>
                      <a:pt x="182" y="95"/>
                      <a:pt x="179" y="86"/>
                    </a:cubicBezTo>
                    <a:cubicBezTo>
                      <a:pt x="176" y="78"/>
                      <a:pt x="172" y="71"/>
                      <a:pt x="168" y="65"/>
                    </a:cubicBezTo>
                    <a:cubicBezTo>
                      <a:pt x="163" y="59"/>
                      <a:pt x="157" y="54"/>
                      <a:pt x="150" y="50"/>
                    </a:cubicBezTo>
                    <a:cubicBezTo>
                      <a:pt x="144" y="47"/>
                      <a:pt x="136" y="45"/>
                      <a:pt x="127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MH_Other_19"/>
              <p:cNvSpPr>
                <a:spLocks noEditPoint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5980729" y="5139017"/>
                <a:ext cx="293358" cy="372694"/>
              </a:xfrm>
              <a:custGeom>
                <a:avLst/>
                <a:gdLst>
                  <a:gd name="T0" fmla="*/ 2147483646 w 271"/>
                  <a:gd name="T1" fmla="*/ 2147483646 h 341"/>
                  <a:gd name="T2" fmla="*/ 2147483646 w 271"/>
                  <a:gd name="T3" fmla="*/ 2147483646 h 341"/>
                  <a:gd name="T4" fmla="*/ 2147483646 w 271"/>
                  <a:gd name="T5" fmla="*/ 0 h 341"/>
                  <a:gd name="T6" fmla="*/ 2147483646 w 271"/>
                  <a:gd name="T7" fmla="*/ 2147483646 h 341"/>
                  <a:gd name="T8" fmla="*/ 2147483646 w 271"/>
                  <a:gd name="T9" fmla="*/ 2147483646 h 341"/>
                  <a:gd name="T10" fmla="*/ 2147483646 w 271"/>
                  <a:gd name="T11" fmla="*/ 2147483646 h 341"/>
                  <a:gd name="T12" fmla="*/ 2147483646 w 271"/>
                  <a:gd name="T13" fmla="*/ 2147483646 h 341"/>
                  <a:gd name="T14" fmla="*/ 2147483646 w 271"/>
                  <a:gd name="T15" fmla="*/ 2147483646 h 341"/>
                  <a:gd name="T16" fmla="*/ 2147483646 w 271"/>
                  <a:gd name="T17" fmla="*/ 2147483646 h 341"/>
                  <a:gd name="T18" fmla="*/ 2147483646 w 271"/>
                  <a:gd name="T19" fmla="*/ 2147483646 h 341"/>
                  <a:gd name="T20" fmla="*/ 2147483646 w 271"/>
                  <a:gd name="T21" fmla="*/ 2147483646 h 341"/>
                  <a:gd name="T22" fmla="*/ 2147483646 w 271"/>
                  <a:gd name="T23" fmla="*/ 2147483646 h 341"/>
                  <a:gd name="T24" fmla="*/ 2147483646 w 271"/>
                  <a:gd name="T25" fmla="*/ 2147483646 h 341"/>
                  <a:gd name="T26" fmla="*/ 2147483646 w 271"/>
                  <a:gd name="T27" fmla="*/ 2147483646 h 341"/>
                  <a:gd name="T28" fmla="*/ 2147483646 w 271"/>
                  <a:gd name="T29" fmla="*/ 2147483646 h 341"/>
                  <a:gd name="T30" fmla="*/ 2147483646 w 271"/>
                  <a:gd name="T31" fmla="*/ 2147483646 h 341"/>
                  <a:gd name="T32" fmla="*/ 2147483646 w 271"/>
                  <a:gd name="T33" fmla="*/ 2147483646 h 341"/>
                  <a:gd name="T34" fmla="*/ 2147483646 w 271"/>
                  <a:gd name="T35" fmla="*/ 2147483646 h 341"/>
                  <a:gd name="T36" fmla="*/ 2147483646 w 271"/>
                  <a:gd name="T37" fmla="*/ 2147483646 h 341"/>
                  <a:gd name="T38" fmla="*/ 2147483646 w 271"/>
                  <a:gd name="T39" fmla="*/ 2147483646 h 341"/>
                  <a:gd name="T40" fmla="*/ 2147483646 w 271"/>
                  <a:gd name="T41" fmla="*/ 2147483646 h 341"/>
                  <a:gd name="T42" fmla="*/ 2147483646 w 271"/>
                  <a:gd name="T43" fmla="*/ 2147483646 h 341"/>
                  <a:gd name="T44" fmla="*/ 2147483646 w 271"/>
                  <a:gd name="T45" fmla="*/ 2147483646 h 341"/>
                  <a:gd name="T46" fmla="*/ 2147483646 w 271"/>
                  <a:gd name="T47" fmla="*/ 2147483646 h 341"/>
                  <a:gd name="T48" fmla="*/ 2147483646 w 271"/>
                  <a:gd name="T49" fmla="*/ 2147483646 h 341"/>
                  <a:gd name="T50" fmla="*/ 2147483646 w 271"/>
                  <a:gd name="T51" fmla="*/ 2147483646 h 341"/>
                  <a:gd name="T52" fmla="*/ 2147483646 w 271"/>
                  <a:gd name="T53" fmla="*/ 2147483646 h 341"/>
                  <a:gd name="T54" fmla="*/ 2147483646 w 271"/>
                  <a:gd name="T55" fmla="*/ 2147483646 h 341"/>
                  <a:gd name="T56" fmla="*/ 2147483646 w 271"/>
                  <a:gd name="T57" fmla="*/ 2147483646 h 341"/>
                  <a:gd name="T58" fmla="*/ 2147483646 w 271"/>
                  <a:gd name="T59" fmla="*/ 2147483646 h 341"/>
                  <a:gd name="T60" fmla="*/ 0 w 271"/>
                  <a:gd name="T61" fmla="*/ 2147483646 h 341"/>
                  <a:gd name="T62" fmla="*/ 2147483646 w 271"/>
                  <a:gd name="T63" fmla="*/ 2147483646 h 341"/>
                  <a:gd name="T64" fmla="*/ 2147483646 w 271"/>
                  <a:gd name="T65" fmla="*/ 2147483646 h 341"/>
                  <a:gd name="T66" fmla="*/ 2147483646 w 271"/>
                  <a:gd name="T67" fmla="*/ 2147483646 h 341"/>
                  <a:gd name="T68" fmla="*/ 2147483646 w 271"/>
                  <a:gd name="T69" fmla="*/ 2147483646 h 341"/>
                  <a:gd name="T70" fmla="*/ 2147483646 w 271"/>
                  <a:gd name="T71" fmla="*/ 2147483646 h 341"/>
                  <a:gd name="T72" fmla="*/ 2147483646 w 271"/>
                  <a:gd name="T73" fmla="*/ 2147483646 h 341"/>
                  <a:gd name="T74" fmla="*/ 2147483646 w 271"/>
                  <a:gd name="T75" fmla="*/ 2147483646 h 34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71" h="341">
                    <a:moveTo>
                      <a:pt x="126" y="31"/>
                    </a:moveTo>
                    <a:cubicBezTo>
                      <a:pt x="133" y="19"/>
                      <a:pt x="140" y="11"/>
                      <a:pt x="149" y="6"/>
                    </a:cubicBezTo>
                    <a:cubicBezTo>
                      <a:pt x="158" y="2"/>
                      <a:pt x="167" y="0"/>
                      <a:pt x="178" y="0"/>
                    </a:cubicBezTo>
                    <a:cubicBezTo>
                      <a:pt x="183" y="0"/>
                      <a:pt x="189" y="0"/>
                      <a:pt x="194" y="2"/>
                    </a:cubicBezTo>
                    <a:cubicBezTo>
                      <a:pt x="199" y="3"/>
                      <a:pt x="204" y="6"/>
                      <a:pt x="208" y="9"/>
                    </a:cubicBezTo>
                    <a:cubicBezTo>
                      <a:pt x="212" y="13"/>
                      <a:pt x="215" y="17"/>
                      <a:pt x="217" y="23"/>
                    </a:cubicBezTo>
                    <a:cubicBezTo>
                      <a:pt x="220" y="28"/>
                      <a:pt x="221" y="34"/>
                      <a:pt x="221" y="42"/>
                    </a:cubicBezTo>
                    <a:cubicBezTo>
                      <a:pt x="221" y="227"/>
                      <a:pt x="221" y="227"/>
                      <a:pt x="221" y="227"/>
                    </a:cubicBezTo>
                    <a:cubicBezTo>
                      <a:pt x="250" y="227"/>
                      <a:pt x="250" y="227"/>
                      <a:pt x="250" y="227"/>
                    </a:cubicBezTo>
                    <a:cubicBezTo>
                      <a:pt x="253" y="227"/>
                      <a:pt x="256" y="228"/>
                      <a:pt x="259" y="229"/>
                    </a:cubicBezTo>
                    <a:cubicBezTo>
                      <a:pt x="262" y="230"/>
                      <a:pt x="264" y="232"/>
                      <a:pt x="266" y="234"/>
                    </a:cubicBezTo>
                    <a:cubicBezTo>
                      <a:pt x="268" y="236"/>
                      <a:pt x="269" y="238"/>
                      <a:pt x="270" y="241"/>
                    </a:cubicBezTo>
                    <a:cubicBezTo>
                      <a:pt x="271" y="244"/>
                      <a:pt x="271" y="246"/>
                      <a:pt x="271" y="249"/>
                    </a:cubicBezTo>
                    <a:cubicBezTo>
                      <a:pt x="271" y="252"/>
                      <a:pt x="271" y="254"/>
                      <a:pt x="270" y="257"/>
                    </a:cubicBezTo>
                    <a:cubicBezTo>
                      <a:pt x="269" y="260"/>
                      <a:pt x="268" y="262"/>
                      <a:pt x="266" y="264"/>
                    </a:cubicBezTo>
                    <a:cubicBezTo>
                      <a:pt x="264" y="266"/>
                      <a:pt x="262" y="268"/>
                      <a:pt x="259" y="269"/>
                    </a:cubicBezTo>
                    <a:cubicBezTo>
                      <a:pt x="256" y="270"/>
                      <a:pt x="253" y="271"/>
                      <a:pt x="250" y="271"/>
                    </a:cubicBezTo>
                    <a:cubicBezTo>
                      <a:pt x="221" y="271"/>
                      <a:pt x="221" y="271"/>
                      <a:pt x="221" y="271"/>
                    </a:cubicBezTo>
                    <a:cubicBezTo>
                      <a:pt x="221" y="314"/>
                      <a:pt x="221" y="314"/>
                      <a:pt x="221" y="314"/>
                    </a:cubicBezTo>
                    <a:cubicBezTo>
                      <a:pt x="221" y="318"/>
                      <a:pt x="220" y="322"/>
                      <a:pt x="218" y="326"/>
                    </a:cubicBezTo>
                    <a:cubicBezTo>
                      <a:pt x="216" y="329"/>
                      <a:pt x="214" y="332"/>
                      <a:pt x="211" y="334"/>
                    </a:cubicBezTo>
                    <a:cubicBezTo>
                      <a:pt x="208" y="337"/>
                      <a:pt x="205" y="338"/>
                      <a:pt x="202" y="340"/>
                    </a:cubicBezTo>
                    <a:cubicBezTo>
                      <a:pt x="198" y="341"/>
                      <a:pt x="195" y="341"/>
                      <a:pt x="191" y="341"/>
                    </a:cubicBezTo>
                    <a:cubicBezTo>
                      <a:pt x="188" y="341"/>
                      <a:pt x="184" y="341"/>
                      <a:pt x="181" y="340"/>
                    </a:cubicBezTo>
                    <a:cubicBezTo>
                      <a:pt x="177" y="338"/>
                      <a:pt x="174" y="337"/>
                      <a:pt x="171" y="334"/>
                    </a:cubicBezTo>
                    <a:cubicBezTo>
                      <a:pt x="168" y="332"/>
                      <a:pt x="166" y="329"/>
                      <a:pt x="164" y="326"/>
                    </a:cubicBezTo>
                    <a:cubicBezTo>
                      <a:pt x="162" y="322"/>
                      <a:pt x="161" y="318"/>
                      <a:pt x="161" y="314"/>
                    </a:cubicBezTo>
                    <a:cubicBezTo>
                      <a:pt x="161" y="271"/>
                      <a:pt x="161" y="271"/>
                      <a:pt x="161" y="271"/>
                    </a:cubicBezTo>
                    <a:cubicBezTo>
                      <a:pt x="30" y="271"/>
                      <a:pt x="30" y="271"/>
                      <a:pt x="30" y="271"/>
                    </a:cubicBezTo>
                    <a:cubicBezTo>
                      <a:pt x="21" y="271"/>
                      <a:pt x="14" y="268"/>
                      <a:pt x="8" y="263"/>
                    </a:cubicBezTo>
                    <a:cubicBezTo>
                      <a:pt x="3" y="258"/>
                      <a:pt x="0" y="252"/>
                      <a:pt x="0" y="244"/>
                    </a:cubicBezTo>
                    <a:cubicBezTo>
                      <a:pt x="0" y="242"/>
                      <a:pt x="1" y="239"/>
                      <a:pt x="2" y="236"/>
                    </a:cubicBezTo>
                    <a:cubicBezTo>
                      <a:pt x="2" y="233"/>
                      <a:pt x="4" y="230"/>
                      <a:pt x="6" y="227"/>
                    </a:cubicBezTo>
                    <a:lnTo>
                      <a:pt x="126" y="31"/>
                    </a:lnTo>
                    <a:close/>
                    <a:moveTo>
                      <a:pt x="54" y="227"/>
                    </a:moveTo>
                    <a:cubicBezTo>
                      <a:pt x="161" y="227"/>
                      <a:pt x="161" y="227"/>
                      <a:pt x="161" y="227"/>
                    </a:cubicBezTo>
                    <a:cubicBezTo>
                      <a:pt x="161" y="50"/>
                      <a:pt x="161" y="50"/>
                      <a:pt x="161" y="50"/>
                    </a:cubicBezTo>
                    <a:lnTo>
                      <a:pt x="54" y="22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MH_Other_20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272239" y="3996948"/>
                <a:ext cx="276753" cy="378230"/>
              </a:xfrm>
              <a:custGeom>
                <a:avLst/>
                <a:gdLst>
                  <a:gd name="T0" fmla="*/ 2147483646 w 252"/>
                  <a:gd name="T1" fmla="*/ 0 h 347"/>
                  <a:gd name="T2" fmla="*/ 2147483646 w 252"/>
                  <a:gd name="T3" fmla="*/ 2147483646 h 347"/>
                  <a:gd name="T4" fmla="*/ 2147483646 w 252"/>
                  <a:gd name="T5" fmla="*/ 2147483646 h 347"/>
                  <a:gd name="T6" fmla="*/ 2147483646 w 252"/>
                  <a:gd name="T7" fmla="*/ 2147483646 h 347"/>
                  <a:gd name="T8" fmla="*/ 2147483646 w 252"/>
                  <a:gd name="T9" fmla="*/ 2147483646 h 347"/>
                  <a:gd name="T10" fmla="*/ 2147483646 w 252"/>
                  <a:gd name="T11" fmla="*/ 2147483646 h 347"/>
                  <a:gd name="T12" fmla="*/ 2147483646 w 252"/>
                  <a:gd name="T13" fmla="*/ 2147483646 h 347"/>
                  <a:gd name="T14" fmla="*/ 2147483646 w 252"/>
                  <a:gd name="T15" fmla="*/ 2147483646 h 347"/>
                  <a:gd name="T16" fmla="*/ 2147483646 w 252"/>
                  <a:gd name="T17" fmla="*/ 2147483646 h 347"/>
                  <a:gd name="T18" fmla="*/ 2147483646 w 252"/>
                  <a:gd name="T19" fmla="*/ 2147483646 h 347"/>
                  <a:gd name="T20" fmla="*/ 2147483646 w 252"/>
                  <a:gd name="T21" fmla="*/ 2147483646 h 347"/>
                  <a:gd name="T22" fmla="*/ 2147483646 w 252"/>
                  <a:gd name="T23" fmla="*/ 2147483646 h 347"/>
                  <a:gd name="T24" fmla="*/ 2147483646 w 252"/>
                  <a:gd name="T25" fmla="*/ 2147483646 h 347"/>
                  <a:gd name="T26" fmla="*/ 2147483646 w 252"/>
                  <a:gd name="T27" fmla="*/ 2147483646 h 347"/>
                  <a:gd name="T28" fmla="*/ 2147483646 w 252"/>
                  <a:gd name="T29" fmla="*/ 2147483646 h 347"/>
                  <a:gd name="T30" fmla="*/ 2147483646 w 252"/>
                  <a:gd name="T31" fmla="*/ 2147483646 h 347"/>
                  <a:gd name="T32" fmla="*/ 2147483646 w 252"/>
                  <a:gd name="T33" fmla="*/ 2147483646 h 347"/>
                  <a:gd name="T34" fmla="*/ 2147483646 w 252"/>
                  <a:gd name="T35" fmla="*/ 2147483646 h 347"/>
                  <a:gd name="T36" fmla="*/ 0 w 252"/>
                  <a:gd name="T37" fmla="*/ 2147483646 h 347"/>
                  <a:gd name="T38" fmla="*/ 2147483646 w 252"/>
                  <a:gd name="T39" fmla="*/ 2147483646 h 347"/>
                  <a:gd name="T40" fmla="*/ 2147483646 w 252"/>
                  <a:gd name="T41" fmla="*/ 2147483646 h 347"/>
                  <a:gd name="T42" fmla="*/ 2147483646 w 252"/>
                  <a:gd name="T43" fmla="*/ 2147483646 h 347"/>
                  <a:gd name="T44" fmla="*/ 2147483646 w 252"/>
                  <a:gd name="T45" fmla="*/ 2147483646 h 347"/>
                  <a:gd name="T46" fmla="*/ 2147483646 w 252"/>
                  <a:gd name="T47" fmla="*/ 2147483646 h 347"/>
                  <a:gd name="T48" fmla="*/ 2147483646 w 252"/>
                  <a:gd name="T49" fmla="*/ 0 h 347"/>
                  <a:gd name="T50" fmla="*/ 2147483646 w 252"/>
                  <a:gd name="T51" fmla="*/ 2147483646 h 347"/>
                  <a:gd name="T52" fmla="*/ 2147483646 w 252"/>
                  <a:gd name="T53" fmla="*/ 2147483646 h 347"/>
                  <a:gd name="T54" fmla="*/ 2147483646 w 252"/>
                  <a:gd name="T55" fmla="*/ 2147483646 h 347"/>
                  <a:gd name="T56" fmla="*/ 2147483646 w 252"/>
                  <a:gd name="T57" fmla="*/ 2147483646 h 347"/>
                  <a:gd name="T58" fmla="*/ 2147483646 w 252"/>
                  <a:gd name="T59" fmla="*/ 2147483646 h 347"/>
                  <a:gd name="T60" fmla="*/ 2147483646 w 252"/>
                  <a:gd name="T61" fmla="*/ 2147483646 h 347"/>
                  <a:gd name="T62" fmla="*/ 2147483646 w 252"/>
                  <a:gd name="T63" fmla="*/ 2147483646 h 347"/>
                  <a:gd name="T64" fmla="*/ 2147483646 w 252"/>
                  <a:gd name="T65" fmla="*/ 2147483646 h 347"/>
                  <a:gd name="T66" fmla="*/ 2147483646 w 252"/>
                  <a:gd name="T67" fmla="*/ 2147483646 h 347"/>
                  <a:gd name="T68" fmla="*/ 2147483646 w 252"/>
                  <a:gd name="T69" fmla="*/ 2147483646 h 347"/>
                  <a:gd name="T70" fmla="*/ 2147483646 w 252"/>
                  <a:gd name="T71" fmla="*/ 2147483646 h 347"/>
                  <a:gd name="T72" fmla="*/ 2147483646 w 252"/>
                  <a:gd name="T73" fmla="*/ 2147483646 h 347"/>
                  <a:gd name="T74" fmla="*/ 2147483646 w 252"/>
                  <a:gd name="T75" fmla="*/ 2147483646 h 347"/>
                  <a:gd name="T76" fmla="*/ 2147483646 w 252"/>
                  <a:gd name="T77" fmla="*/ 2147483646 h 347"/>
                  <a:gd name="T78" fmla="*/ 2147483646 w 252"/>
                  <a:gd name="T79" fmla="*/ 2147483646 h 347"/>
                  <a:gd name="T80" fmla="*/ 2147483646 w 252"/>
                  <a:gd name="T81" fmla="*/ 2147483646 h 347"/>
                  <a:gd name="T82" fmla="*/ 2147483646 w 252"/>
                  <a:gd name="T83" fmla="*/ 2147483646 h 347"/>
                  <a:gd name="T84" fmla="*/ 2147483646 w 252"/>
                  <a:gd name="T85" fmla="*/ 2147483646 h 347"/>
                  <a:gd name="T86" fmla="*/ 2147483646 w 252"/>
                  <a:gd name="T87" fmla="*/ 2147483646 h 347"/>
                  <a:gd name="T88" fmla="*/ 2147483646 w 252"/>
                  <a:gd name="T89" fmla="*/ 2147483646 h 347"/>
                  <a:gd name="T90" fmla="*/ 2147483646 w 252"/>
                  <a:gd name="T91" fmla="*/ 2147483646 h 347"/>
                  <a:gd name="T92" fmla="*/ 2147483646 w 252"/>
                  <a:gd name="T93" fmla="*/ 2147483646 h 347"/>
                  <a:gd name="T94" fmla="*/ 2147483646 w 252"/>
                  <a:gd name="T95" fmla="*/ 2147483646 h 347"/>
                  <a:gd name="T96" fmla="*/ 2147483646 w 252"/>
                  <a:gd name="T97" fmla="*/ 2147483646 h 347"/>
                  <a:gd name="T98" fmla="*/ 2147483646 w 252"/>
                  <a:gd name="T99" fmla="*/ 2147483646 h 34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2" h="347">
                    <a:moveTo>
                      <a:pt x="126" y="0"/>
                    </a:moveTo>
                    <a:cubicBezTo>
                      <a:pt x="142" y="0"/>
                      <a:pt x="156" y="2"/>
                      <a:pt x="169" y="7"/>
                    </a:cubicBezTo>
                    <a:cubicBezTo>
                      <a:pt x="181" y="11"/>
                      <a:pt x="192" y="17"/>
                      <a:pt x="201" y="25"/>
                    </a:cubicBezTo>
                    <a:cubicBezTo>
                      <a:pt x="211" y="33"/>
                      <a:pt x="219" y="42"/>
                      <a:pt x="225" y="53"/>
                    </a:cubicBezTo>
                    <a:cubicBezTo>
                      <a:pt x="231" y="63"/>
                      <a:pt x="237" y="75"/>
                      <a:pt x="241" y="88"/>
                    </a:cubicBezTo>
                    <a:cubicBezTo>
                      <a:pt x="245" y="101"/>
                      <a:pt x="247" y="115"/>
                      <a:pt x="249" y="129"/>
                    </a:cubicBezTo>
                    <a:cubicBezTo>
                      <a:pt x="251" y="143"/>
                      <a:pt x="252" y="158"/>
                      <a:pt x="252" y="173"/>
                    </a:cubicBezTo>
                    <a:cubicBezTo>
                      <a:pt x="252" y="189"/>
                      <a:pt x="251" y="203"/>
                      <a:pt x="249" y="218"/>
                    </a:cubicBezTo>
                    <a:cubicBezTo>
                      <a:pt x="247" y="232"/>
                      <a:pt x="245" y="246"/>
                      <a:pt x="241" y="259"/>
                    </a:cubicBezTo>
                    <a:cubicBezTo>
                      <a:pt x="237" y="272"/>
                      <a:pt x="231" y="283"/>
                      <a:pt x="225" y="294"/>
                    </a:cubicBezTo>
                    <a:cubicBezTo>
                      <a:pt x="219" y="305"/>
                      <a:pt x="211" y="314"/>
                      <a:pt x="201" y="322"/>
                    </a:cubicBezTo>
                    <a:cubicBezTo>
                      <a:pt x="192" y="330"/>
                      <a:pt x="181" y="336"/>
                      <a:pt x="169" y="340"/>
                    </a:cubicBezTo>
                    <a:cubicBezTo>
                      <a:pt x="156" y="345"/>
                      <a:pt x="142" y="347"/>
                      <a:pt x="126" y="347"/>
                    </a:cubicBezTo>
                    <a:cubicBezTo>
                      <a:pt x="110" y="347"/>
                      <a:pt x="95" y="345"/>
                      <a:pt x="83" y="340"/>
                    </a:cubicBezTo>
                    <a:cubicBezTo>
                      <a:pt x="70" y="336"/>
                      <a:pt x="59" y="330"/>
                      <a:pt x="50" y="322"/>
                    </a:cubicBezTo>
                    <a:cubicBezTo>
                      <a:pt x="41" y="314"/>
                      <a:pt x="33" y="305"/>
                      <a:pt x="26" y="294"/>
                    </a:cubicBezTo>
                    <a:cubicBezTo>
                      <a:pt x="20" y="283"/>
                      <a:pt x="15" y="272"/>
                      <a:pt x="11" y="259"/>
                    </a:cubicBezTo>
                    <a:cubicBezTo>
                      <a:pt x="7" y="246"/>
                      <a:pt x="4" y="232"/>
                      <a:pt x="2" y="218"/>
                    </a:cubicBezTo>
                    <a:cubicBezTo>
                      <a:pt x="0" y="203"/>
                      <a:pt x="0" y="189"/>
                      <a:pt x="0" y="173"/>
                    </a:cubicBezTo>
                    <a:cubicBezTo>
                      <a:pt x="0" y="158"/>
                      <a:pt x="0" y="143"/>
                      <a:pt x="2" y="129"/>
                    </a:cubicBezTo>
                    <a:cubicBezTo>
                      <a:pt x="4" y="115"/>
                      <a:pt x="7" y="101"/>
                      <a:pt x="11" y="88"/>
                    </a:cubicBezTo>
                    <a:cubicBezTo>
                      <a:pt x="15" y="75"/>
                      <a:pt x="20" y="63"/>
                      <a:pt x="26" y="53"/>
                    </a:cubicBezTo>
                    <a:cubicBezTo>
                      <a:pt x="33" y="42"/>
                      <a:pt x="41" y="33"/>
                      <a:pt x="50" y="25"/>
                    </a:cubicBezTo>
                    <a:cubicBezTo>
                      <a:pt x="59" y="17"/>
                      <a:pt x="70" y="11"/>
                      <a:pt x="83" y="7"/>
                    </a:cubicBezTo>
                    <a:cubicBezTo>
                      <a:pt x="95" y="2"/>
                      <a:pt x="110" y="0"/>
                      <a:pt x="126" y="0"/>
                    </a:cubicBezTo>
                    <a:close/>
                    <a:moveTo>
                      <a:pt x="126" y="45"/>
                    </a:moveTo>
                    <a:cubicBezTo>
                      <a:pt x="116" y="45"/>
                      <a:pt x="108" y="47"/>
                      <a:pt x="102" y="50"/>
                    </a:cubicBezTo>
                    <a:cubicBezTo>
                      <a:pt x="95" y="54"/>
                      <a:pt x="89" y="59"/>
                      <a:pt x="85" y="65"/>
                    </a:cubicBezTo>
                    <a:cubicBezTo>
                      <a:pt x="80" y="71"/>
                      <a:pt x="76" y="78"/>
                      <a:pt x="73" y="87"/>
                    </a:cubicBezTo>
                    <a:cubicBezTo>
                      <a:pt x="70" y="95"/>
                      <a:pt x="68" y="104"/>
                      <a:pt x="67" y="113"/>
                    </a:cubicBezTo>
                    <a:cubicBezTo>
                      <a:pt x="65" y="123"/>
                      <a:pt x="64" y="132"/>
                      <a:pt x="64" y="143"/>
                    </a:cubicBezTo>
                    <a:cubicBezTo>
                      <a:pt x="63" y="153"/>
                      <a:pt x="63" y="163"/>
                      <a:pt x="63" y="173"/>
                    </a:cubicBezTo>
                    <a:cubicBezTo>
                      <a:pt x="63" y="183"/>
                      <a:pt x="63" y="194"/>
                      <a:pt x="64" y="204"/>
                    </a:cubicBezTo>
                    <a:cubicBezTo>
                      <a:pt x="64" y="214"/>
                      <a:pt x="65" y="224"/>
                      <a:pt x="67" y="234"/>
                    </a:cubicBezTo>
                    <a:cubicBezTo>
                      <a:pt x="68" y="243"/>
                      <a:pt x="70" y="252"/>
                      <a:pt x="73" y="260"/>
                    </a:cubicBezTo>
                    <a:cubicBezTo>
                      <a:pt x="76" y="268"/>
                      <a:pt x="80" y="276"/>
                      <a:pt x="85" y="282"/>
                    </a:cubicBezTo>
                    <a:cubicBezTo>
                      <a:pt x="89" y="288"/>
                      <a:pt x="95" y="293"/>
                      <a:pt x="102" y="296"/>
                    </a:cubicBezTo>
                    <a:cubicBezTo>
                      <a:pt x="108" y="300"/>
                      <a:pt x="116" y="301"/>
                      <a:pt x="126" y="301"/>
                    </a:cubicBezTo>
                    <a:cubicBezTo>
                      <a:pt x="135" y="301"/>
                      <a:pt x="143" y="300"/>
                      <a:pt x="150" y="296"/>
                    </a:cubicBezTo>
                    <a:cubicBezTo>
                      <a:pt x="156" y="293"/>
                      <a:pt x="162" y="288"/>
                      <a:pt x="167" y="282"/>
                    </a:cubicBezTo>
                    <a:cubicBezTo>
                      <a:pt x="172" y="276"/>
                      <a:pt x="175" y="268"/>
                      <a:pt x="178" y="260"/>
                    </a:cubicBezTo>
                    <a:cubicBezTo>
                      <a:pt x="181" y="252"/>
                      <a:pt x="183" y="243"/>
                      <a:pt x="185" y="234"/>
                    </a:cubicBezTo>
                    <a:cubicBezTo>
                      <a:pt x="186" y="224"/>
                      <a:pt x="188" y="214"/>
                      <a:pt x="188" y="204"/>
                    </a:cubicBezTo>
                    <a:cubicBezTo>
                      <a:pt x="189" y="194"/>
                      <a:pt x="189" y="183"/>
                      <a:pt x="189" y="173"/>
                    </a:cubicBezTo>
                    <a:cubicBezTo>
                      <a:pt x="189" y="163"/>
                      <a:pt x="189" y="153"/>
                      <a:pt x="188" y="143"/>
                    </a:cubicBezTo>
                    <a:cubicBezTo>
                      <a:pt x="188" y="132"/>
                      <a:pt x="186" y="123"/>
                      <a:pt x="185" y="113"/>
                    </a:cubicBezTo>
                    <a:cubicBezTo>
                      <a:pt x="183" y="104"/>
                      <a:pt x="181" y="95"/>
                      <a:pt x="178" y="87"/>
                    </a:cubicBezTo>
                    <a:cubicBezTo>
                      <a:pt x="175" y="78"/>
                      <a:pt x="172" y="71"/>
                      <a:pt x="167" y="65"/>
                    </a:cubicBezTo>
                    <a:cubicBezTo>
                      <a:pt x="162" y="59"/>
                      <a:pt x="156" y="54"/>
                      <a:pt x="150" y="50"/>
                    </a:cubicBezTo>
                    <a:cubicBezTo>
                      <a:pt x="143" y="47"/>
                      <a:pt x="135" y="45"/>
                      <a:pt x="126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MH_Other_21"/>
              <p:cNvSpPr>
                <a:spLocks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609878" y="4002484"/>
                <a:ext cx="252769" cy="372694"/>
              </a:xfrm>
              <a:custGeom>
                <a:avLst/>
                <a:gdLst>
                  <a:gd name="T0" fmla="*/ 2147483646 w 234"/>
                  <a:gd name="T1" fmla="*/ 2147483646 h 347"/>
                  <a:gd name="T2" fmla="*/ 2147483646 w 234"/>
                  <a:gd name="T3" fmla="*/ 2147483646 h 347"/>
                  <a:gd name="T4" fmla="*/ 2147483646 w 234"/>
                  <a:gd name="T5" fmla="*/ 0 h 347"/>
                  <a:gd name="T6" fmla="*/ 2147483646 w 234"/>
                  <a:gd name="T7" fmla="*/ 0 h 347"/>
                  <a:gd name="T8" fmla="*/ 2147483646 w 234"/>
                  <a:gd name="T9" fmla="*/ 2147483646 h 347"/>
                  <a:gd name="T10" fmla="*/ 2147483646 w 234"/>
                  <a:gd name="T11" fmla="*/ 2147483646 h 347"/>
                  <a:gd name="T12" fmla="*/ 2147483646 w 234"/>
                  <a:gd name="T13" fmla="*/ 2147483646 h 347"/>
                  <a:gd name="T14" fmla="*/ 2147483646 w 234"/>
                  <a:gd name="T15" fmla="*/ 2147483646 h 347"/>
                  <a:gd name="T16" fmla="*/ 2147483646 w 234"/>
                  <a:gd name="T17" fmla="*/ 2147483646 h 347"/>
                  <a:gd name="T18" fmla="*/ 2147483646 w 234"/>
                  <a:gd name="T19" fmla="*/ 2147483646 h 347"/>
                  <a:gd name="T20" fmla="*/ 2147483646 w 234"/>
                  <a:gd name="T21" fmla="*/ 2147483646 h 347"/>
                  <a:gd name="T22" fmla="*/ 2147483646 w 234"/>
                  <a:gd name="T23" fmla="*/ 2147483646 h 347"/>
                  <a:gd name="T24" fmla="*/ 2147483646 w 234"/>
                  <a:gd name="T25" fmla="*/ 2147483646 h 347"/>
                  <a:gd name="T26" fmla="*/ 2147483646 w 234"/>
                  <a:gd name="T27" fmla="*/ 2147483646 h 347"/>
                  <a:gd name="T28" fmla="*/ 2147483646 w 234"/>
                  <a:gd name="T29" fmla="*/ 2147483646 h 347"/>
                  <a:gd name="T30" fmla="*/ 2147483646 w 234"/>
                  <a:gd name="T31" fmla="*/ 2147483646 h 347"/>
                  <a:gd name="T32" fmla="*/ 2147483646 w 234"/>
                  <a:gd name="T33" fmla="*/ 2147483646 h 347"/>
                  <a:gd name="T34" fmla="*/ 2147483646 w 234"/>
                  <a:gd name="T35" fmla="*/ 2147483646 h 347"/>
                  <a:gd name="T36" fmla="*/ 2147483646 w 234"/>
                  <a:gd name="T37" fmla="*/ 2147483646 h 347"/>
                  <a:gd name="T38" fmla="*/ 2147483646 w 234"/>
                  <a:gd name="T39" fmla="*/ 2147483646 h 347"/>
                  <a:gd name="T40" fmla="*/ 2147483646 w 234"/>
                  <a:gd name="T41" fmla="*/ 2147483646 h 347"/>
                  <a:gd name="T42" fmla="*/ 2147483646 w 234"/>
                  <a:gd name="T43" fmla="*/ 2147483646 h 347"/>
                  <a:gd name="T44" fmla="*/ 2147483646 w 234"/>
                  <a:gd name="T45" fmla="*/ 2147483646 h 347"/>
                  <a:gd name="T46" fmla="*/ 2147483646 w 234"/>
                  <a:gd name="T47" fmla="*/ 2147483646 h 347"/>
                  <a:gd name="T48" fmla="*/ 2147483646 w 234"/>
                  <a:gd name="T49" fmla="*/ 2147483646 h 347"/>
                  <a:gd name="T50" fmla="*/ 2147483646 w 234"/>
                  <a:gd name="T51" fmla="*/ 2147483646 h 347"/>
                  <a:gd name="T52" fmla="*/ 2147483646 w 234"/>
                  <a:gd name="T53" fmla="*/ 2147483646 h 347"/>
                  <a:gd name="T54" fmla="*/ 2147483646 w 234"/>
                  <a:gd name="T55" fmla="*/ 2147483646 h 347"/>
                  <a:gd name="T56" fmla="*/ 2147483646 w 234"/>
                  <a:gd name="T57" fmla="*/ 2147483646 h 347"/>
                  <a:gd name="T58" fmla="*/ 0 w 234"/>
                  <a:gd name="T59" fmla="*/ 2147483646 h 347"/>
                  <a:gd name="T60" fmla="*/ 2147483646 w 234"/>
                  <a:gd name="T61" fmla="*/ 2147483646 h 347"/>
                  <a:gd name="T62" fmla="*/ 2147483646 w 234"/>
                  <a:gd name="T63" fmla="*/ 2147483646 h 347"/>
                  <a:gd name="T64" fmla="*/ 2147483646 w 234"/>
                  <a:gd name="T65" fmla="*/ 2147483646 h 347"/>
                  <a:gd name="T66" fmla="*/ 2147483646 w 234"/>
                  <a:gd name="T67" fmla="*/ 2147483646 h 347"/>
                  <a:gd name="T68" fmla="*/ 2147483646 w 234"/>
                  <a:gd name="T69" fmla="*/ 2147483646 h 347"/>
                  <a:gd name="T70" fmla="*/ 2147483646 w 234"/>
                  <a:gd name="T71" fmla="*/ 2147483646 h 347"/>
                  <a:gd name="T72" fmla="*/ 2147483646 w 234"/>
                  <a:gd name="T73" fmla="*/ 2147483646 h 347"/>
                  <a:gd name="T74" fmla="*/ 2147483646 w 234"/>
                  <a:gd name="T75" fmla="*/ 2147483646 h 347"/>
                  <a:gd name="T76" fmla="*/ 2147483646 w 234"/>
                  <a:gd name="T77" fmla="*/ 2147483646 h 347"/>
                  <a:gd name="T78" fmla="*/ 2147483646 w 234"/>
                  <a:gd name="T79" fmla="*/ 2147483646 h 347"/>
                  <a:gd name="T80" fmla="*/ 2147483646 w 234"/>
                  <a:gd name="T81" fmla="*/ 2147483646 h 347"/>
                  <a:gd name="T82" fmla="*/ 2147483646 w 234"/>
                  <a:gd name="T83" fmla="*/ 2147483646 h 347"/>
                  <a:gd name="T84" fmla="*/ 2147483646 w 234"/>
                  <a:gd name="T85" fmla="*/ 2147483646 h 347"/>
                  <a:gd name="T86" fmla="*/ 2147483646 w 234"/>
                  <a:gd name="T87" fmla="*/ 2147483646 h 347"/>
                  <a:gd name="T88" fmla="*/ 2147483646 w 234"/>
                  <a:gd name="T89" fmla="*/ 2147483646 h 347"/>
                  <a:gd name="T90" fmla="*/ 2147483646 w 234"/>
                  <a:gd name="T91" fmla="*/ 2147483646 h 347"/>
                  <a:gd name="T92" fmla="*/ 2147483646 w 234"/>
                  <a:gd name="T93" fmla="*/ 2147483646 h 347"/>
                  <a:gd name="T94" fmla="*/ 2147483646 w 234"/>
                  <a:gd name="T95" fmla="*/ 2147483646 h 347"/>
                  <a:gd name="T96" fmla="*/ 2147483646 w 234"/>
                  <a:gd name="T97" fmla="*/ 2147483646 h 347"/>
                  <a:gd name="T98" fmla="*/ 2147483646 w 234"/>
                  <a:gd name="T99" fmla="*/ 2147483646 h 347"/>
                  <a:gd name="T100" fmla="*/ 2147483646 w 234"/>
                  <a:gd name="T101" fmla="*/ 2147483646 h 347"/>
                  <a:gd name="T102" fmla="*/ 2147483646 w 234"/>
                  <a:gd name="T103" fmla="*/ 2147483646 h 347"/>
                  <a:gd name="T104" fmla="*/ 2147483646 w 234"/>
                  <a:gd name="T105" fmla="*/ 2147483646 h 347"/>
                  <a:gd name="T106" fmla="*/ 2147483646 w 234"/>
                  <a:gd name="T107" fmla="*/ 2147483646 h 347"/>
                  <a:gd name="T108" fmla="*/ 2147483646 w 234"/>
                  <a:gd name="T109" fmla="*/ 2147483646 h 34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34" h="347">
                    <a:moveTo>
                      <a:pt x="5" y="28"/>
                    </a:moveTo>
                    <a:cubicBezTo>
                      <a:pt x="5" y="18"/>
                      <a:pt x="8" y="11"/>
                      <a:pt x="13" y="7"/>
                    </a:cubicBezTo>
                    <a:cubicBezTo>
                      <a:pt x="18" y="2"/>
                      <a:pt x="26" y="0"/>
                      <a:pt x="37" y="0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202" y="0"/>
                      <a:pt x="205" y="1"/>
                      <a:pt x="207" y="2"/>
                    </a:cubicBezTo>
                    <a:cubicBezTo>
                      <a:pt x="210" y="3"/>
                      <a:pt x="212" y="5"/>
                      <a:pt x="214" y="7"/>
                    </a:cubicBezTo>
                    <a:cubicBezTo>
                      <a:pt x="216" y="9"/>
                      <a:pt x="217" y="12"/>
                      <a:pt x="218" y="14"/>
                    </a:cubicBezTo>
                    <a:cubicBezTo>
                      <a:pt x="219" y="17"/>
                      <a:pt x="219" y="19"/>
                      <a:pt x="219" y="22"/>
                    </a:cubicBezTo>
                    <a:cubicBezTo>
                      <a:pt x="219" y="25"/>
                      <a:pt x="219" y="28"/>
                      <a:pt x="218" y="31"/>
                    </a:cubicBezTo>
                    <a:cubicBezTo>
                      <a:pt x="217" y="33"/>
                      <a:pt x="216" y="36"/>
                      <a:pt x="214" y="38"/>
                    </a:cubicBezTo>
                    <a:cubicBezTo>
                      <a:pt x="212" y="40"/>
                      <a:pt x="210" y="41"/>
                      <a:pt x="207" y="43"/>
                    </a:cubicBezTo>
                    <a:cubicBezTo>
                      <a:pt x="205" y="44"/>
                      <a:pt x="202" y="45"/>
                      <a:pt x="198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65" y="142"/>
                      <a:pt x="77" y="134"/>
                      <a:pt x="90" y="129"/>
                    </a:cubicBezTo>
                    <a:cubicBezTo>
                      <a:pt x="103" y="124"/>
                      <a:pt x="117" y="121"/>
                      <a:pt x="132" y="121"/>
                    </a:cubicBezTo>
                    <a:cubicBezTo>
                      <a:pt x="147" y="121"/>
                      <a:pt x="161" y="124"/>
                      <a:pt x="174" y="129"/>
                    </a:cubicBezTo>
                    <a:cubicBezTo>
                      <a:pt x="186" y="135"/>
                      <a:pt x="197" y="143"/>
                      <a:pt x="206" y="153"/>
                    </a:cubicBezTo>
                    <a:cubicBezTo>
                      <a:pt x="215" y="163"/>
                      <a:pt x="222" y="175"/>
                      <a:pt x="227" y="189"/>
                    </a:cubicBezTo>
                    <a:cubicBezTo>
                      <a:pt x="232" y="202"/>
                      <a:pt x="234" y="217"/>
                      <a:pt x="234" y="234"/>
                    </a:cubicBezTo>
                    <a:cubicBezTo>
                      <a:pt x="234" y="251"/>
                      <a:pt x="231" y="267"/>
                      <a:pt x="225" y="281"/>
                    </a:cubicBezTo>
                    <a:cubicBezTo>
                      <a:pt x="219" y="295"/>
                      <a:pt x="210" y="307"/>
                      <a:pt x="199" y="316"/>
                    </a:cubicBezTo>
                    <a:cubicBezTo>
                      <a:pt x="188" y="326"/>
                      <a:pt x="175" y="334"/>
                      <a:pt x="159" y="339"/>
                    </a:cubicBezTo>
                    <a:cubicBezTo>
                      <a:pt x="144" y="345"/>
                      <a:pt x="128" y="347"/>
                      <a:pt x="110" y="347"/>
                    </a:cubicBezTo>
                    <a:cubicBezTo>
                      <a:pt x="99" y="347"/>
                      <a:pt x="88" y="346"/>
                      <a:pt x="77" y="344"/>
                    </a:cubicBezTo>
                    <a:cubicBezTo>
                      <a:pt x="67" y="342"/>
                      <a:pt x="57" y="339"/>
                      <a:pt x="48" y="335"/>
                    </a:cubicBezTo>
                    <a:cubicBezTo>
                      <a:pt x="39" y="331"/>
                      <a:pt x="31" y="326"/>
                      <a:pt x="24" y="319"/>
                    </a:cubicBezTo>
                    <a:cubicBezTo>
                      <a:pt x="17" y="313"/>
                      <a:pt x="11" y="306"/>
                      <a:pt x="6" y="297"/>
                    </a:cubicBezTo>
                    <a:cubicBezTo>
                      <a:pt x="4" y="294"/>
                      <a:pt x="3" y="292"/>
                      <a:pt x="2" y="289"/>
                    </a:cubicBezTo>
                    <a:cubicBezTo>
                      <a:pt x="1" y="287"/>
                      <a:pt x="0" y="284"/>
                      <a:pt x="0" y="281"/>
                    </a:cubicBezTo>
                    <a:cubicBezTo>
                      <a:pt x="0" y="276"/>
                      <a:pt x="2" y="271"/>
                      <a:pt x="6" y="267"/>
                    </a:cubicBezTo>
                    <a:cubicBezTo>
                      <a:pt x="10" y="263"/>
                      <a:pt x="14" y="261"/>
                      <a:pt x="19" y="261"/>
                    </a:cubicBezTo>
                    <a:cubicBezTo>
                      <a:pt x="22" y="261"/>
                      <a:pt x="25" y="262"/>
                      <a:pt x="27" y="263"/>
                    </a:cubicBezTo>
                    <a:cubicBezTo>
                      <a:pt x="30" y="264"/>
                      <a:pt x="32" y="266"/>
                      <a:pt x="35" y="268"/>
                    </a:cubicBezTo>
                    <a:cubicBezTo>
                      <a:pt x="42" y="280"/>
                      <a:pt x="51" y="289"/>
                      <a:pt x="64" y="294"/>
                    </a:cubicBezTo>
                    <a:cubicBezTo>
                      <a:pt x="76" y="300"/>
                      <a:pt x="90" y="303"/>
                      <a:pt x="105" y="303"/>
                    </a:cubicBezTo>
                    <a:cubicBezTo>
                      <a:pt x="116" y="303"/>
                      <a:pt x="126" y="301"/>
                      <a:pt x="134" y="298"/>
                    </a:cubicBezTo>
                    <a:cubicBezTo>
                      <a:pt x="142" y="294"/>
                      <a:pt x="149" y="289"/>
                      <a:pt x="155" y="283"/>
                    </a:cubicBezTo>
                    <a:cubicBezTo>
                      <a:pt x="160" y="277"/>
                      <a:pt x="164" y="269"/>
                      <a:pt x="167" y="260"/>
                    </a:cubicBezTo>
                    <a:cubicBezTo>
                      <a:pt x="170" y="251"/>
                      <a:pt x="172" y="242"/>
                      <a:pt x="172" y="231"/>
                    </a:cubicBezTo>
                    <a:cubicBezTo>
                      <a:pt x="172" y="221"/>
                      <a:pt x="170" y="212"/>
                      <a:pt x="168" y="203"/>
                    </a:cubicBezTo>
                    <a:cubicBezTo>
                      <a:pt x="165" y="195"/>
                      <a:pt x="161" y="187"/>
                      <a:pt x="156" y="181"/>
                    </a:cubicBezTo>
                    <a:cubicBezTo>
                      <a:pt x="151" y="175"/>
                      <a:pt x="145" y="170"/>
                      <a:pt x="138" y="167"/>
                    </a:cubicBezTo>
                    <a:cubicBezTo>
                      <a:pt x="131" y="163"/>
                      <a:pt x="123" y="162"/>
                      <a:pt x="114" y="162"/>
                    </a:cubicBezTo>
                    <a:cubicBezTo>
                      <a:pt x="106" y="162"/>
                      <a:pt x="100" y="163"/>
                      <a:pt x="94" y="164"/>
                    </a:cubicBezTo>
                    <a:cubicBezTo>
                      <a:pt x="88" y="166"/>
                      <a:pt x="83" y="168"/>
                      <a:pt x="78" y="171"/>
                    </a:cubicBezTo>
                    <a:cubicBezTo>
                      <a:pt x="73" y="174"/>
                      <a:pt x="69" y="177"/>
                      <a:pt x="66" y="181"/>
                    </a:cubicBezTo>
                    <a:cubicBezTo>
                      <a:pt x="63" y="184"/>
                      <a:pt x="61" y="187"/>
                      <a:pt x="59" y="191"/>
                    </a:cubicBezTo>
                    <a:cubicBezTo>
                      <a:pt x="56" y="196"/>
                      <a:pt x="52" y="200"/>
                      <a:pt x="47" y="203"/>
                    </a:cubicBezTo>
                    <a:cubicBezTo>
                      <a:pt x="42" y="207"/>
                      <a:pt x="36" y="208"/>
                      <a:pt x="30" y="208"/>
                    </a:cubicBezTo>
                    <a:cubicBezTo>
                      <a:pt x="27" y="208"/>
                      <a:pt x="24" y="208"/>
                      <a:pt x="21" y="207"/>
                    </a:cubicBezTo>
                    <a:cubicBezTo>
                      <a:pt x="18" y="206"/>
                      <a:pt x="15" y="204"/>
                      <a:pt x="13" y="202"/>
                    </a:cubicBezTo>
                    <a:cubicBezTo>
                      <a:pt x="11" y="200"/>
                      <a:pt x="9" y="197"/>
                      <a:pt x="8" y="194"/>
                    </a:cubicBezTo>
                    <a:cubicBezTo>
                      <a:pt x="6" y="190"/>
                      <a:pt x="5" y="187"/>
                      <a:pt x="5" y="182"/>
                    </a:cubicBezTo>
                    <a:lnTo>
                      <a:pt x="5" y="2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MH_Other_22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5270395" y="3002482"/>
                <a:ext cx="1219560" cy="1300740"/>
              </a:xfrm>
              <a:custGeom>
                <a:avLst/>
                <a:gdLst>
                  <a:gd name="T0" fmla="*/ 2147483646 w 358"/>
                  <a:gd name="T1" fmla="*/ 2147483646 h 382"/>
                  <a:gd name="T2" fmla="*/ 2147483646 w 358"/>
                  <a:gd name="T3" fmla="*/ 2147483646 h 382"/>
                  <a:gd name="T4" fmla="*/ 2147483646 w 358"/>
                  <a:gd name="T5" fmla="*/ 2147483646 h 382"/>
                  <a:gd name="T6" fmla="*/ 2147483646 w 358"/>
                  <a:gd name="T7" fmla="*/ 2147483646 h 382"/>
                  <a:gd name="T8" fmla="*/ 2147483646 w 358"/>
                  <a:gd name="T9" fmla="*/ 2147483646 h 382"/>
                  <a:gd name="T10" fmla="*/ 2147483646 w 358"/>
                  <a:gd name="T11" fmla="*/ 2147483646 h 382"/>
                  <a:gd name="T12" fmla="*/ 2147483646 w 358"/>
                  <a:gd name="T13" fmla="*/ 2147483646 h 382"/>
                  <a:gd name="T14" fmla="*/ 2147483646 w 358"/>
                  <a:gd name="T15" fmla="*/ 2147483646 h 382"/>
                  <a:gd name="T16" fmla="*/ 2147483646 w 358"/>
                  <a:gd name="T17" fmla="*/ 2147483646 h 382"/>
                  <a:gd name="T18" fmla="*/ 2147483646 w 358"/>
                  <a:gd name="T19" fmla="*/ 2147483646 h 382"/>
                  <a:gd name="T20" fmla="*/ 2147483646 w 358"/>
                  <a:gd name="T21" fmla="*/ 2147483646 h 382"/>
                  <a:gd name="T22" fmla="*/ 2147483646 w 358"/>
                  <a:gd name="T23" fmla="*/ 2147483646 h 382"/>
                  <a:gd name="T24" fmla="*/ 2147483646 w 358"/>
                  <a:gd name="T25" fmla="*/ 2147483646 h 382"/>
                  <a:gd name="T26" fmla="*/ 2147483646 w 358"/>
                  <a:gd name="T27" fmla="*/ 2147483646 h 382"/>
                  <a:gd name="T28" fmla="*/ 2147483646 w 358"/>
                  <a:gd name="T29" fmla="*/ 2147483646 h 382"/>
                  <a:gd name="T30" fmla="*/ 2147483646 w 358"/>
                  <a:gd name="T31" fmla="*/ 2147483646 h 382"/>
                  <a:gd name="T32" fmla="*/ 2147483646 w 358"/>
                  <a:gd name="T33" fmla="*/ 2147483646 h 382"/>
                  <a:gd name="T34" fmla="*/ 2147483646 w 358"/>
                  <a:gd name="T35" fmla="*/ 2147483646 h 382"/>
                  <a:gd name="T36" fmla="*/ 2147483646 w 358"/>
                  <a:gd name="T37" fmla="*/ 2147483646 h 382"/>
                  <a:gd name="T38" fmla="*/ 2147483646 w 358"/>
                  <a:gd name="T39" fmla="*/ 2147483646 h 382"/>
                  <a:gd name="T40" fmla="*/ 2147483646 w 358"/>
                  <a:gd name="T41" fmla="*/ 2147483646 h 382"/>
                  <a:gd name="T42" fmla="*/ 2147483646 w 358"/>
                  <a:gd name="T43" fmla="*/ 2147483646 h 382"/>
                  <a:gd name="T44" fmla="*/ 2147483646 w 358"/>
                  <a:gd name="T45" fmla="*/ 2147483646 h 382"/>
                  <a:gd name="T46" fmla="*/ 2147483646 w 358"/>
                  <a:gd name="T47" fmla="*/ 2147483646 h 382"/>
                  <a:gd name="T48" fmla="*/ 2147483646 w 358"/>
                  <a:gd name="T49" fmla="*/ 2147483646 h 382"/>
                  <a:gd name="T50" fmla="*/ 2147483646 w 358"/>
                  <a:gd name="T51" fmla="*/ 2147483646 h 382"/>
                  <a:gd name="T52" fmla="*/ 2147483646 w 358"/>
                  <a:gd name="T53" fmla="*/ 2147483646 h 382"/>
                  <a:gd name="T54" fmla="*/ 2147483646 w 358"/>
                  <a:gd name="T55" fmla="*/ 2147483646 h 382"/>
                  <a:gd name="T56" fmla="*/ 2147483646 w 358"/>
                  <a:gd name="T57" fmla="*/ 2147483646 h 382"/>
                  <a:gd name="T58" fmla="*/ 2147483646 w 358"/>
                  <a:gd name="T59" fmla="*/ 2147483646 h 382"/>
                  <a:gd name="T60" fmla="*/ 2147483646 w 358"/>
                  <a:gd name="T61" fmla="*/ 2147483646 h 382"/>
                  <a:gd name="T62" fmla="*/ 2147483646 w 358"/>
                  <a:gd name="T63" fmla="*/ 2147483646 h 382"/>
                  <a:gd name="T64" fmla="*/ 2147483646 w 358"/>
                  <a:gd name="T65" fmla="*/ 2147483646 h 382"/>
                  <a:gd name="T66" fmla="*/ 2147483646 w 358"/>
                  <a:gd name="T67" fmla="*/ 2147483646 h 3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358" h="382">
                    <a:moveTo>
                      <a:pt x="131" y="382"/>
                    </a:moveTo>
                    <a:cubicBezTo>
                      <a:pt x="135" y="352"/>
                      <a:pt x="135" y="320"/>
                      <a:pt x="127" y="292"/>
                    </a:cubicBezTo>
                    <a:cubicBezTo>
                      <a:pt x="0" y="220"/>
                      <a:pt x="34" y="56"/>
                      <a:pt x="140" y="23"/>
                    </a:cubicBezTo>
                    <a:cubicBezTo>
                      <a:pt x="196" y="0"/>
                      <a:pt x="272" y="14"/>
                      <a:pt x="322" y="63"/>
                    </a:cubicBezTo>
                    <a:cubicBezTo>
                      <a:pt x="358" y="99"/>
                      <a:pt x="340" y="109"/>
                      <a:pt x="340" y="109"/>
                    </a:cubicBezTo>
                    <a:cubicBezTo>
                      <a:pt x="333" y="113"/>
                      <a:pt x="333" y="113"/>
                      <a:pt x="333" y="113"/>
                    </a:cubicBezTo>
                    <a:cubicBezTo>
                      <a:pt x="337" y="130"/>
                      <a:pt x="345" y="162"/>
                      <a:pt x="344" y="166"/>
                    </a:cubicBezTo>
                    <a:cubicBezTo>
                      <a:pt x="342" y="172"/>
                      <a:pt x="336" y="178"/>
                      <a:pt x="336" y="178"/>
                    </a:cubicBezTo>
                    <a:cubicBezTo>
                      <a:pt x="354" y="239"/>
                      <a:pt x="354" y="239"/>
                      <a:pt x="354" y="239"/>
                    </a:cubicBezTo>
                    <a:cubicBezTo>
                      <a:pt x="338" y="245"/>
                      <a:pt x="338" y="245"/>
                      <a:pt x="338" y="245"/>
                    </a:cubicBezTo>
                    <a:cubicBezTo>
                      <a:pt x="341" y="265"/>
                      <a:pt x="343" y="281"/>
                      <a:pt x="341" y="300"/>
                    </a:cubicBezTo>
                    <a:cubicBezTo>
                      <a:pt x="341" y="304"/>
                      <a:pt x="330" y="313"/>
                      <a:pt x="321" y="314"/>
                    </a:cubicBezTo>
                    <a:cubicBezTo>
                      <a:pt x="267" y="317"/>
                      <a:pt x="267" y="317"/>
                      <a:pt x="267" y="317"/>
                    </a:cubicBezTo>
                    <a:cubicBezTo>
                      <a:pt x="271" y="382"/>
                      <a:pt x="271" y="382"/>
                      <a:pt x="271" y="382"/>
                    </a:cubicBezTo>
                    <a:cubicBezTo>
                      <a:pt x="131" y="382"/>
                      <a:pt x="131" y="382"/>
                      <a:pt x="131" y="382"/>
                    </a:cubicBezTo>
                    <a:close/>
                    <a:moveTo>
                      <a:pt x="172" y="226"/>
                    </a:moveTo>
                    <a:cubicBezTo>
                      <a:pt x="132" y="196"/>
                      <a:pt x="132" y="196"/>
                      <a:pt x="132" y="196"/>
                    </a:cubicBezTo>
                    <a:cubicBezTo>
                      <a:pt x="129" y="193"/>
                      <a:pt x="125" y="194"/>
                      <a:pt x="123" y="197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1" y="201"/>
                      <a:pt x="122" y="205"/>
                      <a:pt x="125" y="208"/>
                    </a:cubicBezTo>
                    <a:cubicBezTo>
                      <a:pt x="165" y="238"/>
                      <a:pt x="165" y="238"/>
                      <a:pt x="165" y="238"/>
                    </a:cubicBezTo>
                    <a:cubicBezTo>
                      <a:pt x="168" y="240"/>
                      <a:pt x="172" y="239"/>
                      <a:pt x="174" y="236"/>
                    </a:cubicBezTo>
                    <a:cubicBezTo>
                      <a:pt x="174" y="236"/>
                      <a:pt x="174" y="236"/>
                      <a:pt x="174" y="236"/>
                    </a:cubicBezTo>
                    <a:cubicBezTo>
                      <a:pt x="176" y="233"/>
                      <a:pt x="175" y="228"/>
                      <a:pt x="172" y="226"/>
                    </a:cubicBezTo>
                    <a:close/>
                    <a:moveTo>
                      <a:pt x="263" y="136"/>
                    </a:moveTo>
                    <a:cubicBezTo>
                      <a:pt x="288" y="136"/>
                      <a:pt x="288" y="136"/>
                      <a:pt x="288" y="136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3" y="125"/>
                      <a:pt x="263" y="125"/>
                      <a:pt x="263" y="125"/>
                    </a:cubicBezTo>
                    <a:cubicBezTo>
                      <a:pt x="263" y="136"/>
                      <a:pt x="263" y="136"/>
                      <a:pt x="263" y="136"/>
                    </a:cubicBezTo>
                    <a:close/>
                    <a:moveTo>
                      <a:pt x="171" y="70"/>
                    </a:moveTo>
                    <a:cubicBezTo>
                      <a:pt x="158" y="48"/>
                      <a:pt x="158" y="48"/>
                      <a:pt x="158" y="48"/>
                    </a:cubicBezTo>
                    <a:cubicBezTo>
                      <a:pt x="148" y="54"/>
                      <a:pt x="148" y="54"/>
                      <a:pt x="148" y="54"/>
                    </a:cubicBezTo>
                    <a:cubicBezTo>
                      <a:pt x="161" y="76"/>
                      <a:pt x="161" y="76"/>
                      <a:pt x="161" y="76"/>
                    </a:cubicBezTo>
                    <a:cubicBezTo>
                      <a:pt x="171" y="70"/>
                      <a:pt x="171" y="70"/>
                      <a:pt x="171" y="70"/>
                    </a:cubicBezTo>
                    <a:close/>
                    <a:moveTo>
                      <a:pt x="204" y="64"/>
                    </a:moveTo>
                    <a:cubicBezTo>
                      <a:pt x="204" y="39"/>
                      <a:pt x="204" y="39"/>
                      <a:pt x="204" y="39"/>
                    </a:cubicBezTo>
                    <a:cubicBezTo>
                      <a:pt x="193" y="39"/>
                      <a:pt x="193" y="39"/>
                      <a:pt x="193" y="39"/>
                    </a:cubicBezTo>
                    <a:cubicBezTo>
                      <a:pt x="193" y="64"/>
                      <a:pt x="193" y="64"/>
                      <a:pt x="193" y="64"/>
                    </a:cubicBezTo>
                    <a:cubicBezTo>
                      <a:pt x="204" y="64"/>
                      <a:pt x="204" y="64"/>
                      <a:pt x="204" y="64"/>
                    </a:cubicBezTo>
                    <a:close/>
                    <a:moveTo>
                      <a:pt x="258" y="103"/>
                    </a:moveTo>
                    <a:cubicBezTo>
                      <a:pt x="279" y="90"/>
                      <a:pt x="279" y="90"/>
                      <a:pt x="279" y="90"/>
                    </a:cubicBezTo>
                    <a:cubicBezTo>
                      <a:pt x="274" y="80"/>
                      <a:pt x="274" y="80"/>
                      <a:pt x="274" y="80"/>
                    </a:cubicBezTo>
                    <a:cubicBezTo>
                      <a:pt x="252" y="93"/>
                      <a:pt x="252" y="93"/>
                      <a:pt x="252" y="93"/>
                    </a:cubicBezTo>
                    <a:cubicBezTo>
                      <a:pt x="258" y="103"/>
                      <a:pt x="258" y="103"/>
                      <a:pt x="258" y="103"/>
                    </a:cubicBezTo>
                    <a:close/>
                    <a:moveTo>
                      <a:pt x="236" y="76"/>
                    </a:moveTo>
                    <a:cubicBezTo>
                      <a:pt x="249" y="55"/>
                      <a:pt x="249" y="55"/>
                      <a:pt x="249" y="55"/>
                    </a:cubicBezTo>
                    <a:cubicBezTo>
                      <a:pt x="239" y="49"/>
                      <a:pt x="239" y="49"/>
                      <a:pt x="239" y="49"/>
                    </a:cubicBezTo>
                    <a:cubicBezTo>
                      <a:pt x="226" y="71"/>
                      <a:pt x="226" y="71"/>
                      <a:pt x="226" y="71"/>
                    </a:cubicBezTo>
                    <a:cubicBezTo>
                      <a:pt x="236" y="76"/>
                      <a:pt x="236" y="76"/>
                      <a:pt x="236" y="76"/>
                    </a:cubicBezTo>
                    <a:close/>
                    <a:moveTo>
                      <a:pt x="182" y="209"/>
                    </a:moveTo>
                    <a:cubicBezTo>
                      <a:pt x="142" y="178"/>
                      <a:pt x="142" y="178"/>
                      <a:pt x="142" y="178"/>
                    </a:cubicBezTo>
                    <a:cubicBezTo>
                      <a:pt x="139" y="176"/>
                      <a:pt x="135" y="177"/>
                      <a:pt x="133" y="180"/>
                    </a:cubicBezTo>
                    <a:cubicBezTo>
                      <a:pt x="133" y="180"/>
                      <a:pt x="133" y="180"/>
                      <a:pt x="133" y="180"/>
                    </a:cubicBezTo>
                    <a:cubicBezTo>
                      <a:pt x="131" y="183"/>
                      <a:pt x="132" y="188"/>
                      <a:pt x="135" y="190"/>
                    </a:cubicBezTo>
                    <a:cubicBezTo>
                      <a:pt x="175" y="221"/>
                      <a:pt x="175" y="221"/>
                      <a:pt x="175" y="221"/>
                    </a:cubicBezTo>
                    <a:cubicBezTo>
                      <a:pt x="178" y="223"/>
                      <a:pt x="182" y="222"/>
                      <a:pt x="184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6" y="216"/>
                      <a:pt x="185" y="211"/>
                      <a:pt x="182" y="209"/>
                    </a:cubicBezTo>
                    <a:close/>
                    <a:moveTo>
                      <a:pt x="222" y="90"/>
                    </a:moveTo>
                    <a:cubicBezTo>
                      <a:pt x="198" y="76"/>
                      <a:pt x="169" y="83"/>
                      <a:pt x="157" y="104"/>
                    </a:cubicBezTo>
                    <a:cubicBezTo>
                      <a:pt x="144" y="126"/>
                      <a:pt x="160" y="151"/>
                      <a:pt x="149" y="174"/>
                    </a:cubicBezTo>
                    <a:cubicBezTo>
                      <a:pt x="186" y="195"/>
                      <a:pt x="186" y="195"/>
                      <a:pt x="186" y="195"/>
                    </a:cubicBezTo>
                    <a:cubicBezTo>
                      <a:pt x="200" y="174"/>
                      <a:pt x="229" y="176"/>
                      <a:pt x="242" y="154"/>
                    </a:cubicBezTo>
                    <a:cubicBezTo>
                      <a:pt x="255" y="132"/>
                      <a:pt x="245" y="104"/>
                      <a:pt x="222" y="90"/>
                    </a:cubicBezTo>
                    <a:close/>
                    <a:moveTo>
                      <a:pt x="129" y="216"/>
                    </a:moveTo>
                    <a:cubicBezTo>
                      <a:pt x="125" y="224"/>
                      <a:pt x="128" y="233"/>
                      <a:pt x="136" y="238"/>
                    </a:cubicBezTo>
                    <a:cubicBezTo>
                      <a:pt x="142" y="241"/>
                      <a:pt x="150" y="240"/>
                      <a:pt x="155" y="236"/>
                    </a:cubicBezTo>
                    <a:lnTo>
                      <a:pt x="129" y="2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MH_Other_23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272239" y="3996948"/>
                <a:ext cx="276753" cy="378230"/>
              </a:xfrm>
              <a:custGeom>
                <a:avLst/>
                <a:gdLst>
                  <a:gd name="T0" fmla="*/ 2147483646 w 252"/>
                  <a:gd name="T1" fmla="*/ 0 h 347"/>
                  <a:gd name="T2" fmla="*/ 2147483646 w 252"/>
                  <a:gd name="T3" fmla="*/ 2147483646 h 347"/>
                  <a:gd name="T4" fmla="*/ 2147483646 w 252"/>
                  <a:gd name="T5" fmla="*/ 2147483646 h 347"/>
                  <a:gd name="T6" fmla="*/ 2147483646 w 252"/>
                  <a:gd name="T7" fmla="*/ 2147483646 h 347"/>
                  <a:gd name="T8" fmla="*/ 2147483646 w 252"/>
                  <a:gd name="T9" fmla="*/ 2147483646 h 347"/>
                  <a:gd name="T10" fmla="*/ 2147483646 w 252"/>
                  <a:gd name="T11" fmla="*/ 2147483646 h 347"/>
                  <a:gd name="T12" fmla="*/ 2147483646 w 252"/>
                  <a:gd name="T13" fmla="*/ 2147483646 h 347"/>
                  <a:gd name="T14" fmla="*/ 2147483646 w 252"/>
                  <a:gd name="T15" fmla="*/ 2147483646 h 347"/>
                  <a:gd name="T16" fmla="*/ 2147483646 w 252"/>
                  <a:gd name="T17" fmla="*/ 2147483646 h 347"/>
                  <a:gd name="T18" fmla="*/ 2147483646 w 252"/>
                  <a:gd name="T19" fmla="*/ 2147483646 h 347"/>
                  <a:gd name="T20" fmla="*/ 2147483646 w 252"/>
                  <a:gd name="T21" fmla="*/ 2147483646 h 347"/>
                  <a:gd name="T22" fmla="*/ 2147483646 w 252"/>
                  <a:gd name="T23" fmla="*/ 2147483646 h 347"/>
                  <a:gd name="T24" fmla="*/ 2147483646 w 252"/>
                  <a:gd name="T25" fmla="*/ 2147483646 h 347"/>
                  <a:gd name="T26" fmla="*/ 2147483646 w 252"/>
                  <a:gd name="T27" fmla="*/ 2147483646 h 347"/>
                  <a:gd name="T28" fmla="*/ 2147483646 w 252"/>
                  <a:gd name="T29" fmla="*/ 2147483646 h 347"/>
                  <a:gd name="T30" fmla="*/ 2147483646 w 252"/>
                  <a:gd name="T31" fmla="*/ 2147483646 h 347"/>
                  <a:gd name="T32" fmla="*/ 2147483646 w 252"/>
                  <a:gd name="T33" fmla="*/ 2147483646 h 347"/>
                  <a:gd name="T34" fmla="*/ 2147483646 w 252"/>
                  <a:gd name="T35" fmla="*/ 2147483646 h 347"/>
                  <a:gd name="T36" fmla="*/ 0 w 252"/>
                  <a:gd name="T37" fmla="*/ 2147483646 h 347"/>
                  <a:gd name="T38" fmla="*/ 2147483646 w 252"/>
                  <a:gd name="T39" fmla="*/ 2147483646 h 347"/>
                  <a:gd name="T40" fmla="*/ 2147483646 w 252"/>
                  <a:gd name="T41" fmla="*/ 2147483646 h 347"/>
                  <a:gd name="T42" fmla="*/ 2147483646 w 252"/>
                  <a:gd name="T43" fmla="*/ 2147483646 h 347"/>
                  <a:gd name="T44" fmla="*/ 2147483646 w 252"/>
                  <a:gd name="T45" fmla="*/ 2147483646 h 347"/>
                  <a:gd name="T46" fmla="*/ 2147483646 w 252"/>
                  <a:gd name="T47" fmla="*/ 2147483646 h 347"/>
                  <a:gd name="T48" fmla="*/ 2147483646 w 252"/>
                  <a:gd name="T49" fmla="*/ 0 h 347"/>
                  <a:gd name="T50" fmla="*/ 2147483646 w 252"/>
                  <a:gd name="T51" fmla="*/ 2147483646 h 347"/>
                  <a:gd name="T52" fmla="*/ 2147483646 w 252"/>
                  <a:gd name="T53" fmla="*/ 2147483646 h 347"/>
                  <a:gd name="T54" fmla="*/ 2147483646 w 252"/>
                  <a:gd name="T55" fmla="*/ 2147483646 h 347"/>
                  <a:gd name="T56" fmla="*/ 2147483646 w 252"/>
                  <a:gd name="T57" fmla="*/ 2147483646 h 347"/>
                  <a:gd name="T58" fmla="*/ 2147483646 w 252"/>
                  <a:gd name="T59" fmla="*/ 2147483646 h 347"/>
                  <a:gd name="T60" fmla="*/ 2147483646 w 252"/>
                  <a:gd name="T61" fmla="*/ 2147483646 h 347"/>
                  <a:gd name="T62" fmla="*/ 2147483646 w 252"/>
                  <a:gd name="T63" fmla="*/ 2147483646 h 347"/>
                  <a:gd name="T64" fmla="*/ 2147483646 w 252"/>
                  <a:gd name="T65" fmla="*/ 2147483646 h 347"/>
                  <a:gd name="T66" fmla="*/ 2147483646 w 252"/>
                  <a:gd name="T67" fmla="*/ 2147483646 h 347"/>
                  <a:gd name="T68" fmla="*/ 2147483646 w 252"/>
                  <a:gd name="T69" fmla="*/ 2147483646 h 347"/>
                  <a:gd name="T70" fmla="*/ 2147483646 w 252"/>
                  <a:gd name="T71" fmla="*/ 2147483646 h 347"/>
                  <a:gd name="T72" fmla="*/ 2147483646 w 252"/>
                  <a:gd name="T73" fmla="*/ 2147483646 h 347"/>
                  <a:gd name="T74" fmla="*/ 2147483646 w 252"/>
                  <a:gd name="T75" fmla="*/ 2147483646 h 347"/>
                  <a:gd name="T76" fmla="*/ 2147483646 w 252"/>
                  <a:gd name="T77" fmla="*/ 2147483646 h 347"/>
                  <a:gd name="T78" fmla="*/ 2147483646 w 252"/>
                  <a:gd name="T79" fmla="*/ 2147483646 h 347"/>
                  <a:gd name="T80" fmla="*/ 2147483646 w 252"/>
                  <a:gd name="T81" fmla="*/ 2147483646 h 347"/>
                  <a:gd name="T82" fmla="*/ 2147483646 w 252"/>
                  <a:gd name="T83" fmla="*/ 2147483646 h 347"/>
                  <a:gd name="T84" fmla="*/ 2147483646 w 252"/>
                  <a:gd name="T85" fmla="*/ 2147483646 h 347"/>
                  <a:gd name="T86" fmla="*/ 2147483646 w 252"/>
                  <a:gd name="T87" fmla="*/ 2147483646 h 347"/>
                  <a:gd name="T88" fmla="*/ 2147483646 w 252"/>
                  <a:gd name="T89" fmla="*/ 2147483646 h 347"/>
                  <a:gd name="T90" fmla="*/ 2147483646 w 252"/>
                  <a:gd name="T91" fmla="*/ 2147483646 h 347"/>
                  <a:gd name="T92" fmla="*/ 2147483646 w 252"/>
                  <a:gd name="T93" fmla="*/ 2147483646 h 347"/>
                  <a:gd name="T94" fmla="*/ 2147483646 w 252"/>
                  <a:gd name="T95" fmla="*/ 2147483646 h 347"/>
                  <a:gd name="T96" fmla="*/ 2147483646 w 252"/>
                  <a:gd name="T97" fmla="*/ 2147483646 h 347"/>
                  <a:gd name="T98" fmla="*/ 2147483646 w 252"/>
                  <a:gd name="T99" fmla="*/ 2147483646 h 34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2" h="347">
                    <a:moveTo>
                      <a:pt x="126" y="0"/>
                    </a:moveTo>
                    <a:cubicBezTo>
                      <a:pt x="142" y="0"/>
                      <a:pt x="156" y="2"/>
                      <a:pt x="169" y="7"/>
                    </a:cubicBezTo>
                    <a:cubicBezTo>
                      <a:pt x="181" y="11"/>
                      <a:pt x="192" y="17"/>
                      <a:pt x="201" y="25"/>
                    </a:cubicBezTo>
                    <a:cubicBezTo>
                      <a:pt x="211" y="33"/>
                      <a:pt x="219" y="42"/>
                      <a:pt x="225" y="53"/>
                    </a:cubicBezTo>
                    <a:cubicBezTo>
                      <a:pt x="231" y="63"/>
                      <a:pt x="237" y="75"/>
                      <a:pt x="241" y="88"/>
                    </a:cubicBezTo>
                    <a:cubicBezTo>
                      <a:pt x="245" y="101"/>
                      <a:pt x="247" y="115"/>
                      <a:pt x="249" y="129"/>
                    </a:cubicBezTo>
                    <a:cubicBezTo>
                      <a:pt x="251" y="143"/>
                      <a:pt x="252" y="158"/>
                      <a:pt x="252" y="173"/>
                    </a:cubicBezTo>
                    <a:cubicBezTo>
                      <a:pt x="252" y="189"/>
                      <a:pt x="251" y="203"/>
                      <a:pt x="249" y="218"/>
                    </a:cubicBezTo>
                    <a:cubicBezTo>
                      <a:pt x="247" y="232"/>
                      <a:pt x="245" y="246"/>
                      <a:pt x="241" y="259"/>
                    </a:cubicBezTo>
                    <a:cubicBezTo>
                      <a:pt x="237" y="272"/>
                      <a:pt x="231" y="283"/>
                      <a:pt x="225" y="294"/>
                    </a:cubicBezTo>
                    <a:cubicBezTo>
                      <a:pt x="219" y="305"/>
                      <a:pt x="211" y="314"/>
                      <a:pt x="201" y="322"/>
                    </a:cubicBezTo>
                    <a:cubicBezTo>
                      <a:pt x="192" y="330"/>
                      <a:pt x="181" y="336"/>
                      <a:pt x="169" y="340"/>
                    </a:cubicBezTo>
                    <a:cubicBezTo>
                      <a:pt x="156" y="345"/>
                      <a:pt x="142" y="347"/>
                      <a:pt x="126" y="347"/>
                    </a:cubicBezTo>
                    <a:cubicBezTo>
                      <a:pt x="110" y="347"/>
                      <a:pt x="95" y="345"/>
                      <a:pt x="83" y="340"/>
                    </a:cubicBezTo>
                    <a:cubicBezTo>
                      <a:pt x="70" y="336"/>
                      <a:pt x="59" y="330"/>
                      <a:pt x="50" y="322"/>
                    </a:cubicBezTo>
                    <a:cubicBezTo>
                      <a:pt x="41" y="314"/>
                      <a:pt x="33" y="305"/>
                      <a:pt x="26" y="294"/>
                    </a:cubicBezTo>
                    <a:cubicBezTo>
                      <a:pt x="20" y="283"/>
                      <a:pt x="15" y="272"/>
                      <a:pt x="11" y="259"/>
                    </a:cubicBezTo>
                    <a:cubicBezTo>
                      <a:pt x="7" y="246"/>
                      <a:pt x="4" y="232"/>
                      <a:pt x="2" y="218"/>
                    </a:cubicBezTo>
                    <a:cubicBezTo>
                      <a:pt x="0" y="203"/>
                      <a:pt x="0" y="189"/>
                      <a:pt x="0" y="173"/>
                    </a:cubicBezTo>
                    <a:cubicBezTo>
                      <a:pt x="0" y="158"/>
                      <a:pt x="0" y="143"/>
                      <a:pt x="2" y="129"/>
                    </a:cubicBezTo>
                    <a:cubicBezTo>
                      <a:pt x="4" y="115"/>
                      <a:pt x="7" y="101"/>
                      <a:pt x="11" y="88"/>
                    </a:cubicBezTo>
                    <a:cubicBezTo>
                      <a:pt x="15" y="75"/>
                      <a:pt x="20" y="63"/>
                      <a:pt x="26" y="53"/>
                    </a:cubicBezTo>
                    <a:cubicBezTo>
                      <a:pt x="33" y="42"/>
                      <a:pt x="41" y="33"/>
                      <a:pt x="50" y="25"/>
                    </a:cubicBezTo>
                    <a:cubicBezTo>
                      <a:pt x="59" y="17"/>
                      <a:pt x="70" y="11"/>
                      <a:pt x="83" y="7"/>
                    </a:cubicBezTo>
                    <a:cubicBezTo>
                      <a:pt x="95" y="2"/>
                      <a:pt x="110" y="0"/>
                      <a:pt x="126" y="0"/>
                    </a:cubicBezTo>
                    <a:close/>
                    <a:moveTo>
                      <a:pt x="126" y="45"/>
                    </a:moveTo>
                    <a:cubicBezTo>
                      <a:pt x="116" y="45"/>
                      <a:pt x="108" y="47"/>
                      <a:pt x="102" y="50"/>
                    </a:cubicBezTo>
                    <a:cubicBezTo>
                      <a:pt x="95" y="54"/>
                      <a:pt x="89" y="59"/>
                      <a:pt x="85" y="65"/>
                    </a:cubicBezTo>
                    <a:cubicBezTo>
                      <a:pt x="80" y="71"/>
                      <a:pt x="76" y="78"/>
                      <a:pt x="73" y="87"/>
                    </a:cubicBezTo>
                    <a:cubicBezTo>
                      <a:pt x="70" y="95"/>
                      <a:pt x="68" y="104"/>
                      <a:pt x="67" y="113"/>
                    </a:cubicBezTo>
                    <a:cubicBezTo>
                      <a:pt x="65" y="123"/>
                      <a:pt x="64" y="132"/>
                      <a:pt x="64" y="143"/>
                    </a:cubicBezTo>
                    <a:cubicBezTo>
                      <a:pt x="63" y="153"/>
                      <a:pt x="63" y="163"/>
                      <a:pt x="63" y="173"/>
                    </a:cubicBezTo>
                    <a:cubicBezTo>
                      <a:pt x="63" y="183"/>
                      <a:pt x="63" y="194"/>
                      <a:pt x="64" y="204"/>
                    </a:cubicBezTo>
                    <a:cubicBezTo>
                      <a:pt x="64" y="214"/>
                      <a:pt x="65" y="224"/>
                      <a:pt x="67" y="234"/>
                    </a:cubicBezTo>
                    <a:cubicBezTo>
                      <a:pt x="68" y="243"/>
                      <a:pt x="70" y="252"/>
                      <a:pt x="73" y="260"/>
                    </a:cubicBezTo>
                    <a:cubicBezTo>
                      <a:pt x="76" y="268"/>
                      <a:pt x="80" y="276"/>
                      <a:pt x="85" y="282"/>
                    </a:cubicBezTo>
                    <a:cubicBezTo>
                      <a:pt x="89" y="288"/>
                      <a:pt x="95" y="293"/>
                      <a:pt x="102" y="296"/>
                    </a:cubicBezTo>
                    <a:cubicBezTo>
                      <a:pt x="108" y="300"/>
                      <a:pt x="116" y="301"/>
                      <a:pt x="126" y="301"/>
                    </a:cubicBezTo>
                    <a:cubicBezTo>
                      <a:pt x="135" y="301"/>
                      <a:pt x="143" y="300"/>
                      <a:pt x="150" y="296"/>
                    </a:cubicBezTo>
                    <a:cubicBezTo>
                      <a:pt x="156" y="293"/>
                      <a:pt x="162" y="288"/>
                      <a:pt x="167" y="282"/>
                    </a:cubicBezTo>
                    <a:cubicBezTo>
                      <a:pt x="172" y="276"/>
                      <a:pt x="175" y="268"/>
                      <a:pt x="178" y="260"/>
                    </a:cubicBezTo>
                    <a:cubicBezTo>
                      <a:pt x="181" y="252"/>
                      <a:pt x="183" y="243"/>
                      <a:pt x="185" y="234"/>
                    </a:cubicBezTo>
                    <a:cubicBezTo>
                      <a:pt x="186" y="224"/>
                      <a:pt x="188" y="214"/>
                      <a:pt x="188" y="204"/>
                    </a:cubicBezTo>
                    <a:cubicBezTo>
                      <a:pt x="189" y="194"/>
                      <a:pt x="189" y="183"/>
                      <a:pt x="189" y="173"/>
                    </a:cubicBezTo>
                    <a:cubicBezTo>
                      <a:pt x="189" y="163"/>
                      <a:pt x="189" y="153"/>
                      <a:pt x="188" y="143"/>
                    </a:cubicBezTo>
                    <a:cubicBezTo>
                      <a:pt x="188" y="132"/>
                      <a:pt x="186" y="123"/>
                      <a:pt x="185" y="113"/>
                    </a:cubicBezTo>
                    <a:cubicBezTo>
                      <a:pt x="183" y="104"/>
                      <a:pt x="181" y="95"/>
                      <a:pt x="178" y="87"/>
                    </a:cubicBezTo>
                    <a:cubicBezTo>
                      <a:pt x="175" y="78"/>
                      <a:pt x="172" y="71"/>
                      <a:pt x="167" y="65"/>
                    </a:cubicBezTo>
                    <a:cubicBezTo>
                      <a:pt x="162" y="59"/>
                      <a:pt x="156" y="54"/>
                      <a:pt x="150" y="50"/>
                    </a:cubicBezTo>
                    <a:cubicBezTo>
                      <a:pt x="143" y="47"/>
                      <a:pt x="135" y="45"/>
                      <a:pt x="126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MH_SubTitle_5"/>
              <p:cNvSpPr txBox="1"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933086" y="3822839"/>
                <a:ext cx="2811425" cy="843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b"/>
              <a:lstStyle/>
              <a:p>
                <a:pPr algn="ctr"/>
                <a:r>
                  <a:rPr lang="zh-CN" altLang="en-US" sz="2400" b="1" dirty="0" smtClean="0">
                    <a:latin typeface="微软雅黑" pitchFamily="34" charset="-122"/>
                    <a:ea typeface="微软雅黑" pitchFamily="34" charset="-122"/>
                  </a:rPr>
                  <a:t>移动端服务</a:t>
                </a:r>
              </a:p>
            </p:txBody>
          </p:sp>
          <p:sp>
            <p:nvSpPr>
              <p:cNvPr id="30" name="MH_SubTitle_4"/>
              <p:cNvSpPr txBox="1"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8686379" y="4757611"/>
                <a:ext cx="2553989" cy="843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b"/>
              <a:lstStyle/>
              <a:p>
                <a:pPr algn="ctr"/>
                <a:r>
                  <a:rPr lang="zh-CN" altLang="en-US" sz="2400" b="1" dirty="0" smtClean="0">
                    <a:latin typeface="微软雅黑" pitchFamily="34" charset="-122"/>
                    <a:ea typeface="微软雅黑" pitchFamily="34" charset="-122"/>
                  </a:rPr>
                  <a:t>多维服务</a:t>
                </a:r>
              </a:p>
            </p:txBody>
          </p:sp>
          <p:sp>
            <p:nvSpPr>
              <p:cNvPr id="31" name="MH_SubTitle_3"/>
              <p:cNvSpPr txBox="1"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8666790" y="2905352"/>
                <a:ext cx="2802037" cy="843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b"/>
              <a:lstStyle/>
              <a:p>
                <a:pPr algn="ctr"/>
                <a:r>
                  <a:rPr lang="zh-CN" altLang="en-US" sz="2400" b="1" dirty="0" smtClean="0">
                    <a:latin typeface="微软雅黑" pitchFamily="34" charset="-122"/>
                    <a:ea typeface="微软雅黑" pitchFamily="34" charset="-122"/>
                  </a:rPr>
                  <a:t>可视化服务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279670" y="4739445"/>
                <a:ext cx="2541638" cy="7756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众包</a:t>
                </a:r>
                <a:r>
                  <a:rPr lang="en-US" altLang="zh-CN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APP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移动端开发服务</a:t>
                </a:r>
                <a:endParaRPr lang="en-US" altLang="zh-CN" sz="1600" dirty="0" smtClean="0">
                  <a:ln w="0"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MH_SubTitle_5"/>
              <p:cNvSpPr txBox="1"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933086" y="947337"/>
                <a:ext cx="2525567" cy="5856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b"/>
              <a:lstStyle/>
              <a:p>
                <a:pPr algn="ctr"/>
                <a:r>
                  <a:rPr lang="zh-CN" altLang="en-US" sz="2400" b="1" dirty="0" smtClean="0">
                    <a:latin typeface="微软雅黑" pitchFamily="34" charset="-122"/>
                    <a:ea typeface="微软雅黑" pitchFamily="34" charset="-122"/>
                  </a:rPr>
                  <a:t>数据服务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203470" y="1635926"/>
                <a:ext cx="3057832" cy="1852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基础数据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行业数据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专题数据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数据共享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数据定制</a:t>
                </a: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9040262" y="5645601"/>
                <a:ext cx="2413820" cy="8614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三维服务定制</a:t>
                </a:r>
                <a:endParaRPr lang="en-US" altLang="zh-CN" sz="1600" dirty="0" smtClean="0">
                  <a:ln w="0"/>
                  <a:latin typeface="微软雅黑" pitchFamily="34" charset="-122"/>
                  <a:ea typeface="微软雅黑" pitchFamily="34" charset="-122"/>
                </a:endParaRP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en-US" altLang="zh-CN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UNIGLOBE</a:t>
                </a:r>
                <a:endParaRPr lang="zh-CN" altLang="en-US" sz="1600" dirty="0" smtClean="0">
                  <a:ln w="0"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8996023" y="3818663"/>
                <a:ext cx="2541638" cy="1243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图表库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图表定制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二次开发</a:t>
                </a:r>
              </a:p>
            </p:txBody>
          </p:sp>
          <p:sp>
            <p:nvSpPr>
              <p:cNvPr id="37" name="MH_SubTitle_3"/>
              <p:cNvSpPr txBox="1"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8597957" y="693174"/>
                <a:ext cx="2590462" cy="6857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b"/>
              <a:lstStyle/>
              <a:p>
                <a:pPr algn="ctr"/>
                <a:r>
                  <a:rPr lang="zh-CN" altLang="en-US" sz="2400" b="1" dirty="0" smtClean="0">
                    <a:latin typeface="微软雅黑" pitchFamily="34" charset="-122"/>
                    <a:ea typeface="微软雅黑" pitchFamily="34" charset="-122"/>
                  </a:rPr>
                  <a:t>大地图云服务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8927189" y="1494816"/>
                <a:ext cx="2541638" cy="1134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地图模板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地图定制</a:t>
                </a:r>
              </a:p>
              <a:p>
                <a:pPr marL="342900" indent="-342900">
                  <a:lnSpc>
                    <a:spcPts val="2800"/>
                  </a:lnSpc>
                  <a:buFont typeface="Wingdings" pitchFamily="2" charset="2"/>
                  <a:buChar char="ü"/>
                </a:pPr>
                <a:r>
                  <a:rPr lang="en-US" altLang="zh-CN" sz="1600" dirty="0" err="1" smtClean="0">
                    <a:ln w="0"/>
                    <a:latin typeface="微软雅黑" pitchFamily="34" charset="-122"/>
                    <a:ea typeface="微软雅黑" pitchFamily="34" charset="-122"/>
                  </a:rPr>
                  <a:t>UniGIS</a:t>
                </a:r>
                <a:r>
                  <a:rPr lang="zh-CN" altLang="en-US" sz="1600" dirty="0" smtClean="0">
                    <a:ln w="0"/>
                    <a:latin typeface="微软雅黑" pitchFamily="34" charset="-122"/>
                    <a:ea typeface="微软雅黑" pitchFamily="34" charset="-122"/>
                  </a:rPr>
                  <a:t>服务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232650626"/>
      </p:ext>
    </p:extLst>
  </p:cSld>
  <p:clrMapOvr>
    <a:masterClrMapping/>
  </p:clrMapOvr>
  <p:transition spd="med" advTm="29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+mn-ea"/>
                <a:ea typeface="+mn-ea"/>
              </a:rPr>
              <a:t>3.7</a:t>
            </a:r>
            <a:r>
              <a:rPr lang="zh-CN" altLang="en-US" sz="2800" dirty="0">
                <a:latin typeface="+mn-ea"/>
                <a:ea typeface="+mn-ea"/>
              </a:rPr>
              <a:t>大地图数据资源</a:t>
            </a:r>
          </a:p>
        </p:txBody>
      </p:sp>
      <p:sp>
        <p:nvSpPr>
          <p:cNvPr id="3" name="MH_Other_2"/>
          <p:cNvSpPr/>
          <p:nvPr>
            <p:custDataLst>
              <p:tags r:id="rId1"/>
            </p:custDataLst>
          </p:nvPr>
        </p:nvSpPr>
        <p:spPr>
          <a:xfrm>
            <a:off x="3872841" y="4408850"/>
            <a:ext cx="117869" cy="175609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4" name="MH_Other_3"/>
          <p:cNvSpPr/>
          <p:nvPr>
            <p:custDataLst>
              <p:tags r:id="rId2"/>
            </p:custDataLst>
          </p:nvPr>
        </p:nvSpPr>
        <p:spPr>
          <a:xfrm>
            <a:off x="1971016" y="4397738"/>
            <a:ext cx="117869" cy="173836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5" name="MH_Other_4"/>
          <p:cNvSpPr/>
          <p:nvPr>
            <p:custDataLst>
              <p:tags r:id="rId3"/>
            </p:custDataLst>
          </p:nvPr>
        </p:nvSpPr>
        <p:spPr>
          <a:xfrm>
            <a:off x="1361416" y="4397739"/>
            <a:ext cx="115938" cy="175610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6" name="MH_Other_10"/>
          <p:cNvSpPr/>
          <p:nvPr>
            <p:custDataLst>
              <p:tags r:id="rId4"/>
            </p:custDataLst>
          </p:nvPr>
        </p:nvSpPr>
        <p:spPr>
          <a:xfrm>
            <a:off x="2588553" y="4412025"/>
            <a:ext cx="115938" cy="175609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7" name="MH_Other_11"/>
          <p:cNvSpPr/>
          <p:nvPr>
            <p:custDataLst>
              <p:tags r:id="rId5"/>
            </p:custDataLst>
          </p:nvPr>
        </p:nvSpPr>
        <p:spPr>
          <a:xfrm>
            <a:off x="3233078" y="4408850"/>
            <a:ext cx="115938" cy="175609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8" name="MH_Other_12"/>
          <p:cNvSpPr/>
          <p:nvPr>
            <p:custDataLst>
              <p:tags r:id="rId6"/>
            </p:custDataLst>
          </p:nvPr>
        </p:nvSpPr>
        <p:spPr>
          <a:xfrm>
            <a:off x="758166" y="4396151"/>
            <a:ext cx="117869" cy="173836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0" name="MH_Other_1"/>
          <p:cNvSpPr/>
          <p:nvPr>
            <p:custDataLst>
              <p:tags r:id="rId7"/>
            </p:custDataLst>
          </p:nvPr>
        </p:nvSpPr>
        <p:spPr>
          <a:xfrm>
            <a:off x="4008651" y="4275087"/>
            <a:ext cx="117871" cy="175610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1" name="MH_Other_2"/>
          <p:cNvSpPr/>
          <p:nvPr>
            <p:custDataLst>
              <p:tags r:id="rId8"/>
            </p:custDataLst>
          </p:nvPr>
        </p:nvSpPr>
        <p:spPr>
          <a:xfrm>
            <a:off x="3872841" y="1182998"/>
            <a:ext cx="117869" cy="175609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2" name="MH_Other_3"/>
          <p:cNvSpPr/>
          <p:nvPr>
            <p:custDataLst>
              <p:tags r:id="rId9"/>
            </p:custDataLst>
          </p:nvPr>
        </p:nvSpPr>
        <p:spPr>
          <a:xfrm>
            <a:off x="1971016" y="1171886"/>
            <a:ext cx="117869" cy="173836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3" name="MH_Other_4"/>
          <p:cNvSpPr/>
          <p:nvPr>
            <p:custDataLst>
              <p:tags r:id="rId10"/>
            </p:custDataLst>
          </p:nvPr>
        </p:nvSpPr>
        <p:spPr>
          <a:xfrm>
            <a:off x="1361416" y="1171887"/>
            <a:ext cx="115938" cy="175610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4" name="MH_Other_5"/>
          <p:cNvSpPr/>
          <p:nvPr>
            <p:custDataLst>
              <p:tags r:id="rId11"/>
            </p:custDataLst>
          </p:nvPr>
        </p:nvSpPr>
        <p:spPr>
          <a:xfrm>
            <a:off x="2724363" y="4267707"/>
            <a:ext cx="117871" cy="173836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5" name="MH_Other_6"/>
          <p:cNvSpPr/>
          <p:nvPr>
            <p:custDataLst>
              <p:tags r:id="rId12"/>
            </p:custDataLst>
          </p:nvPr>
        </p:nvSpPr>
        <p:spPr>
          <a:xfrm>
            <a:off x="3385289" y="4275087"/>
            <a:ext cx="115938" cy="175610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6" name="MH_Other_7"/>
          <p:cNvSpPr/>
          <p:nvPr>
            <p:custDataLst>
              <p:tags r:id="rId13"/>
            </p:custDataLst>
          </p:nvPr>
        </p:nvSpPr>
        <p:spPr>
          <a:xfrm>
            <a:off x="2099180" y="4261236"/>
            <a:ext cx="117871" cy="175609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7" name="MH_Other_8"/>
          <p:cNvSpPr/>
          <p:nvPr>
            <p:custDataLst>
              <p:tags r:id="rId14"/>
            </p:custDataLst>
          </p:nvPr>
        </p:nvSpPr>
        <p:spPr>
          <a:xfrm>
            <a:off x="1496189" y="4260171"/>
            <a:ext cx="117871" cy="175610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8" name="MH_Other_9"/>
          <p:cNvSpPr/>
          <p:nvPr>
            <p:custDataLst>
              <p:tags r:id="rId15"/>
            </p:custDataLst>
          </p:nvPr>
        </p:nvSpPr>
        <p:spPr>
          <a:xfrm>
            <a:off x="915749" y="4261058"/>
            <a:ext cx="115938" cy="173836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19" name="MH_Other_10"/>
          <p:cNvSpPr/>
          <p:nvPr>
            <p:custDataLst>
              <p:tags r:id="rId16"/>
            </p:custDataLst>
          </p:nvPr>
        </p:nvSpPr>
        <p:spPr>
          <a:xfrm>
            <a:off x="2588553" y="1186173"/>
            <a:ext cx="115938" cy="175609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20" name="MH_Other_11"/>
          <p:cNvSpPr/>
          <p:nvPr>
            <p:custDataLst>
              <p:tags r:id="rId17"/>
            </p:custDataLst>
          </p:nvPr>
        </p:nvSpPr>
        <p:spPr>
          <a:xfrm>
            <a:off x="3233078" y="1182998"/>
            <a:ext cx="115938" cy="175609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21" name="MH_Other_12"/>
          <p:cNvSpPr/>
          <p:nvPr>
            <p:custDataLst>
              <p:tags r:id="rId18"/>
            </p:custDataLst>
          </p:nvPr>
        </p:nvSpPr>
        <p:spPr>
          <a:xfrm>
            <a:off x="758166" y="1170299"/>
            <a:ext cx="117869" cy="173836"/>
          </a:xfrm>
          <a:prstGeom prst="ellipse">
            <a:avLst/>
          </a:prstGeom>
          <a:solidFill>
            <a:srgbClr val="595959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幼圆"/>
            </a:endParaRPr>
          </a:p>
        </p:txBody>
      </p:sp>
      <p:sp>
        <p:nvSpPr>
          <p:cNvPr id="22" name="MH_Desc_1"/>
          <p:cNvSpPr/>
          <p:nvPr>
            <p:custDataLst>
              <p:tags r:id="rId19"/>
            </p:custDataLst>
          </p:nvPr>
        </p:nvSpPr>
        <p:spPr>
          <a:xfrm>
            <a:off x="547744" y="997447"/>
            <a:ext cx="10736049" cy="3671608"/>
          </a:xfrm>
          <a:prstGeom prst="rect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248000" rIns="252000" anchor="ctr">
            <a:normAutofit fontScale="77500" lnSpcReduction="20000"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多</a:t>
            </a:r>
            <a:r>
              <a:rPr kumimoji="0" lang="zh-CN" alt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时空、多行业、多</a:t>
            </a:r>
            <a:r>
              <a:rPr kumimoji="0" lang="zh-CN" altLang="en-US" sz="23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尺度、多分辨率。</a:t>
            </a:r>
            <a:endParaRPr kumimoji="0" lang="en-US" altLang="zh-CN" sz="23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</a:endParaRPr>
          </a:p>
          <a:p>
            <a:pPr marL="342900" marR="0" lvl="0" indent="-34290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全国</a:t>
            </a:r>
            <a:r>
              <a:rPr kumimoji="0" lang="en-US" altLang="zh-CN" sz="19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333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个城市</a:t>
            </a: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2000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比例尺电子地图</a:t>
            </a:r>
            <a:r>
              <a:rPr kumimoji="0" lang="zh-CN" altLang="en-US" sz="19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全部覆盖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。（数据量：</a:t>
            </a:r>
            <a:r>
              <a:rPr kumimoji="0" lang="en-US" altLang="zh-CN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5TB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）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414455"/>
              </a:solidFill>
              <a:effectLst/>
              <a:uLnTx/>
              <a:uFillTx/>
              <a:latin typeface="微软雅黑" pitchFamily="34" charset="-122"/>
              <a:ea typeface="幼圆"/>
            </a:endParaRPr>
          </a:p>
          <a:p>
            <a:pPr marL="342900" marR="0" lvl="0" indent="-34290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积累了全国</a:t>
            </a:r>
            <a:r>
              <a:rPr kumimoji="0" lang="en-US" altLang="zh-CN" sz="19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2200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万条</a:t>
            </a: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POI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信息、全国</a:t>
            </a:r>
            <a:r>
              <a:rPr kumimoji="0" lang="en-US" altLang="zh-CN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1200</a:t>
            </a:r>
            <a:r>
              <a:rPr kumimoji="0" lang="zh-CN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万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条标准地址信息、</a:t>
            </a:r>
            <a:r>
              <a:rPr kumimoji="0" lang="en-US" altLang="zh-CN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1000</a:t>
            </a:r>
            <a:r>
              <a:rPr kumimoji="0" lang="zh-CN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万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条楼层楼高信息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414455"/>
              </a:solidFill>
              <a:effectLst/>
              <a:uLnTx/>
              <a:uFillTx/>
              <a:latin typeface="微软雅黑" pitchFamily="34" charset="-122"/>
              <a:ea typeface="幼圆"/>
            </a:endParaRPr>
          </a:p>
          <a:p>
            <a:pPr marL="342900" marR="0" lvl="0" indent="-34290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全国</a:t>
            </a:r>
            <a:r>
              <a:rPr kumimoji="0" lang="en-US" altLang="zh-CN" sz="2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333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个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城市高分辨率影像</a:t>
            </a:r>
            <a:r>
              <a:rPr kumimoji="0" lang="en-US" altLang="zh-CN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0.5-0.6</a:t>
            </a:r>
            <a:r>
              <a:rPr kumimoji="0" lang="zh-CN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米全部</a:t>
            </a:r>
            <a:r>
              <a:rPr kumimoji="0" lang="zh-CN" alt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覆盖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。（数据量：</a:t>
            </a:r>
            <a:r>
              <a:rPr kumimoji="0" lang="en-US" altLang="zh-CN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65TB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）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414455"/>
              </a:solidFill>
              <a:effectLst/>
              <a:uLnTx/>
              <a:uFillTx/>
              <a:latin typeface="微软雅黑" pitchFamily="34" charset="-122"/>
              <a:ea typeface="幼圆"/>
            </a:endParaRPr>
          </a:p>
          <a:p>
            <a:pPr marL="342900" marR="0" lvl="0" indent="-34290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全国宏观性专题数据：</a:t>
            </a:r>
            <a:r>
              <a:rPr kumimoji="0" lang="en-US" altLang="zh-CN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500</a:t>
            </a:r>
            <a:r>
              <a:rPr kumimoji="0" lang="zh-CN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个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专题图层和</a:t>
            </a: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7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个行业的</a:t>
            </a:r>
            <a:r>
              <a:rPr kumimoji="0" lang="en-US" altLang="zh-CN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3000</a:t>
            </a:r>
            <a:r>
              <a:rPr kumimoji="0" lang="zh-CN" alt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个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符号库文件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414455"/>
              </a:solidFill>
              <a:effectLst/>
              <a:uLnTx/>
              <a:uFillTx/>
              <a:latin typeface="微软雅黑" pitchFamily="34" charset="-122"/>
              <a:ea typeface="幼圆"/>
            </a:endParaRPr>
          </a:p>
          <a:p>
            <a:pPr marL="342900" marR="0" lvl="0" indent="-34290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特色地理数据：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全国行政区划界线（乡镇界）、楼层楼高、标准地址码、</a:t>
            </a: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360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全景数据、企业大数据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等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414455"/>
              </a:solidFill>
              <a:effectLst/>
              <a:uLnTx/>
              <a:uFillTx/>
              <a:latin typeface="微软雅黑" pitchFamily="34" charset="-122"/>
              <a:ea typeface="幼圆"/>
            </a:endParaRPr>
          </a:p>
          <a:p>
            <a:pPr marL="342900" marR="0" lvl="0" indent="-34290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社会经济数据：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人口、经济、气象、植被、交通、水利水电、土地利用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14455"/>
                </a:solidFill>
                <a:effectLst/>
                <a:uLnTx/>
                <a:uFillTx/>
                <a:latin typeface="微软雅黑" pitchFamily="34" charset="-122"/>
                <a:ea typeface="幼圆"/>
              </a:rPr>
              <a:t>等。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5F5F5F">
                  <a:lumMod val="85000"/>
                  <a:lumOff val="15000"/>
                </a:srgbClr>
              </a:solidFill>
              <a:effectLst/>
              <a:uLnTx/>
              <a:uFillTx/>
              <a:latin typeface="微软雅黑" pitchFamily="34" charset="-122"/>
              <a:ea typeface="幼圆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87125" y="1169895"/>
            <a:ext cx="3718794" cy="3446597"/>
            <a:chOff x="924139" y="1203153"/>
            <a:chExt cx="3718794" cy="3450022"/>
          </a:xfrm>
        </p:grpSpPr>
        <p:sp>
          <p:nvSpPr>
            <p:cNvPr id="24" name="MH_SubTitle_2"/>
            <p:cNvSpPr/>
            <p:nvPr>
              <p:custDataLst>
                <p:tags r:id="rId20"/>
              </p:custDataLst>
            </p:nvPr>
          </p:nvSpPr>
          <p:spPr>
            <a:xfrm>
              <a:off x="1524214" y="1204740"/>
              <a:ext cx="599013" cy="3435922"/>
            </a:xfrm>
            <a:custGeom>
              <a:avLst/>
              <a:gdLst>
                <a:gd name="connsiteX0" fmla="*/ 0 w 648072"/>
                <a:gd name="connsiteY0" fmla="*/ 108014 h 4248472"/>
                <a:gd name="connsiteX1" fmla="*/ 108014 w 648072"/>
                <a:gd name="connsiteY1" fmla="*/ 0 h 4248472"/>
                <a:gd name="connsiteX2" fmla="*/ 540058 w 648072"/>
                <a:gd name="connsiteY2" fmla="*/ 0 h 4248472"/>
                <a:gd name="connsiteX3" fmla="*/ 648072 w 648072"/>
                <a:gd name="connsiteY3" fmla="*/ 108014 h 4248472"/>
                <a:gd name="connsiteX4" fmla="*/ 648072 w 648072"/>
                <a:gd name="connsiteY4" fmla="*/ 4140458 h 4248472"/>
                <a:gd name="connsiteX5" fmla="*/ 540058 w 648072"/>
                <a:gd name="connsiteY5" fmla="*/ 4248472 h 4248472"/>
                <a:gd name="connsiteX6" fmla="*/ 108014 w 648072"/>
                <a:gd name="connsiteY6" fmla="*/ 4248472 h 4248472"/>
                <a:gd name="connsiteX7" fmla="*/ 0 w 648072"/>
                <a:gd name="connsiteY7" fmla="*/ 4140458 h 4248472"/>
                <a:gd name="connsiteX8" fmla="*/ 0 w 648072"/>
                <a:gd name="connsiteY8" fmla="*/ 108014 h 4248472"/>
                <a:gd name="connsiteX0" fmla="*/ 50562 w 698634"/>
                <a:gd name="connsiteY0" fmla="*/ 108014 h 4248472"/>
                <a:gd name="connsiteX1" fmla="*/ 158576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50562 w 698634"/>
                <a:gd name="connsiteY0" fmla="*/ 108014 h 4248472"/>
                <a:gd name="connsiteX1" fmla="*/ 29988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62842 w 710914"/>
                <a:gd name="connsiteY0" fmla="*/ 108014 h 4248472"/>
                <a:gd name="connsiteX1" fmla="*/ 18456 w 710914"/>
                <a:gd name="connsiteY1" fmla="*/ 0 h 4248472"/>
                <a:gd name="connsiteX2" fmla="*/ 602900 w 710914"/>
                <a:gd name="connsiteY2" fmla="*/ 0 h 4248472"/>
                <a:gd name="connsiteX3" fmla="*/ 710914 w 710914"/>
                <a:gd name="connsiteY3" fmla="*/ 108014 h 4248472"/>
                <a:gd name="connsiteX4" fmla="*/ 710914 w 710914"/>
                <a:gd name="connsiteY4" fmla="*/ 4140458 h 4248472"/>
                <a:gd name="connsiteX5" fmla="*/ 602900 w 710914"/>
                <a:gd name="connsiteY5" fmla="*/ 4248472 h 4248472"/>
                <a:gd name="connsiteX6" fmla="*/ 32743 w 710914"/>
                <a:gd name="connsiteY6" fmla="*/ 4248472 h 4248472"/>
                <a:gd name="connsiteX7" fmla="*/ 62842 w 710914"/>
                <a:gd name="connsiteY7" fmla="*/ 4140458 h 4248472"/>
                <a:gd name="connsiteX8" fmla="*/ 62842 w 710914"/>
                <a:gd name="connsiteY8" fmla="*/ 108014 h 4248472"/>
                <a:gd name="connsiteX0" fmla="*/ 92736 w 740808"/>
                <a:gd name="connsiteY0" fmla="*/ 108014 h 4248472"/>
                <a:gd name="connsiteX1" fmla="*/ 15013 w 740808"/>
                <a:gd name="connsiteY1" fmla="*/ 0 h 4248472"/>
                <a:gd name="connsiteX2" fmla="*/ 632794 w 740808"/>
                <a:gd name="connsiteY2" fmla="*/ 0 h 4248472"/>
                <a:gd name="connsiteX3" fmla="*/ 740808 w 740808"/>
                <a:gd name="connsiteY3" fmla="*/ 108014 h 4248472"/>
                <a:gd name="connsiteX4" fmla="*/ 740808 w 740808"/>
                <a:gd name="connsiteY4" fmla="*/ 4140458 h 4248472"/>
                <a:gd name="connsiteX5" fmla="*/ 632794 w 740808"/>
                <a:gd name="connsiteY5" fmla="*/ 4248472 h 4248472"/>
                <a:gd name="connsiteX6" fmla="*/ 62637 w 740808"/>
                <a:gd name="connsiteY6" fmla="*/ 4248472 h 4248472"/>
                <a:gd name="connsiteX7" fmla="*/ 92736 w 740808"/>
                <a:gd name="connsiteY7" fmla="*/ 4140458 h 4248472"/>
                <a:gd name="connsiteX8" fmla="*/ 92736 w 740808"/>
                <a:gd name="connsiteY8" fmla="*/ 108014 h 4248472"/>
                <a:gd name="connsiteX0" fmla="*/ 89231 w 737303"/>
                <a:gd name="connsiteY0" fmla="*/ 108464 h 4248922"/>
                <a:gd name="connsiteX1" fmla="*/ 11508 w 737303"/>
                <a:gd name="connsiteY1" fmla="*/ 450 h 4248922"/>
                <a:gd name="connsiteX2" fmla="*/ 629289 w 737303"/>
                <a:gd name="connsiteY2" fmla="*/ 450 h 4248922"/>
                <a:gd name="connsiteX3" fmla="*/ 737303 w 737303"/>
                <a:gd name="connsiteY3" fmla="*/ 108464 h 4248922"/>
                <a:gd name="connsiteX4" fmla="*/ 737303 w 737303"/>
                <a:gd name="connsiteY4" fmla="*/ 4140908 h 4248922"/>
                <a:gd name="connsiteX5" fmla="*/ 629289 w 737303"/>
                <a:gd name="connsiteY5" fmla="*/ 4248922 h 4248922"/>
                <a:gd name="connsiteX6" fmla="*/ 59132 w 737303"/>
                <a:gd name="connsiteY6" fmla="*/ 4248922 h 4248922"/>
                <a:gd name="connsiteX7" fmla="*/ 89231 w 737303"/>
                <a:gd name="connsiteY7" fmla="*/ 4140908 h 4248922"/>
                <a:gd name="connsiteX8" fmla="*/ 89231 w 737303"/>
                <a:gd name="connsiteY8" fmla="*/ 108464 h 4248922"/>
                <a:gd name="connsiteX0" fmla="*/ 89231 w 737303"/>
                <a:gd name="connsiteY0" fmla="*/ 146114 h 4248472"/>
                <a:gd name="connsiteX1" fmla="*/ 11508 w 737303"/>
                <a:gd name="connsiteY1" fmla="*/ 0 h 4248472"/>
                <a:gd name="connsiteX2" fmla="*/ 629289 w 737303"/>
                <a:gd name="connsiteY2" fmla="*/ 0 h 4248472"/>
                <a:gd name="connsiteX3" fmla="*/ 737303 w 737303"/>
                <a:gd name="connsiteY3" fmla="*/ 108014 h 4248472"/>
                <a:gd name="connsiteX4" fmla="*/ 737303 w 737303"/>
                <a:gd name="connsiteY4" fmla="*/ 4140458 h 4248472"/>
                <a:gd name="connsiteX5" fmla="*/ 629289 w 737303"/>
                <a:gd name="connsiteY5" fmla="*/ 4248472 h 4248472"/>
                <a:gd name="connsiteX6" fmla="*/ 59132 w 737303"/>
                <a:gd name="connsiteY6" fmla="*/ 4248472 h 4248472"/>
                <a:gd name="connsiteX7" fmla="*/ 89231 w 737303"/>
                <a:gd name="connsiteY7" fmla="*/ 4140458 h 4248472"/>
                <a:gd name="connsiteX8" fmla="*/ 89231 w 737303"/>
                <a:gd name="connsiteY8" fmla="*/ 146114 h 424847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60114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36302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500"/>
                <a:gd name="connsiteX1" fmla="*/ 12490 w 738285"/>
                <a:gd name="connsiteY1" fmla="*/ 10 h 4248500"/>
                <a:gd name="connsiteX2" fmla="*/ 630271 w 738285"/>
                <a:gd name="connsiteY2" fmla="*/ 10 h 4248500"/>
                <a:gd name="connsiteX3" fmla="*/ 738285 w 738285"/>
                <a:gd name="connsiteY3" fmla="*/ 108024 h 4248500"/>
                <a:gd name="connsiteX4" fmla="*/ 738285 w 738285"/>
                <a:gd name="connsiteY4" fmla="*/ 4140468 h 4248500"/>
                <a:gd name="connsiteX5" fmla="*/ 630271 w 738285"/>
                <a:gd name="connsiteY5" fmla="*/ 4248482 h 4248500"/>
                <a:gd name="connsiteX6" fmla="*/ 36302 w 738285"/>
                <a:gd name="connsiteY6" fmla="*/ 4248482 h 4248500"/>
                <a:gd name="connsiteX7" fmla="*/ 90213 w 738285"/>
                <a:gd name="connsiteY7" fmla="*/ 4140468 h 4248500"/>
                <a:gd name="connsiteX8" fmla="*/ 90213 w 738285"/>
                <a:gd name="connsiteY8" fmla="*/ 146124 h 424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285" h="4248500">
                  <a:moveTo>
                    <a:pt x="90213" y="146124"/>
                  </a:moveTo>
                  <a:cubicBezTo>
                    <a:pt x="128313" y="-4018"/>
                    <a:pt x="-47164" y="10"/>
                    <a:pt x="12490" y="10"/>
                  </a:cubicBezTo>
                  <a:lnTo>
                    <a:pt x="630271" y="10"/>
                  </a:lnTo>
                  <a:cubicBezTo>
                    <a:pt x="689925" y="10"/>
                    <a:pt x="738285" y="48370"/>
                    <a:pt x="738285" y="108024"/>
                  </a:cubicBezTo>
                  <a:lnTo>
                    <a:pt x="738285" y="4140468"/>
                  </a:lnTo>
                  <a:cubicBezTo>
                    <a:pt x="738285" y="4200122"/>
                    <a:pt x="689925" y="4248482"/>
                    <a:pt x="630271" y="4248482"/>
                  </a:cubicBezTo>
                  <a:lnTo>
                    <a:pt x="36302" y="4248482"/>
                  </a:lnTo>
                  <a:cubicBezTo>
                    <a:pt x="-23352" y="4248482"/>
                    <a:pt x="94976" y="4252509"/>
                    <a:pt x="90213" y="4140468"/>
                  </a:cubicBezTo>
                  <a:lnTo>
                    <a:pt x="90213" y="146124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vert="wordArtVertRtl" lIns="7200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5F5F5F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幼圆"/>
                </a:rPr>
                <a:t>遥感影像数据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5F5F5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幼圆"/>
              </a:endParaRPr>
            </a:p>
          </p:txBody>
        </p:sp>
        <p:sp>
          <p:nvSpPr>
            <p:cNvPr id="25" name="MH_SubTitle_3"/>
            <p:cNvSpPr/>
            <p:nvPr>
              <p:custDataLst>
                <p:tags r:id="rId21"/>
              </p:custDataLst>
            </p:nvPr>
          </p:nvSpPr>
          <p:spPr>
            <a:xfrm>
              <a:off x="2133813" y="1207915"/>
              <a:ext cx="600945" cy="3434147"/>
            </a:xfrm>
            <a:custGeom>
              <a:avLst/>
              <a:gdLst>
                <a:gd name="connsiteX0" fmla="*/ 0 w 648072"/>
                <a:gd name="connsiteY0" fmla="*/ 108014 h 4248472"/>
                <a:gd name="connsiteX1" fmla="*/ 108014 w 648072"/>
                <a:gd name="connsiteY1" fmla="*/ 0 h 4248472"/>
                <a:gd name="connsiteX2" fmla="*/ 540058 w 648072"/>
                <a:gd name="connsiteY2" fmla="*/ 0 h 4248472"/>
                <a:gd name="connsiteX3" fmla="*/ 648072 w 648072"/>
                <a:gd name="connsiteY3" fmla="*/ 108014 h 4248472"/>
                <a:gd name="connsiteX4" fmla="*/ 648072 w 648072"/>
                <a:gd name="connsiteY4" fmla="*/ 4140458 h 4248472"/>
                <a:gd name="connsiteX5" fmla="*/ 540058 w 648072"/>
                <a:gd name="connsiteY5" fmla="*/ 4248472 h 4248472"/>
                <a:gd name="connsiteX6" fmla="*/ 108014 w 648072"/>
                <a:gd name="connsiteY6" fmla="*/ 4248472 h 4248472"/>
                <a:gd name="connsiteX7" fmla="*/ 0 w 648072"/>
                <a:gd name="connsiteY7" fmla="*/ 4140458 h 4248472"/>
                <a:gd name="connsiteX8" fmla="*/ 0 w 648072"/>
                <a:gd name="connsiteY8" fmla="*/ 108014 h 4248472"/>
                <a:gd name="connsiteX0" fmla="*/ 50562 w 698634"/>
                <a:gd name="connsiteY0" fmla="*/ 108014 h 4248472"/>
                <a:gd name="connsiteX1" fmla="*/ 158576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50562 w 698634"/>
                <a:gd name="connsiteY0" fmla="*/ 108014 h 4248472"/>
                <a:gd name="connsiteX1" fmla="*/ 29988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62842 w 710914"/>
                <a:gd name="connsiteY0" fmla="*/ 108014 h 4248472"/>
                <a:gd name="connsiteX1" fmla="*/ 18456 w 710914"/>
                <a:gd name="connsiteY1" fmla="*/ 0 h 4248472"/>
                <a:gd name="connsiteX2" fmla="*/ 602900 w 710914"/>
                <a:gd name="connsiteY2" fmla="*/ 0 h 4248472"/>
                <a:gd name="connsiteX3" fmla="*/ 710914 w 710914"/>
                <a:gd name="connsiteY3" fmla="*/ 108014 h 4248472"/>
                <a:gd name="connsiteX4" fmla="*/ 710914 w 710914"/>
                <a:gd name="connsiteY4" fmla="*/ 4140458 h 4248472"/>
                <a:gd name="connsiteX5" fmla="*/ 602900 w 710914"/>
                <a:gd name="connsiteY5" fmla="*/ 4248472 h 4248472"/>
                <a:gd name="connsiteX6" fmla="*/ 32743 w 710914"/>
                <a:gd name="connsiteY6" fmla="*/ 4248472 h 4248472"/>
                <a:gd name="connsiteX7" fmla="*/ 62842 w 710914"/>
                <a:gd name="connsiteY7" fmla="*/ 4140458 h 4248472"/>
                <a:gd name="connsiteX8" fmla="*/ 62842 w 710914"/>
                <a:gd name="connsiteY8" fmla="*/ 108014 h 4248472"/>
                <a:gd name="connsiteX0" fmla="*/ 92736 w 740808"/>
                <a:gd name="connsiteY0" fmla="*/ 108014 h 4248472"/>
                <a:gd name="connsiteX1" fmla="*/ 15013 w 740808"/>
                <a:gd name="connsiteY1" fmla="*/ 0 h 4248472"/>
                <a:gd name="connsiteX2" fmla="*/ 632794 w 740808"/>
                <a:gd name="connsiteY2" fmla="*/ 0 h 4248472"/>
                <a:gd name="connsiteX3" fmla="*/ 740808 w 740808"/>
                <a:gd name="connsiteY3" fmla="*/ 108014 h 4248472"/>
                <a:gd name="connsiteX4" fmla="*/ 740808 w 740808"/>
                <a:gd name="connsiteY4" fmla="*/ 4140458 h 4248472"/>
                <a:gd name="connsiteX5" fmla="*/ 632794 w 740808"/>
                <a:gd name="connsiteY5" fmla="*/ 4248472 h 4248472"/>
                <a:gd name="connsiteX6" fmla="*/ 62637 w 740808"/>
                <a:gd name="connsiteY6" fmla="*/ 4248472 h 4248472"/>
                <a:gd name="connsiteX7" fmla="*/ 92736 w 740808"/>
                <a:gd name="connsiteY7" fmla="*/ 4140458 h 4248472"/>
                <a:gd name="connsiteX8" fmla="*/ 92736 w 740808"/>
                <a:gd name="connsiteY8" fmla="*/ 108014 h 4248472"/>
                <a:gd name="connsiteX0" fmla="*/ 89231 w 737303"/>
                <a:gd name="connsiteY0" fmla="*/ 108464 h 4248922"/>
                <a:gd name="connsiteX1" fmla="*/ 11508 w 737303"/>
                <a:gd name="connsiteY1" fmla="*/ 450 h 4248922"/>
                <a:gd name="connsiteX2" fmla="*/ 629289 w 737303"/>
                <a:gd name="connsiteY2" fmla="*/ 450 h 4248922"/>
                <a:gd name="connsiteX3" fmla="*/ 737303 w 737303"/>
                <a:gd name="connsiteY3" fmla="*/ 108464 h 4248922"/>
                <a:gd name="connsiteX4" fmla="*/ 737303 w 737303"/>
                <a:gd name="connsiteY4" fmla="*/ 4140908 h 4248922"/>
                <a:gd name="connsiteX5" fmla="*/ 629289 w 737303"/>
                <a:gd name="connsiteY5" fmla="*/ 4248922 h 4248922"/>
                <a:gd name="connsiteX6" fmla="*/ 59132 w 737303"/>
                <a:gd name="connsiteY6" fmla="*/ 4248922 h 4248922"/>
                <a:gd name="connsiteX7" fmla="*/ 89231 w 737303"/>
                <a:gd name="connsiteY7" fmla="*/ 4140908 h 4248922"/>
                <a:gd name="connsiteX8" fmla="*/ 89231 w 737303"/>
                <a:gd name="connsiteY8" fmla="*/ 108464 h 4248922"/>
                <a:gd name="connsiteX0" fmla="*/ 89231 w 737303"/>
                <a:gd name="connsiteY0" fmla="*/ 146114 h 4248472"/>
                <a:gd name="connsiteX1" fmla="*/ 11508 w 737303"/>
                <a:gd name="connsiteY1" fmla="*/ 0 h 4248472"/>
                <a:gd name="connsiteX2" fmla="*/ 629289 w 737303"/>
                <a:gd name="connsiteY2" fmla="*/ 0 h 4248472"/>
                <a:gd name="connsiteX3" fmla="*/ 737303 w 737303"/>
                <a:gd name="connsiteY3" fmla="*/ 108014 h 4248472"/>
                <a:gd name="connsiteX4" fmla="*/ 737303 w 737303"/>
                <a:gd name="connsiteY4" fmla="*/ 4140458 h 4248472"/>
                <a:gd name="connsiteX5" fmla="*/ 629289 w 737303"/>
                <a:gd name="connsiteY5" fmla="*/ 4248472 h 4248472"/>
                <a:gd name="connsiteX6" fmla="*/ 59132 w 737303"/>
                <a:gd name="connsiteY6" fmla="*/ 4248472 h 4248472"/>
                <a:gd name="connsiteX7" fmla="*/ 89231 w 737303"/>
                <a:gd name="connsiteY7" fmla="*/ 4140458 h 4248472"/>
                <a:gd name="connsiteX8" fmla="*/ 89231 w 737303"/>
                <a:gd name="connsiteY8" fmla="*/ 146114 h 424847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60114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36302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500"/>
                <a:gd name="connsiteX1" fmla="*/ 12490 w 738285"/>
                <a:gd name="connsiteY1" fmla="*/ 10 h 4248500"/>
                <a:gd name="connsiteX2" fmla="*/ 630271 w 738285"/>
                <a:gd name="connsiteY2" fmla="*/ 10 h 4248500"/>
                <a:gd name="connsiteX3" fmla="*/ 738285 w 738285"/>
                <a:gd name="connsiteY3" fmla="*/ 108024 h 4248500"/>
                <a:gd name="connsiteX4" fmla="*/ 738285 w 738285"/>
                <a:gd name="connsiteY4" fmla="*/ 4140468 h 4248500"/>
                <a:gd name="connsiteX5" fmla="*/ 630271 w 738285"/>
                <a:gd name="connsiteY5" fmla="*/ 4248482 h 4248500"/>
                <a:gd name="connsiteX6" fmla="*/ 36302 w 738285"/>
                <a:gd name="connsiteY6" fmla="*/ 4248482 h 4248500"/>
                <a:gd name="connsiteX7" fmla="*/ 90213 w 738285"/>
                <a:gd name="connsiteY7" fmla="*/ 4140468 h 4248500"/>
                <a:gd name="connsiteX8" fmla="*/ 90213 w 738285"/>
                <a:gd name="connsiteY8" fmla="*/ 146124 h 424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285" h="4248500">
                  <a:moveTo>
                    <a:pt x="90213" y="146124"/>
                  </a:moveTo>
                  <a:cubicBezTo>
                    <a:pt x="128313" y="-4018"/>
                    <a:pt x="-47164" y="10"/>
                    <a:pt x="12490" y="10"/>
                  </a:cubicBezTo>
                  <a:lnTo>
                    <a:pt x="630271" y="10"/>
                  </a:lnTo>
                  <a:cubicBezTo>
                    <a:pt x="689925" y="10"/>
                    <a:pt x="738285" y="48370"/>
                    <a:pt x="738285" y="108024"/>
                  </a:cubicBezTo>
                  <a:lnTo>
                    <a:pt x="738285" y="4140468"/>
                  </a:lnTo>
                  <a:cubicBezTo>
                    <a:pt x="738285" y="4200122"/>
                    <a:pt x="689925" y="4248482"/>
                    <a:pt x="630271" y="4248482"/>
                  </a:cubicBezTo>
                  <a:lnTo>
                    <a:pt x="36302" y="4248482"/>
                  </a:lnTo>
                  <a:cubicBezTo>
                    <a:pt x="-23352" y="4248482"/>
                    <a:pt x="94976" y="4252509"/>
                    <a:pt x="90213" y="4140468"/>
                  </a:cubicBezTo>
                  <a:lnTo>
                    <a:pt x="90213" y="146124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vert="wordArtVertRtl" lIns="7200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5F5F5F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幼圆"/>
                </a:rPr>
                <a:t>行业地图数据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5F5F5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幼圆"/>
              </a:endParaRPr>
            </a:p>
          </p:txBody>
        </p:sp>
        <p:sp>
          <p:nvSpPr>
            <p:cNvPr id="26" name="MH_SubTitle_4"/>
            <p:cNvSpPr/>
            <p:nvPr>
              <p:custDataLst>
                <p:tags r:id="rId22"/>
              </p:custDataLst>
            </p:nvPr>
          </p:nvSpPr>
          <p:spPr>
            <a:xfrm>
              <a:off x="2752939" y="1211090"/>
              <a:ext cx="599013" cy="3435922"/>
            </a:xfrm>
            <a:custGeom>
              <a:avLst/>
              <a:gdLst>
                <a:gd name="connsiteX0" fmla="*/ 0 w 648072"/>
                <a:gd name="connsiteY0" fmla="*/ 108014 h 4248472"/>
                <a:gd name="connsiteX1" fmla="*/ 108014 w 648072"/>
                <a:gd name="connsiteY1" fmla="*/ 0 h 4248472"/>
                <a:gd name="connsiteX2" fmla="*/ 540058 w 648072"/>
                <a:gd name="connsiteY2" fmla="*/ 0 h 4248472"/>
                <a:gd name="connsiteX3" fmla="*/ 648072 w 648072"/>
                <a:gd name="connsiteY3" fmla="*/ 108014 h 4248472"/>
                <a:gd name="connsiteX4" fmla="*/ 648072 w 648072"/>
                <a:gd name="connsiteY4" fmla="*/ 4140458 h 4248472"/>
                <a:gd name="connsiteX5" fmla="*/ 540058 w 648072"/>
                <a:gd name="connsiteY5" fmla="*/ 4248472 h 4248472"/>
                <a:gd name="connsiteX6" fmla="*/ 108014 w 648072"/>
                <a:gd name="connsiteY6" fmla="*/ 4248472 h 4248472"/>
                <a:gd name="connsiteX7" fmla="*/ 0 w 648072"/>
                <a:gd name="connsiteY7" fmla="*/ 4140458 h 4248472"/>
                <a:gd name="connsiteX8" fmla="*/ 0 w 648072"/>
                <a:gd name="connsiteY8" fmla="*/ 108014 h 4248472"/>
                <a:gd name="connsiteX0" fmla="*/ 50562 w 698634"/>
                <a:gd name="connsiteY0" fmla="*/ 108014 h 4248472"/>
                <a:gd name="connsiteX1" fmla="*/ 158576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50562 w 698634"/>
                <a:gd name="connsiteY0" fmla="*/ 108014 h 4248472"/>
                <a:gd name="connsiteX1" fmla="*/ 29988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62842 w 710914"/>
                <a:gd name="connsiteY0" fmla="*/ 108014 h 4248472"/>
                <a:gd name="connsiteX1" fmla="*/ 18456 w 710914"/>
                <a:gd name="connsiteY1" fmla="*/ 0 h 4248472"/>
                <a:gd name="connsiteX2" fmla="*/ 602900 w 710914"/>
                <a:gd name="connsiteY2" fmla="*/ 0 h 4248472"/>
                <a:gd name="connsiteX3" fmla="*/ 710914 w 710914"/>
                <a:gd name="connsiteY3" fmla="*/ 108014 h 4248472"/>
                <a:gd name="connsiteX4" fmla="*/ 710914 w 710914"/>
                <a:gd name="connsiteY4" fmla="*/ 4140458 h 4248472"/>
                <a:gd name="connsiteX5" fmla="*/ 602900 w 710914"/>
                <a:gd name="connsiteY5" fmla="*/ 4248472 h 4248472"/>
                <a:gd name="connsiteX6" fmla="*/ 32743 w 710914"/>
                <a:gd name="connsiteY6" fmla="*/ 4248472 h 4248472"/>
                <a:gd name="connsiteX7" fmla="*/ 62842 w 710914"/>
                <a:gd name="connsiteY7" fmla="*/ 4140458 h 4248472"/>
                <a:gd name="connsiteX8" fmla="*/ 62842 w 710914"/>
                <a:gd name="connsiteY8" fmla="*/ 108014 h 4248472"/>
                <a:gd name="connsiteX0" fmla="*/ 92736 w 740808"/>
                <a:gd name="connsiteY0" fmla="*/ 108014 h 4248472"/>
                <a:gd name="connsiteX1" fmla="*/ 15013 w 740808"/>
                <a:gd name="connsiteY1" fmla="*/ 0 h 4248472"/>
                <a:gd name="connsiteX2" fmla="*/ 632794 w 740808"/>
                <a:gd name="connsiteY2" fmla="*/ 0 h 4248472"/>
                <a:gd name="connsiteX3" fmla="*/ 740808 w 740808"/>
                <a:gd name="connsiteY3" fmla="*/ 108014 h 4248472"/>
                <a:gd name="connsiteX4" fmla="*/ 740808 w 740808"/>
                <a:gd name="connsiteY4" fmla="*/ 4140458 h 4248472"/>
                <a:gd name="connsiteX5" fmla="*/ 632794 w 740808"/>
                <a:gd name="connsiteY5" fmla="*/ 4248472 h 4248472"/>
                <a:gd name="connsiteX6" fmla="*/ 62637 w 740808"/>
                <a:gd name="connsiteY6" fmla="*/ 4248472 h 4248472"/>
                <a:gd name="connsiteX7" fmla="*/ 92736 w 740808"/>
                <a:gd name="connsiteY7" fmla="*/ 4140458 h 4248472"/>
                <a:gd name="connsiteX8" fmla="*/ 92736 w 740808"/>
                <a:gd name="connsiteY8" fmla="*/ 108014 h 4248472"/>
                <a:gd name="connsiteX0" fmla="*/ 89231 w 737303"/>
                <a:gd name="connsiteY0" fmla="*/ 108464 h 4248922"/>
                <a:gd name="connsiteX1" fmla="*/ 11508 w 737303"/>
                <a:gd name="connsiteY1" fmla="*/ 450 h 4248922"/>
                <a:gd name="connsiteX2" fmla="*/ 629289 w 737303"/>
                <a:gd name="connsiteY2" fmla="*/ 450 h 4248922"/>
                <a:gd name="connsiteX3" fmla="*/ 737303 w 737303"/>
                <a:gd name="connsiteY3" fmla="*/ 108464 h 4248922"/>
                <a:gd name="connsiteX4" fmla="*/ 737303 w 737303"/>
                <a:gd name="connsiteY4" fmla="*/ 4140908 h 4248922"/>
                <a:gd name="connsiteX5" fmla="*/ 629289 w 737303"/>
                <a:gd name="connsiteY5" fmla="*/ 4248922 h 4248922"/>
                <a:gd name="connsiteX6" fmla="*/ 59132 w 737303"/>
                <a:gd name="connsiteY6" fmla="*/ 4248922 h 4248922"/>
                <a:gd name="connsiteX7" fmla="*/ 89231 w 737303"/>
                <a:gd name="connsiteY7" fmla="*/ 4140908 h 4248922"/>
                <a:gd name="connsiteX8" fmla="*/ 89231 w 737303"/>
                <a:gd name="connsiteY8" fmla="*/ 108464 h 4248922"/>
                <a:gd name="connsiteX0" fmla="*/ 89231 w 737303"/>
                <a:gd name="connsiteY0" fmla="*/ 146114 h 4248472"/>
                <a:gd name="connsiteX1" fmla="*/ 11508 w 737303"/>
                <a:gd name="connsiteY1" fmla="*/ 0 h 4248472"/>
                <a:gd name="connsiteX2" fmla="*/ 629289 w 737303"/>
                <a:gd name="connsiteY2" fmla="*/ 0 h 4248472"/>
                <a:gd name="connsiteX3" fmla="*/ 737303 w 737303"/>
                <a:gd name="connsiteY3" fmla="*/ 108014 h 4248472"/>
                <a:gd name="connsiteX4" fmla="*/ 737303 w 737303"/>
                <a:gd name="connsiteY4" fmla="*/ 4140458 h 4248472"/>
                <a:gd name="connsiteX5" fmla="*/ 629289 w 737303"/>
                <a:gd name="connsiteY5" fmla="*/ 4248472 h 4248472"/>
                <a:gd name="connsiteX6" fmla="*/ 59132 w 737303"/>
                <a:gd name="connsiteY6" fmla="*/ 4248472 h 4248472"/>
                <a:gd name="connsiteX7" fmla="*/ 89231 w 737303"/>
                <a:gd name="connsiteY7" fmla="*/ 4140458 h 4248472"/>
                <a:gd name="connsiteX8" fmla="*/ 89231 w 737303"/>
                <a:gd name="connsiteY8" fmla="*/ 146114 h 424847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60114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36302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500"/>
                <a:gd name="connsiteX1" fmla="*/ 12490 w 738285"/>
                <a:gd name="connsiteY1" fmla="*/ 10 h 4248500"/>
                <a:gd name="connsiteX2" fmla="*/ 630271 w 738285"/>
                <a:gd name="connsiteY2" fmla="*/ 10 h 4248500"/>
                <a:gd name="connsiteX3" fmla="*/ 738285 w 738285"/>
                <a:gd name="connsiteY3" fmla="*/ 108024 h 4248500"/>
                <a:gd name="connsiteX4" fmla="*/ 738285 w 738285"/>
                <a:gd name="connsiteY4" fmla="*/ 4140468 h 4248500"/>
                <a:gd name="connsiteX5" fmla="*/ 630271 w 738285"/>
                <a:gd name="connsiteY5" fmla="*/ 4248482 h 4248500"/>
                <a:gd name="connsiteX6" fmla="*/ 36302 w 738285"/>
                <a:gd name="connsiteY6" fmla="*/ 4248482 h 4248500"/>
                <a:gd name="connsiteX7" fmla="*/ 90213 w 738285"/>
                <a:gd name="connsiteY7" fmla="*/ 4140468 h 4248500"/>
                <a:gd name="connsiteX8" fmla="*/ 90213 w 738285"/>
                <a:gd name="connsiteY8" fmla="*/ 146124 h 424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285" h="4248500">
                  <a:moveTo>
                    <a:pt x="90213" y="146124"/>
                  </a:moveTo>
                  <a:cubicBezTo>
                    <a:pt x="128313" y="-4018"/>
                    <a:pt x="-47164" y="10"/>
                    <a:pt x="12490" y="10"/>
                  </a:cubicBezTo>
                  <a:lnTo>
                    <a:pt x="630271" y="10"/>
                  </a:lnTo>
                  <a:cubicBezTo>
                    <a:pt x="689925" y="10"/>
                    <a:pt x="738285" y="48370"/>
                    <a:pt x="738285" y="108024"/>
                  </a:cubicBezTo>
                  <a:lnTo>
                    <a:pt x="738285" y="4140468"/>
                  </a:lnTo>
                  <a:cubicBezTo>
                    <a:pt x="738285" y="4200122"/>
                    <a:pt x="689925" y="4248482"/>
                    <a:pt x="630271" y="4248482"/>
                  </a:cubicBezTo>
                  <a:lnTo>
                    <a:pt x="36302" y="4248482"/>
                  </a:lnTo>
                  <a:cubicBezTo>
                    <a:pt x="-23352" y="4248482"/>
                    <a:pt x="94976" y="4252509"/>
                    <a:pt x="90213" y="4140468"/>
                  </a:cubicBezTo>
                  <a:lnTo>
                    <a:pt x="90213" y="146124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vert="wordArtVertRtl" lIns="7200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5F5F5F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幼圆"/>
                </a:rPr>
                <a:t>专题数据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5F5F5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幼圆"/>
              </a:endParaRPr>
            </a:p>
          </p:txBody>
        </p:sp>
        <p:sp>
          <p:nvSpPr>
            <p:cNvPr id="27" name="MH_SubTitle_1"/>
            <p:cNvSpPr/>
            <p:nvPr>
              <p:custDataLst>
                <p:tags r:id="rId23"/>
              </p:custDataLst>
            </p:nvPr>
          </p:nvSpPr>
          <p:spPr>
            <a:xfrm>
              <a:off x="924139" y="1203153"/>
              <a:ext cx="599013" cy="3434147"/>
            </a:xfrm>
            <a:custGeom>
              <a:avLst/>
              <a:gdLst>
                <a:gd name="connsiteX0" fmla="*/ 0 w 648072"/>
                <a:gd name="connsiteY0" fmla="*/ 108014 h 4248472"/>
                <a:gd name="connsiteX1" fmla="*/ 108014 w 648072"/>
                <a:gd name="connsiteY1" fmla="*/ 0 h 4248472"/>
                <a:gd name="connsiteX2" fmla="*/ 540058 w 648072"/>
                <a:gd name="connsiteY2" fmla="*/ 0 h 4248472"/>
                <a:gd name="connsiteX3" fmla="*/ 648072 w 648072"/>
                <a:gd name="connsiteY3" fmla="*/ 108014 h 4248472"/>
                <a:gd name="connsiteX4" fmla="*/ 648072 w 648072"/>
                <a:gd name="connsiteY4" fmla="*/ 4140458 h 4248472"/>
                <a:gd name="connsiteX5" fmla="*/ 540058 w 648072"/>
                <a:gd name="connsiteY5" fmla="*/ 4248472 h 4248472"/>
                <a:gd name="connsiteX6" fmla="*/ 108014 w 648072"/>
                <a:gd name="connsiteY6" fmla="*/ 4248472 h 4248472"/>
                <a:gd name="connsiteX7" fmla="*/ 0 w 648072"/>
                <a:gd name="connsiteY7" fmla="*/ 4140458 h 4248472"/>
                <a:gd name="connsiteX8" fmla="*/ 0 w 648072"/>
                <a:gd name="connsiteY8" fmla="*/ 108014 h 4248472"/>
                <a:gd name="connsiteX0" fmla="*/ 50562 w 698634"/>
                <a:gd name="connsiteY0" fmla="*/ 108014 h 4248472"/>
                <a:gd name="connsiteX1" fmla="*/ 158576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50562 w 698634"/>
                <a:gd name="connsiteY0" fmla="*/ 108014 h 4248472"/>
                <a:gd name="connsiteX1" fmla="*/ 29988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62842 w 710914"/>
                <a:gd name="connsiteY0" fmla="*/ 108014 h 4248472"/>
                <a:gd name="connsiteX1" fmla="*/ 18456 w 710914"/>
                <a:gd name="connsiteY1" fmla="*/ 0 h 4248472"/>
                <a:gd name="connsiteX2" fmla="*/ 602900 w 710914"/>
                <a:gd name="connsiteY2" fmla="*/ 0 h 4248472"/>
                <a:gd name="connsiteX3" fmla="*/ 710914 w 710914"/>
                <a:gd name="connsiteY3" fmla="*/ 108014 h 4248472"/>
                <a:gd name="connsiteX4" fmla="*/ 710914 w 710914"/>
                <a:gd name="connsiteY4" fmla="*/ 4140458 h 4248472"/>
                <a:gd name="connsiteX5" fmla="*/ 602900 w 710914"/>
                <a:gd name="connsiteY5" fmla="*/ 4248472 h 4248472"/>
                <a:gd name="connsiteX6" fmla="*/ 32743 w 710914"/>
                <a:gd name="connsiteY6" fmla="*/ 4248472 h 4248472"/>
                <a:gd name="connsiteX7" fmla="*/ 62842 w 710914"/>
                <a:gd name="connsiteY7" fmla="*/ 4140458 h 4248472"/>
                <a:gd name="connsiteX8" fmla="*/ 62842 w 710914"/>
                <a:gd name="connsiteY8" fmla="*/ 108014 h 4248472"/>
                <a:gd name="connsiteX0" fmla="*/ 92736 w 740808"/>
                <a:gd name="connsiteY0" fmla="*/ 108014 h 4248472"/>
                <a:gd name="connsiteX1" fmla="*/ 15013 w 740808"/>
                <a:gd name="connsiteY1" fmla="*/ 0 h 4248472"/>
                <a:gd name="connsiteX2" fmla="*/ 632794 w 740808"/>
                <a:gd name="connsiteY2" fmla="*/ 0 h 4248472"/>
                <a:gd name="connsiteX3" fmla="*/ 740808 w 740808"/>
                <a:gd name="connsiteY3" fmla="*/ 108014 h 4248472"/>
                <a:gd name="connsiteX4" fmla="*/ 740808 w 740808"/>
                <a:gd name="connsiteY4" fmla="*/ 4140458 h 4248472"/>
                <a:gd name="connsiteX5" fmla="*/ 632794 w 740808"/>
                <a:gd name="connsiteY5" fmla="*/ 4248472 h 4248472"/>
                <a:gd name="connsiteX6" fmla="*/ 62637 w 740808"/>
                <a:gd name="connsiteY6" fmla="*/ 4248472 h 4248472"/>
                <a:gd name="connsiteX7" fmla="*/ 92736 w 740808"/>
                <a:gd name="connsiteY7" fmla="*/ 4140458 h 4248472"/>
                <a:gd name="connsiteX8" fmla="*/ 92736 w 740808"/>
                <a:gd name="connsiteY8" fmla="*/ 108014 h 4248472"/>
                <a:gd name="connsiteX0" fmla="*/ 89231 w 737303"/>
                <a:gd name="connsiteY0" fmla="*/ 108464 h 4248922"/>
                <a:gd name="connsiteX1" fmla="*/ 11508 w 737303"/>
                <a:gd name="connsiteY1" fmla="*/ 450 h 4248922"/>
                <a:gd name="connsiteX2" fmla="*/ 629289 w 737303"/>
                <a:gd name="connsiteY2" fmla="*/ 450 h 4248922"/>
                <a:gd name="connsiteX3" fmla="*/ 737303 w 737303"/>
                <a:gd name="connsiteY3" fmla="*/ 108464 h 4248922"/>
                <a:gd name="connsiteX4" fmla="*/ 737303 w 737303"/>
                <a:gd name="connsiteY4" fmla="*/ 4140908 h 4248922"/>
                <a:gd name="connsiteX5" fmla="*/ 629289 w 737303"/>
                <a:gd name="connsiteY5" fmla="*/ 4248922 h 4248922"/>
                <a:gd name="connsiteX6" fmla="*/ 59132 w 737303"/>
                <a:gd name="connsiteY6" fmla="*/ 4248922 h 4248922"/>
                <a:gd name="connsiteX7" fmla="*/ 89231 w 737303"/>
                <a:gd name="connsiteY7" fmla="*/ 4140908 h 4248922"/>
                <a:gd name="connsiteX8" fmla="*/ 89231 w 737303"/>
                <a:gd name="connsiteY8" fmla="*/ 108464 h 4248922"/>
                <a:gd name="connsiteX0" fmla="*/ 89231 w 737303"/>
                <a:gd name="connsiteY0" fmla="*/ 146114 h 4248472"/>
                <a:gd name="connsiteX1" fmla="*/ 11508 w 737303"/>
                <a:gd name="connsiteY1" fmla="*/ 0 h 4248472"/>
                <a:gd name="connsiteX2" fmla="*/ 629289 w 737303"/>
                <a:gd name="connsiteY2" fmla="*/ 0 h 4248472"/>
                <a:gd name="connsiteX3" fmla="*/ 737303 w 737303"/>
                <a:gd name="connsiteY3" fmla="*/ 108014 h 4248472"/>
                <a:gd name="connsiteX4" fmla="*/ 737303 w 737303"/>
                <a:gd name="connsiteY4" fmla="*/ 4140458 h 4248472"/>
                <a:gd name="connsiteX5" fmla="*/ 629289 w 737303"/>
                <a:gd name="connsiteY5" fmla="*/ 4248472 h 4248472"/>
                <a:gd name="connsiteX6" fmla="*/ 59132 w 737303"/>
                <a:gd name="connsiteY6" fmla="*/ 4248472 h 4248472"/>
                <a:gd name="connsiteX7" fmla="*/ 89231 w 737303"/>
                <a:gd name="connsiteY7" fmla="*/ 4140458 h 4248472"/>
                <a:gd name="connsiteX8" fmla="*/ 89231 w 737303"/>
                <a:gd name="connsiteY8" fmla="*/ 146114 h 424847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60114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36302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500"/>
                <a:gd name="connsiteX1" fmla="*/ 12490 w 738285"/>
                <a:gd name="connsiteY1" fmla="*/ 10 h 4248500"/>
                <a:gd name="connsiteX2" fmla="*/ 630271 w 738285"/>
                <a:gd name="connsiteY2" fmla="*/ 10 h 4248500"/>
                <a:gd name="connsiteX3" fmla="*/ 738285 w 738285"/>
                <a:gd name="connsiteY3" fmla="*/ 108024 h 4248500"/>
                <a:gd name="connsiteX4" fmla="*/ 738285 w 738285"/>
                <a:gd name="connsiteY4" fmla="*/ 4140468 h 4248500"/>
                <a:gd name="connsiteX5" fmla="*/ 630271 w 738285"/>
                <a:gd name="connsiteY5" fmla="*/ 4248482 h 4248500"/>
                <a:gd name="connsiteX6" fmla="*/ 36302 w 738285"/>
                <a:gd name="connsiteY6" fmla="*/ 4248482 h 4248500"/>
                <a:gd name="connsiteX7" fmla="*/ 90213 w 738285"/>
                <a:gd name="connsiteY7" fmla="*/ 4140468 h 4248500"/>
                <a:gd name="connsiteX8" fmla="*/ 90213 w 738285"/>
                <a:gd name="connsiteY8" fmla="*/ 146124 h 424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285" h="4248500">
                  <a:moveTo>
                    <a:pt x="90213" y="146124"/>
                  </a:moveTo>
                  <a:cubicBezTo>
                    <a:pt x="128313" y="-4018"/>
                    <a:pt x="-47164" y="10"/>
                    <a:pt x="12490" y="10"/>
                  </a:cubicBezTo>
                  <a:lnTo>
                    <a:pt x="630271" y="10"/>
                  </a:lnTo>
                  <a:cubicBezTo>
                    <a:pt x="689925" y="10"/>
                    <a:pt x="738285" y="48370"/>
                    <a:pt x="738285" y="108024"/>
                  </a:cubicBezTo>
                  <a:lnTo>
                    <a:pt x="738285" y="4140468"/>
                  </a:lnTo>
                  <a:cubicBezTo>
                    <a:pt x="738285" y="4200122"/>
                    <a:pt x="689925" y="4248482"/>
                    <a:pt x="630271" y="4248482"/>
                  </a:cubicBezTo>
                  <a:lnTo>
                    <a:pt x="36302" y="4248482"/>
                  </a:lnTo>
                  <a:cubicBezTo>
                    <a:pt x="-23352" y="4248482"/>
                    <a:pt x="94976" y="4252509"/>
                    <a:pt x="90213" y="4140468"/>
                  </a:cubicBezTo>
                  <a:lnTo>
                    <a:pt x="90213" y="146124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vert="wordArtVertRtl" lIns="7200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5F5F5F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幼圆"/>
                </a:rPr>
                <a:t>基础电子地图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5F5F5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幼圆"/>
              </a:endParaRPr>
            </a:p>
          </p:txBody>
        </p:sp>
        <p:sp>
          <p:nvSpPr>
            <p:cNvPr id="28" name="MH_SubTitle_5"/>
            <p:cNvSpPr/>
            <p:nvPr>
              <p:custDataLst>
                <p:tags r:id="rId24"/>
              </p:custDataLst>
            </p:nvPr>
          </p:nvSpPr>
          <p:spPr>
            <a:xfrm>
              <a:off x="3397464" y="1219028"/>
              <a:ext cx="599013" cy="3434147"/>
            </a:xfrm>
            <a:custGeom>
              <a:avLst/>
              <a:gdLst>
                <a:gd name="connsiteX0" fmla="*/ 0 w 648072"/>
                <a:gd name="connsiteY0" fmla="*/ 108014 h 4248472"/>
                <a:gd name="connsiteX1" fmla="*/ 108014 w 648072"/>
                <a:gd name="connsiteY1" fmla="*/ 0 h 4248472"/>
                <a:gd name="connsiteX2" fmla="*/ 540058 w 648072"/>
                <a:gd name="connsiteY2" fmla="*/ 0 h 4248472"/>
                <a:gd name="connsiteX3" fmla="*/ 648072 w 648072"/>
                <a:gd name="connsiteY3" fmla="*/ 108014 h 4248472"/>
                <a:gd name="connsiteX4" fmla="*/ 648072 w 648072"/>
                <a:gd name="connsiteY4" fmla="*/ 4140458 h 4248472"/>
                <a:gd name="connsiteX5" fmla="*/ 540058 w 648072"/>
                <a:gd name="connsiteY5" fmla="*/ 4248472 h 4248472"/>
                <a:gd name="connsiteX6" fmla="*/ 108014 w 648072"/>
                <a:gd name="connsiteY6" fmla="*/ 4248472 h 4248472"/>
                <a:gd name="connsiteX7" fmla="*/ 0 w 648072"/>
                <a:gd name="connsiteY7" fmla="*/ 4140458 h 4248472"/>
                <a:gd name="connsiteX8" fmla="*/ 0 w 648072"/>
                <a:gd name="connsiteY8" fmla="*/ 108014 h 4248472"/>
                <a:gd name="connsiteX0" fmla="*/ 50562 w 698634"/>
                <a:gd name="connsiteY0" fmla="*/ 108014 h 4248472"/>
                <a:gd name="connsiteX1" fmla="*/ 158576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50562 w 698634"/>
                <a:gd name="connsiteY0" fmla="*/ 108014 h 4248472"/>
                <a:gd name="connsiteX1" fmla="*/ 29988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62842 w 710914"/>
                <a:gd name="connsiteY0" fmla="*/ 108014 h 4248472"/>
                <a:gd name="connsiteX1" fmla="*/ 18456 w 710914"/>
                <a:gd name="connsiteY1" fmla="*/ 0 h 4248472"/>
                <a:gd name="connsiteX2" fmla="*/ 602900 w 710914"/>
                <a:gd name="connsiteY2" fmla="*/ 0 h 4248472"/>
                <a:gd name="connsiteX3" fmla="*/ 710914 w 710914"/>
                <a:gd name="connsiteY3" fmla="*/ 108014 h 4248472"/>
                <a:gd name="connsiteX4" fmla="*/ 710914 w 710914"/>
                <a:gd name="connsiteY4" fmla="*/ 4140458 h 4248472"/>
                <a:gd name="connsiteX5" fmla="*/ 602900 w 710914"/>
                <a:gd name="connsiteY5" fmla="*/ 4248472 h 4248472"/>
                <a:gd name="connsiteX6" fmla="*/ 32743 w 710914"/>
                <a:gd name="connsiteY6" fmla="*/ 4248472 h 4248472"/>
                <a:gd name="connsiteX7" fmla="*/ 62842 w 710914"/>
                <a:gd name="connsiteY7" fmla="*/ 4140458 h 4248472"/>
                <a:gd name="connsiteX8" fmla="*/ 62842 w 710914"/>
                <a:gd name="connsiteY8" fmla="*/ 108014 h 4248472"/>
                <a:gd name="connsiteX0" fmla="*/ 92736 w 740808"/>
                <a:gd name="connsiteY0" fmla="*/ 108014 h 4248472"/>
                <a:gd name="connsiteX1" fmla="*/ 15013 w 740808"/>
                <a:gd name="connsiteY1" fmla="*/ 0 h 4248472"/>
                <a:gd name="connsiteX2" fmla="*/ 632794 w 740808"/>
                <a:gd name="connsiteY2" fmla="*/ 0 h 4248472"/>
                <a:gd name="connsiteX3" fmla="*/ 740808 w 740808"/>
                <a:gd name="connsiteY3" fmla="*/ 108014 h 4248472"/>
                <a:gd name="connsiteX4" fmla="*/ 740808 w 740808"/>
                <a:gd name="connsiteY4" fmla="*/ 4140458 h 4248472"/>
                <a:gd name="connsiteX5" fmla="*/ 632794 w 740808"/>
                <a:gd name="connsiteY5" fmla="*/ 4248472 h 4248472"/>
                <a:gd name="connsiteX6" fmla="*/ 62637 w 740808"/>
                <a:gd name="connsiteY6" fmla="*/ 4248472 h 4248472"/>
                <a:gd name="connsiteX7" fmla="*/ 92736 w 740808"/>
                <a:gd name="connsiteY7" fmla="*/ 4140458 h 4248472"/>
                <a:gd name="connsiteX8" fmla="*/ 92736 w 740808"/>
                <a:gd name="connsiteY8" fmla="*/ 108014 h 4248472"/>
                <a:gd name="connsiteX0" fmla="*/ 89231 w 737303"/>
                <a:gd name="connsiteY0" fmla="*/ 108464 h 4248922"/>
                <a:gd name="connsiteX1" fmla="*/ 11508 w 737303"/>
                <a:gd name="connsiteY1" fmla="*/ 450 h 4248922"/>
                <a:gd name="connsiteX2" fmla="*/ 629289 w 737303"/>
                <a:gd name="connsiteY2" fmla="*/ 450 h 4248922"/>
                <a:gd name="connsiteX3" fmla="*/ 737303 w 737303"/>
                <a:gd name="connsiteY3" fmla="*/ 108464 h 4248922"/>
                <a:gd name="connsiteX4" fmla="*/ 737303 w 737303"/>
                <a:gd name="connsiteY4" fmla="*/ 4140908 h 4248922"/>
                <a:gd name="connsiteX5" fmla="*/ 629289 w 737303"/>
                <a:gd name="connsiteY5" fmla="*/ 4248922 h 4248922"/>
                <a:gd name="connsiteX6" fmla="*/ 59132 w 737303"/>
                <a:gd name="connsiteY6" fmla="*/ 4248922 h 4248922"/>
                <a:gd name="connsiteX7" fmla="*/ 89231 w 737303"/>
                <a:gd name="connsiteY7" fmla="*/ 4140908 h 4248922"/>
                <a:gd name="connsiteX8" fmla="*/ 89231 w 737303"/>
                <a:gd name="connsiteY8" fmla="*/ 108464 h 4248922"/>
                <a:gd name="connsiteX0" fmla="*/ 89231 w 737303"/>
                <a:gd name="connsiteY0" fmla="*/ 146114 h 4248472"/>
                <a:gd name="connsiteX1" fmla="*/ 11508 w 737303"/>
                <a:gd name="connsiteY1" fmla="*/ 0 h 4248472"/>
                <a:gd name="connsiteX2" fmla="*/ 629289 w 737303"/>
                <a:gd name="connsiteY2" fmla="*/ 0 h 4248472"/>
                <a:gd name="connsiteX3" fmla="*/ 737303 w 737303"/>
                <a:gd name="connsiteY3" fmla="*/ 108014 h 4248472"/>
                <a:gd name="connsiteX4" fmla="*/ 737303 w 737303"/>
                <a:gd name="connsiteY4" fmla="*/ 4140458 h 4248472"/>
                <a:gd name="connsiteX5" fmla="*/ 629289 w 737303"/>
                <a:gd name="connsiteY5" fmla="*/ 4248472 h 4248472"/>
                <a:gd name="connsiteX6" fmla="*/ 59132 w 737303"/>
                <a:gd name="connsiteY6" fmla="*/ 4248472 h 4248472"/>
                <a:gd name="connsiteX7" fmla="*/ 89231 w 737303"/>
                <a:gd name="connsiteY7" fmla="*/ 4140458 h 4248472"/>
                <a:gd name="connsiteX8" fmla="*/ 89231 w 737303"/>
                <a:gd name="connsiteY8" fmla="*/ 146114 h 424847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60114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36302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500"/>
                <a:gd name="connsiteX1" fmla="*/ 12490 w 738285"/>
                <a:gd name="connsiteY1" fmla="*/ 10 h 4248500"/>
                <a:gd name="connsiteX2" fmla="*/ 630271 w 738285"/>
                <a:gd name="connsiteY2" fmla="*/ 10 h 4248500"/>
                <a:gd name="connsiteX3" fmla="*/ 738285 w 738285"/>
                <a:gd name="connsiteY3" fmla="*/ 108024 h 4248500"/>
                <a:gd name="connsiteX4" fmla="*/ 738285 w 738285"/>
                <a:gd name="connsiteY4" fmla="*/ 4140468 h 4248500"/>
                <a:gd name="connsiteX5" fmla="*/ 630271 w 738285"/>
                <a:gd name="connsiteY5" fmla="*/ 4248482 h 4248500"/>
                <a:gd name="connsiteX6" fmla="*/ 36302 w 738285"/>
                <a:gd name="connsiteY6" fmla="*/ 4248482 h 4248500"/>
                <a:gd name="connsiteX7" fmla="*/ 90213 w 738285"/>
                <a:gd name="connsiteY7" fmla="*/ 4140468 h 4248500"/>
                <a:gd name="connsiteX8" fmla="*/ 90213 w 738285"/>
                <a:gd name="connsiteY8" fmla="*/ 146124 h 424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285" h="4248500">
                  <a:moveTo>
                    <a:pt x="90213" y="146124"/>
                  </a:moveTo>
                  <a:cubicBezTo>
                    <a:pt x="128313" y="-4018"/>
                    <a:pt x="-47164" y="10"/>
                    <a:pt x="12490" y="10"/>
                  </a:cubicBezTo>
                  <a:lnTo>
                    <a:pt x="630271" y="10"/>
                  </a:lnTo>
                  <a:cubicBezTo>
                    <a:pt x="689925" y="10"/>
                    <a:pt x="738285" y="48370"/>
                    <a:pt x="738285" y="108024"/>
                  </a:cubicBezTo>
                  <a:lnTo>
                    <a:pt x="738285" y="4140468"/>
                  </a:lnTo>
                  <a:cubicBezTo>
                    <a:pt x="738285" y="4200122"/>
                    <a:pt x="689925" y="4248482"/>
                    <a:pt x="630271" y="4248482"/>
                  </a:cubicBezTo>
                  <a:lnTo>
                    <a:pt x="36302" y="4248482"/>
                  </a:lnTo>
                  <a:cubicBezTo>
                    <a:pt x="-23352" y="4248482"/>
                    <a:pt x="94976" y="4252509"/>
                    <a:pt x="90213" y="4140468"/>
                  </a:cubicBezTo>
                  <a:lnTo>
                    <a:pt x="90213" y="146124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vert="wordArtVertRtl" lIns="7200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5F5F5F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幼圆"/>
                </a:rPr>
                <a:t>特色地理数据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5F5F5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幼圆"/>
              </a:endParaRPr>
            </a:p>
          </p:txBody>
        </p:sp>
        <p:sp>
          <p:nvSpPr>
            <p:cNvPr id="29" name="MH_SubTitle_6"/>
            <p:cNvSpPr/>
            <p:nvPr>
              <p:custDataLst>
                <p:tags r:id="rId25"/>
              </p:custDataLst>
            </p:nvPr>
          </p:nvSpPr>
          <p:spPr>
            <a:xfrm>
              <a:off x="4041988" y="1219027"/>
              <a:ext cx="600945" cy="3434147"/>
            </a:xfrm>
            <a:custGeom>
              <a:avLst/>
              <a:gdLst>
                <a:gd name="connsiteX0" fmla="*/ 0 w 648072"/>
                <a:gd name="connsiteY0" fmla="*/ 108014 h 4248472"/>
                <a:gd name="connsiteX1" fmla="*/ 108014 w 648072"/>
                <a:gd name="connsiteY1" fmla="*/ 0 h 4248472"/>
                <a:gd name="connsiteX2" fmla="*/ 540058 w 648072"/>
                <a:gd name="connsiteY2" fmla="*/ 0 h 4248472"/>
                <a:gd name="connsiteX3" fmla="*/ 648072 w 648072"/>
                <a:gd name="connsiteY3" fmla="*/ 108014 h 4248472"/>
                <a:gd name="connsiteX4" fmla="*/ 648072 w 648072"/>
                <a:gd name="connsiteY4" fmla="*/ 4140458 h 4248472"/>
                <a:gd name="connsiteX5" fmla="*/ 540058 w 648072"/>
                <a:gd name="connsiteY5" fmla="*/ 4248472 h 4248472"/>
                <a:gd name="connsiteX6" fmla="*/ 108014 w 648072"/>
                <a:gd name="connsiteY6" fmla="*/ 4248472 h 4248472"/>
                <a:gd name="connsiteX7" fmla="*/ 0 w 648072"/>
                <a:gd name="connsiteY7" fmla="*/ 4140458 h 4248472"/>
                <a:gd name="connsiteX8" fmla="*/ 0 w 648072"/>
                <a:gd name="connsiteY8" fmla="*/ 108014 h 4248472"/>
                <a:gd name="connsiteX0" fmla="*/ 50562 w 698634"/>
                <a:gd name="connsiteY0" fmla="*/ 108014 h 4248472"/>
                <a:gd name="connsiteX1" fmla="*/ 158576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50562 w 698634"/>
                <a:gd name="connsiteY0" fmla="*/ 108014 h 4248472"/>
                <a:gd name="connsiteX1" fmla="*/ 29988 w 698634"/>
                <a:gd name="connsiteY1" fmla="*/ 0 h 4248472"/>
                <a:gd name="connsiteX2" fmla="*/ 590620 w 698634"/>
                <a:gd name="connsiteY2" fmla="*/ 0 h 4248472"/>
                <a:gd name="connsiteX3" fmla="*/ 698634 w 698634"/>
                <a:gd name="connsiteY3" fmla="*/ 108014 h 4248472"/>
                <a:gd name="connsiteX4" fmla="*/ 698634 w 698634"/>
                <a:gd name="connsiteY4" fmla="*/ 4140458 h 4248472"/>
                <a:gd name="connsiteX5" fmla="*/ 590620 w 698634"/>
                <a:gd name="connsiteY5" fmla="*/ 4248472 h 4248472"/>
                <a:gd name="connsiteX6" fmla="*/ 20463 w 698634"/>
                <a:gd name="connsiteY6" fmla="*/ 4248472 h 4248472"/>
                <a:gd name="connsiteX7" fmla="*/ 50562 w 698634"/>
                <a:gd name="connsiteY7" fmla="*/ 4140458 h 4248472"/>
                <a:gd name="connsiteX8" fmla="*/ 50562 w 698634"/>
                <a:gd name="connsiteY8" fmla="*/ 108014 h 4248472"/>
                <a:gd name="connsiteX0" fmla="*/ 62842 w 710914"/>
                <a:gd name="connsiteY0" fmla="*/ 108014 h 4248472"/>
                <a:gd name="connsiteX1" fmla="*/ 18456 w 710914"/>
                <a:gd name="connsiteY1" fmla="*/ 0 h 4248472"/>
                <a:gd name="connsiteX2" fmla="*/ 602900 w 710914"/>
                <a:gd name="connsiteY2" fmla="*/ 0 h 4248472"/>
                <a:gd name="connsiteX3" fmla="*/ 710914 w 710914"/>
                <a:gd name="connsiteY3" fmla="*/ 108014 h 4248472"/>
                <a:gd name="connsiteX4" fmla="*/ 710914 w 710914"/>
                <a:gd name="connsiteY4" fmla="*/ 4140458 h 4248472"/>
                <a:gd name="connsiteX5" fmla="*/ 602900 w 710914"/>
                <a:gd name="connsiteY5" fmla="*/ 4248472 h 4248472"/>
                <a:gd name="connsiteX6" fmla="*/ 32743 w 710914"/>
                <a:gd name="connsiteY6" fmla="*/ 4248472 h 4248472"/>
                <a:gd name="connsiteX7" fmla="*/ 62842 w 710914"/>
                <a:gd name="connsiteY7" fmla="*/ 4140458 h 4248472"/>
                <a:gd name="connsiteX8" fmla="*/ 62842 w 710914"/>
                <a:gd name="connsiteY8" fmla="*/ 108014 h 4248472"/>
                <a:gd name="connsiteX0" fmla="*/ 92736 w 740808"/>
                <a:gd name="connsiteY0" fmla="*/ 108014 h 4248472"/>
                <a:gd name="connsiteX1" fmla="*/ 15013 w 740808"/>
                <a:gd name="connsiteY1" fmla="*/ 0 h 4248472"/>
                <a:gd name="connsiteX2" fmla="*/ 632794 w 740808"/>
                <a:gd name="connsiteY2" fmla="*/ 0 h 4248472"/>
                <a:gd name="connsiteX3" fmla="*/ 740808 w 740808"/>
                <a:gd name="connsiteY3" fmla="*/ 108014 h 4248472"/>
                <a:gd name="connsiteX4" fmla="*/ 740808 w 740808"/>
                <a:gd name="connsiteY4" fmla="*/ 4140458 h 4248472"/>
                <a:gd name="connsiteX5" fmla="*/ 632794 w 740808"/>
                <a:gd name="connsiteY5" fmla="*/ 4248472 h 4248472"/>
                <a:gd name="connsiteX6" fmla="*/ 62637 w 740808"/>
                <a:gd name="connsiteY6" fmla="*/ 4248472 h 4248472"/>
                <a:gd name="connsiteX7" fmla="*/ 92736 w 740808"/>
                <a:gd name="connsiteY7" fmla="*/ 4140458 h 4248472"/>
                <a:gd name="connsiteX8" fmla="*/ 92736 w 740808"/>
                <a:gd name="connsiteY8" fmla="*/ 108014 h 4248472"/>
                <a:gd name="connsiteX0" fmla="*/ 89231 w 737303"/>
                <a:gd name="connsiteY0" fmla="*/ 108464 h 4248922"/>
                <a:gd name="connsiteX1" fmla="*/ 11508 w 737303"/>
                <a:gd name="connsiteY1" fmla="*/ 450 h 4248922"/>
                <a:gd name="connsiteX2" fmla="*/ 629289 w 737303"/>
                <a:gd name="connsiteY2" fmla="*/ 450 h 4248922"/>
                <a:gd name="connsiteX3" fmla="*/ 737303 w 737303"/>
                <a:gd name="connsiteY3" fmla="*/ 108464 h 4248922"/>
                <a:gd name="connsiteX4" fmla="*/ 737303 w 737303"/>
                <a:gd name="connsiteY4" fmla="*/ 4140908 h 4248922"/>
                <a:gd name="connsiteX5" fmla="*/ 629289 w 737303"/>
                <a:gd name="connsiteY5" fmla="*/ 4248922 h 4248922"/>
                <a:gd name="connsiteX6" fmla="*/ 59132 w 737303"/>
                <a:gd name="connsiteY6" fmla="*/ 4248922 h 4248922"/>
                <a:gd name="connsiteX7" fmla="*/ 89231 w 737303"/>
                <a:gd name="connsiteY7" fmla="*/ 4140908 h 4248922"/>
                <a:gd name="connsiteX8" fmla="*/ 89231 w 737303"/>
                <a:gd name="connsiteY8" fmla="*/ 108464 h 4248922"/>
                <a:gd name="connsiteX0" fmla="*/ 89231 w 737303"/>
                <a:gd name="connsiteY0" fmla="*/ 146114 h 4248472"/>
                <a:gd name="connsiteX1" fmla="*/ 11508 w 737303"/>
                <a:gd name="connsiteY1" fmla="*/ 0 h 4248472"/>
                <a:gd name="connsiteX2" fmla="*/ 629289 w 737303"/>
                <a:gd name="connsiteY2" fmla="*/ 0 h 4248472"/>
                <a:gd name="connsiteX3" fmla="*/ 737303 w 737303"/>
                <a:gd name="connsiteY3" fmla="*/ 108014 h 4248472"/>
                <a:gd name="connsiteX4" fmla="*/ 737303 w 737303"/>
                <a:gd name="connsiteY4" fmla="*/ 4140458 h 4248472"/>
                <a:gd name="connsiteX5" fmla="*/ 629289 w 737303"/>
                <a:gd name="connsiteY5" fmla="*/ 4248472 h 4248472"/>
                <a:gd name="connsiteX6" fmla="*/ 59132 w 737303"/>
                <a:gd name="connsiteY6" fmla="*/ 4248472 h 4248472"/>
                <a:gd name="connsiteX7" fmla="*/ 89231 w 737303"/>
                <a:gd name="connsiteY7" fmla="*/ 4140458 h 4248472"/>
                <a:gd name="connsiteX8" fmla="*/ 89231 w 737303"/>
                <a:gd name="connsiteY8" fmla="*/ 146114 h 424847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60114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482"/>
                <a:gd name="connsiteX1" fmla="*/ 12490 w 738285"/>
                <a:gd name="connsiteY1" fmla="*/ 10 h 4248482"/>
                <a:gd name="connsiteX2" fmla="*/ 630271 w 738285"/>
                <a:gd name="connsiteY2" fmla="*/ 10 h 4248482"/>
                <a:gd name="connsiteX3" fmla="*/ 738285 w 738285"/>
                <a:gd name="connsiteY3" fmla="*/ 108024 h 4248482"/>
                <a:gd name="connsiteX4" fmla="*/ 738285 w 738285"/>
                <a:gd name="connsiteY4" fmla="*/ 4140468 h 4248482"/>
                <a:gd name="connsiteX5" fmla="*/ 630271 w 738285"/>
                <a:gd name="connsiteY5" fmla="*/ 4248482 h 4248482"/>
                <a:gd name="connsiteX6" fmla="*/ 36302 w 738285"/>
                <a:gd name="connsiteY6" fmla="*/ 4248482 h 4248482"/>
                <a:gd name="connsiteX7" fmla="*/ 90213 w 738285"/>
                <a:gd name="connsiteY7" fmla="*/ 4140468 h 4248482"/>
                <a:gd name="connsiteX8" fmla="*/ 90213 w 738285"/>
                <a:gd name="connsiteY8" fmla="*/ 146124 h 4248482"/>
                <a:gd name="connsiteX0" fmla="*/ 90213 w 738285"/>
                <a:gd name="connsiteY0" fmla="*/ 146124 h 4248500"/>
                <a:gd name="connsiteX1" fmla="*/ 12490 w 738285"/>
                <a:gd name="connsiteY1" fmla="*/ 10 h 4248500"/>
                <a:gd name="connsiteX2" fmla="*/ 630271 w 738285"/>
                <a:gd name="connsiteY2" fmla="*/ 10 h 4248500"/>
                <a:gd name="connsiteX3" fmla="*/ 738285 w 738285"/>
                <a:gd name="connsiteY3" fmla="*/ 108024 h 4248500"/>
                <a:gd name="connsiteX4" fmla="*/ 738285 w 738285"/>
                <a:gd name="connsiteY4" fmla="*/ 4140468 h 4248500"/>
                <a:gd name="connsiteX5" fmla="*/ 630271 w 738285"/>
                <a:gd name="connsiteY5" fmla="*/ 4248482 h 4248500"/>
                <a:gd name="connsiteX6" fmla="*/ 36302 w 738285"/>
                <a:gd name="connsiteY6" fmla="*/ 4248482 h 4248500"/>
                <a:gd name="connsiteX7" fmla="*/ 90213 w 738285"/>
                <a:gd name="connsiteY7" fmla="*/ 4140468 h 4248500"/>
                <a:gd name="connsiteX8" fmla="*/ 90213 w 738285"/>
                <a:gd name="connsiteY8" fmla="*/ 146124 h 424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285" h="4248500">
                  <a:moveTo>
                    <a:pt x="90213" y="146124"/>
                  </a:moveTo>
                  <a:cubicBezTo>
                    <a:pt x="128313" y="-4018"/>
                    <a:pt x="-47164" y="10"/>
                    <a:pt x="12490" y="10"/>
                  </a:cubicBezTo>
                  <a:lnTo>
                    <a:pt x="630271" y="10"/>
                  </a:lnTo>
                  <a:cubicBezTo>
                    <a:pt x="689925" y="10"/>
                    <a:pt x="738285" y="48370"/>
                    <a:pt x="738285" y="108024"/>
                  </a:cubicBezTo>
                  <a:lnTo>
                    <a:pt x="738285" y="4140468"/>
                  </a:lnTo>
                  <a:cubicBezTo>
                    <a:pt x="738285" y="4200122"/>
                    <a:pt x="689925" y="4248482"/>
                    <a:pt x="630271" y="4248482"/>
                  </a:cubicBezTo>
                  <a:lnTo>
                    <a:pt x="36302" y="4248482"/>
                  </a:lnTo>
                  <a:cubicBezTo>
                    <a:pt x="-23352" y="4248482"/>
                    <a:pt x="94976" y="4252509"/>
                    <a:pt x="90213" y="4140468"/>
                  </a:cubicBezTo>
                  <a:lnTo>
                    <a:pt x="90213" y="146124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vert="wordArtVertRtl" lIns="7200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5F5F5F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幼圆"/>
                </a:rPr>
                <a:t>社会经济数据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5F5F5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幼圆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6875" y="4730212"/>
            <a:ext cx="917591" cy="797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1" name="矩形 30"/>
          <p:cNvSpPr/>
          <p:nvPr/>
        </p:nvSpPr>
        <p:spPr>
          <a:xfrm>
            <a:off x="2900820" y="4721648"/>
            <a:ext cx="12442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A3A3A"/>
                </a:solidFill>
                <a:latin typeface="微软雅黑" panose="020B0503020204020204" pitchFamily="34" charset="-122"/>
              </a:rPr>
              <a:t>中移动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75</a:t>
            </a:r>
            <a:r>
              <a:rPr lang="en-US" altLang="zh-CN" sz="1600" b="1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%</a:t>
            </a:r>
          </a:p>
          <a:p>
            <a:r>
              <a:rPr lang="zh-CN" altLang="en-US" sz="1600" dirty="0" smtClean="0">
                <a:solidFill>
                  <a:srgbClr val="3A3A3A"/>
                </a:solidFill>
                <a:latin typeface="微软雅黑" panose="020B0503020204020204" pitchFamily="34" charset="-122"/>
              </a:rPr>
              <a:t>中</a:t>
            </a:r>
            <a:r>
              <a:rPr lang="zh-CN" altLang="en-US" sz="1600" dirty="0">
                <a:solidFill>
                  <a:srgbClr val="3A3A3A"/>
                </a:solidFill>
                <a:latin typeface="微软雅黑" panose="020B0503020204020204" pitchFamily="34" charset="-122"/>
              </a:rPr>
              <a:t>电信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60</a:t>
            </a:r>
            <a:r>
              <a:rPr lang="en-US" altLang="zh-CN" sz="1600" b="1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%</a:t>
            </a:r>
          </a:p>
          <a:p>
            <a:r>
              <a:rPr lang="zh-CN" altLang="en-US" sz="1600" dirty="0" smtClean="0">
                <a:solidFill>
                  <a:srgbClr val="3A3A3A"/>
                </a:solidFill>
                <a:latin typeface="微软雅黑" panose="020B0503020204020204" pitchFamily="34" charset="-122"/>
              </a:rPr>
              <a:t>中</a:t>
            </a:r>
            <a:r>
              <a:rPr lang="zh-CN" altLang="en-US" sz="1600" dirty="0">
                <a:solidFill>
                  <a:srgbClr val="3A3A3A"/>
                </a:solidFill>
                <a:latin typeface="微软雅黑" panose="020B0503020204020204" pitchFamily="34" charset="-122"/>
              </a:rPr>
              <a:t>电信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40%</a:t>
            </a:r>
            <a:endParaRPr lang="zh-CN" altLang="en-US" sz="1600" b="1" dirty="0">
              <a:solidFill>
                <a:srgbClr val="0070C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31777" y="5577283"/>
            <a:ext cx="917591" cy="793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3" name="矩形 32"/>
          <p:cNvSpPr/>
          <p:nvPr/>
        </p:nvSpPr>
        <p:spPr>
          <a:xfrm>
            <a:off x="4814683" y="5670049"/>
            <a:ext cx="1165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微软雅黑" pitchFamily="34" charset="-122"/>
              </a:rPr>
              <a:t>南网</a:t>
            </a:r>
            <a:r>
              <a:rPr lang="en-US" altLang="zh-CN" sz="1600" b="1" dirty="0">
                <a:solidFill>
                  <a:srgbClr val="0070C0"/>
                </a:solidFill>
                <a:latin typeface="微软雅黑" pitchFamily="34" charset="-122"/>
              </a:rPr>
              <a:t>100</a:t>
            </a:r>
            <a:r>
              <a:rPr lang="en-US" altLang="zh-CN" sz="1600" b="1" dirty="0" smtClean="0">
                <a:solidFill>
                  <a:srgbClr val="0070C0"/>
                </a:solidFill>
                <a:latin typeface="微软雅黑" pitchFamily="34" charset="-122"/>
              </a:rPr>
              <a:t>%</a:t>
            </a:r>
            <a:endParaRPr lang="en-US" altLang="zh-CN" sz="1600" dirty="0" smtClean="0">
              <a:solidFill>
                <a:srgbClr val="0070C0"/>
              </a:solidFill>
              <a:latin typeface="微软雅黑" pitchFamily="34" charset="-122"/>
            </a:endParaRPr>
          </a:p>
          <a:p>
            <a:r>
              <a:rPr lang="zh-CN" altLang="en-US" sz="1600" dirty="0" smtClean="0">
                <a:solidFill>
                  <a:srgbClr val="5F5F5F">
                    <a:lumMod val="50000"/>
                  </a:srgbClr>
                </a:solidFill>
                <a:latin typeface="微软雅黑" pitchFamily="34" charset="-122"/>
              </a:rPr>
              <a:t>国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微软雅黑" pitchFamily="34" charset="-122"/>
              </a:rPr>
              <a:t>网</a:t>
            </a:r>
            <a:r>
              <a:rPr lang="en-US" altLang="zh-CN" sz="1600" b="1" dirty="0">
                <a:solidFill>
                  <a:srgbClr val="0070C0"/>
                </a:solidFill>
                <a:latin typeface="微软雅黑" pitchFamily="34" charset="-122"/>
              </a:rPr>
              <a:t>20</a:t>
            </a:r>
            <a:r>
              <a:rPr lang="en-US" altLang="zh-CN" sz="1600" b="1" dirty="0" smtClean="0">
                <a:solidFill>
                  <a:srgbClr val="0070C0"/>
                </a:solidFill>
                <a:latin typeface="微软雅黑" pitchFamily="34" charset="-122"/>
              </a:rPr>
              <a:t>%</a:t>
            </a:r>
            <a:endParaRPr lang="zh-CN" altLang="en-US" sz="1600" dirty="0">
              <a:solidFill>
                <a:srgbClr val="0070C0"/>
              </a:solidFill>
              <a:latin typeface="Times New Roman"/>
              <a:ea typeface="幼圆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44213" y="4701262"/>
            <a:ext cx="932831" cy="80382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547" y="5567361"/>
            <a:ext cx="917591" cy="803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矩形 35"/>
          <p:cNvSpPr/>
          <p:nvPr/>
        </p:nvSpPr>
        <p:spPr>
          <a:xfrm>
            <a:off x="1364283" y="5670050"/>
            <a:ext cx="1030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rgbClr val="0070C0"/>
                </a:solidFill>
                <a:latin typeface="微软雅黑" panose="020B0503020204020204" pitchFamily="34" charset="-122"/>
              </a:rPr>
              <a:t>31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个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微软雅黑" panose="020B0503020204020204" pitchFamily="34" charset="-122"/>
              </a:rPr>
              <a:t>省全面</a:t>
            </a:r>
            <a:r>
              <a:rPr lang="zh-CN" altLang="en-US" sz="1600" dirty="0" smtClean="0">
                <a:solidFill>
                  <a:srgbClr val="5F5F5F">
                    <a:lumMod val="50000"/>
                  </a:srgbClr>
                </a:solidFill>
                <a:latin typeface="微软雅黑" panose="020B0503020204020204" pitchFamily="34" charset="-122"/>
              </a:rPr>
              <a:t>覆盖</a:t>
            </a:r>
            <a:endParaRPr lang="en-US" altLang="zh-CN" dirty="0">
              <a:solidFill>
                <a:srgbClr val="5F5F5F">
                  <a:lumMod val="50000"/>
                </a:srgbClr>
              </a:solidFill>
              <a:latin typeface="Times New Roman"/>
              <a:ea typeface="幼圆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473798" y="4810784"/>
            <a:ext cx="16690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微软雅黑" pitchFamily="34" charset="-122"/>
              </a:rPr>
              <a:t>11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</a:rPr>
              <a:t>个</a:t>
            </a:r>
            <a:r>
              <a:rPr lang="zh-CN" altLang="en-US" sz="1600" dirty="0" smtClean="0">
                <a:solidFill>
                  <a:srgbClr val="5F5F5F">
                    <a:lumMod val="50000"/>
                  </a:srgbClr>
                </a:solidFill>
                <a:latin typeface="微软雅黑" pitchFamily="34" charset="-122"/>
              </a:rPr>
              <a:t>省地图数据</a:t>
            </a:r>
            <a:endParaRPr lang="en-US" altLang="zh-CN" sz="1600" dirty="0" smtClean="0">
              <a:solidFill>
                <a:srgbClr val="5F5F5F">
                  <a:lumMod val="50000"/>
                </a:srgbClr>
              </a:solidFill>
              <a:latin typeface="微软雅黑" pitchFamily="34" charset="-122"/>
            </a:endParaRPr>
          </a:p>
          <a:p>
            <a:r>
              <a:rPr lang="en-US" altLang="zh-CN" sz="1600" b="1" dirty="0" smtClean="0">
                <a:solidFill>
                  <a:srgbClr val="0070C0"/>
                </a:solidFill>
                <a:latin typeface="微软雅黑" pitchFamily="34" charset="-122"/>
              </a:rPr>
              <a:t>15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</a:rPr>
              <a:t>个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微软雅黑" pitchFamily="34" charset="-122"/>
              </a:rPr>
              <a:t>省标准</a:t>
            </a:r>
            <a:r>
              <a:rPr lang="zh-CN" altLang="en-US" sz="1600" dirty="0" smtClean="0">
                <a:solidFill>
                  <a:srgbClr val="5F5F5F">
                    <a:lumMod val="50000"/>
                  </a:srgbClr>
                </a:solidFill>
                <a:latin typeface="微软雅黑" pitchFamily="34" charset="-122"/>
              </a:rPr>
              <a:t>地址</a:t>
            </a:r>
            <a:endParaRPr lang="en-US" altLang="zh-CN" sz="1600" dirty="0">
              <a:solidFill>
                <a:srgbClr val="5F5F5F">
                  <a:lumMod val="50000"/>
                </a:srgbClr>
              </a:solidFill>
              <a:latin typeface="微软雅黑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4280" y="5532497"/>
            <a:ext cx="932831" cy="80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9" name="矩形 38"/>
          <p:cNvSpPr/>
          <p:nvPr/>
        </p:nvSpPr>
        <p:spPr>
          <a:xfrm>
            <a:off x="8377111" y="5527472"/>
            <a:ext cx="27226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10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余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微软雅黑" panose="020B0503020204020204" pitchFamily="34" charset="-122"/>
              </a:rPr>
              <a:t>个国家科技攻关项目</a:t>
            </a:r>
            <a:endParaRPr lang="en-US" altLang="zh-CN" sz="1600" dirty="0">
              <a:solidFill>
                <a:srgbClr val="5F5F5F">
                  <a:lumMod val="50000"/>
                </a:srgbClr>
              </a:solidFill>
              <a:latin typeface="微软雅黑" panose="020B0503020204020204" pitchFamily="34" charset="-122"/>
            </a:endParaRPr>
          </a:p>
          <a:p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10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余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微软雅黑" panose="020B0503020204020204" pitchFamily="34" charset="-122"/>
              </a:rPr>
              <a:t>个部委级项目</a:t>
            </a:r>
            <a:endParaRPr lang="en-US" altLang="zh-CN" sz="1600" dirty="0">
              <a:solidFill>
                <a:srgbClr val="5F5F5F">
                  <a:lumMod val="50000"/>
                </a:srgbClr>
              </a:solidFill>
              <a:latin typeface="微软雅黑" panose="020B0503020204020204" pitchFamily="34" charset="-122"/>
            </a:endParaRPr>
          </a:p>
          <a:p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100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</a:rPr>
              <a:t>余</a:t>
            </a:r>
            <a:r>
              <a:rPr lang="zh-CN" altLang="en-US" sz="1600" dirty="0">
                <a:solidFill>
                  <a:srgbClr val="5F5F5F">
                    <a:lumMod val="50000"/>
                  </a:srgbClr>
                </a:solidFill>
                <a:latin typeface="微软雅黑" panose="020B0503020204020204" pitchFamily="34" charset="-122"/>
              </a:rPr>
              <a:t>个省市级项目</a:t>
            </a:r>
            <a:endParaRPr lang="en-US" altLang="zh-CN" sz="1600" dirty="0">
              <a:solidFill>
                <a:srgbClr val="5F5F5F">
                  <a:lumMod val="50000"/>
                </a:srgbClr>
              </a:solidFill>
              <a:latin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12669" y="4600633"/>
            <a:ext cx="942671" cy="879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2" name="矩形 41"/>
          <p:cNvSpPr/>
          <p:nvPr/>
        </p:nvSpPr>
        <p:spPr>
          <a:xfrm>
            <a:off x="10264032" y="4785411"/>
            <a:ext cx="20395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涵盖全国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省份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积累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丰富数据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0955963"/>
      </p:ext>
    </p:extLst>
  </p:cSld>
  <p:clrMapOvr>
    <a:masterClrMapping/>
  </p:clrMapOvr>
  <p:transition spd="med" advTm="57516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CONTENTSID" val="258"/>
  <p:tag name="MH_SECTIONID" val="259,260,261,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NUMBER"/>
  <p:tag name="ID" val="54584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ENTRY"/>
  <p:tag name="ID" val="54584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NUMBER"/>
  <p:tag name="ID" val="54584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ENTRY"/>
  <p:tag name="ID" val="545842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NUMBER"/>
  <p:tag name="ID" val="545842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ENTRY"/>
  <p:tag name="ID" val="545842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NUMBER"/>
  <p:tag name="ID" val="545842"/>
  <p:tag name="MH_ORDER" val="NUMBE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TITLE"/>
  <p:tag name="ID" val="545842"/>
  <p:tag name="MH_ORDER" val="NUMBE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Text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Text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Other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SubTitle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Other"/>
  <p:tag name="MH_ORDER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SubTitle"/>
  <p:tag name="MH_ORDER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Other"/>
  <p:tag name="MH_ORDER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SubTitle"/>
  <p:tag name="MH_ORDER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Other"/>
  <p:tag name="MH_ORDER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Title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45117"/>
  <p:tag name="MH_LIBRARY" val="GRAPHIC"/>
  <p:tag name="MH_TYPE" val="SubTitle"/>
  <p:tag name="MH_ORDER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NUMBER"/>
  <p:tag name="ID" val="545842"/>
  <p:tag name="MH_ORDER" val="NUMB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TITLE"/>
  <p:tag name="ID" val="545842"/>
  <p:tag name="MH_ORDER" val="NUMBE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Titl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SubTitle"/>
  <p:tag name="MH_ORDER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Text"/>
  <p:tag name="MH_ORDER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SubTitle"/>
  <p:tag name="MH_ORDER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Text"/>
  <p:tag name="MH_ORDER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61226"/>
  <p:tag name="MH_LIBRARY" val="GRAPHIC"/>
  <p:tag name="MH_TYPE" val="Other"/>
  <p:tag name="MH_ORDER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YinZJG#"/>
  <p:tag name="MH_LAYOUT" val="TitleSubTitle"/>
  <p:tag name="MH" val="20151226141242"/>
  <p:tag name="MH_LIBRARY" val="GRAPHIC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41242"/>
  <p:tag name="MH_LIBRARY" val="GRAPHIC"/>
  <p:tag name="MH_TYPE" val="PageTitle"/>
  <p:tag name="MH_ORDER" val="PageTitl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Title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SubTitle"/>
  <p:tag name="MH_ORDER" val="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SubTitle"/>
  <p:tag name="MH_ORDER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SubTitle"/>
  <p:tag name="MH_ORDER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SubTitle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15614"/>
  <p:tag name="MH_LIBRARY" val="GRAPHIC"/>
  <p:tag name="MH_TYPE" val="Other"/>
  <p:tag name="MH_ORDER" val="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OTHERS"/>
  <p:tag name="ID" val="54584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NUMBER"/>
  <p:tag name="ID" val="545842"/>
  <p:tag name="MH_ORDER" val="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6104437"/>
  <p:tag name="MH_LIBRARY" val="CONTENTS"/>
  <p:tag name="MH_TYPE" val="TITLE"/>
  <p:tag name="ID" val="545842"/>
  <p:tag name="MH_ORDER" val="NUMBER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11.2|24.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1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2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2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2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Other"/>
  <p:tag name="MH_ORDER" val="2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SubTitle"/>
  <p:tag name="MH_ORDER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SubTitle"/>
  <p:tag name="MH_ORDER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SubTitle"/>
  <p:tag name="MH_ORDER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SubTitle"/>
  <p:tag name="MH_ORDER" val="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113809"/>
  <p:tag name="MH_LIBRARY" val="GRAPHIC"/>
  <p:tag name="MH_TYPE" val="SubTitle"/>
  <p:tag name="MH_ORDER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1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1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1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1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1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Other"/>
  <p:tag name="MH_ORDER" val="1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Desc"/>
  <p:tag name="MH_ORDER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SubTitle"/>
  <p:tag name="MH_ORDER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SubTitle"/>
  <p:tag name="MH_ORDER" val="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SubTitle"/>
  <p:tag name="MH_ORDER" val="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SubTitle"/>
  <p:tag name="MH_ORDER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72005"/>
  <p:tag name="MH_LIBRARY" val="GRAPHIC"/>
  <p:tag name="MH_TYPE" val="SubTitle"/>
  <p:tag name="MH_ORDER" val="6"/>
</p:tagLst>
</file>

<file path=ppt/theme/theme1.xml><?xml version="1.0" encoding="utf-8"?>
<a:theme xmlns:a="http://schemas.openxmlformats.org/drawingml/2006/main" name="A000120140530A99PPBG">
  <a:themeElements>
    <a:clrScheme name="自定义 765">
      <a:dk1>
        <a:srgbClr val="2F2F2F"/>
      </a:dk1>
      <a:lt1>
        <a:srgbClr val="FFFFFF"/>
      </a:lt1>
      <a:dk2>
        <a:srgbClr val="FFFFFF"/>
      </a:dk2>
      <a:lt2>
        <a:srgbClr val="5F5F5F"/>
      </a:lt2>
      <a:accent1>
        <a:srgbClr val="66A139"/>
      </a:accent1>
      <a:accent2>
        <a:srgbClr val="6C804B"/>
      </a:accent2>
      <a:accent3>
        <a:srgbClr val="7B8E2F"/>
      </a:accent3>
      <a:accent4>
        <a:srgbClr val="AD9E24"/>
      </a:accent4>
      <a:accent5>
        <a:srgbClr val="A8833C"/>
      </a:accent5>
      <a:accent6>
        <a:srgbClr val="B06405"/>
      </a:accent6>
      <a:hlink>
        <a:srgbClr val="356342"/>
      </a:hlink>
      <a:folHlink>
        <a:srgbClr val="AFB2B4"/>
      </a:folHlink>
    </a:clrScheme>
    <a:fontScheme name="自定义 90">
      <a:majorFont>
        <a:latin typeface="Gadugi"/>
        <a:ea typeface="幼圆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A000120150910A22KPBG</Template>
  <TotalTime>854</TotalTime>
  <Words>1995</Words>
  <Application>Microsoft Office PowerPoint</Application>
  <PresentationFormat>自定义</PresentationFormat>
  <Paragraphs>310</Paragraphs>
  <Slides>25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A000120140530A99PPBG</vt:lpstr>
      <vt:lpstr>大地图+农业可视化</vt:lpstr>
      <vt:lpstr>幻灯片 2</vt:lpstr>
      <vt:lpstr>幻灯片 3</vt:lpstr>
      <vt:lpstr>1.1地理信息与农业</vt:lpstr>
      <vt:lpstr>1.2地理信息与农业</vt:lpstr>
      <vt:lpstr>幻灯片 6</vt:lpstr>
      <vt:lpstr>2.1农业发展中的问题</vt:lpstr>
      <vt:lpstr>2.2耕地管理可视</vt:lpstr>
      <vt:lpstr>2.3耕地管理可视</vt:lpstr>
      <vt:lpstr>2.4确权工作底图</vt:lpstr>
      <vt:lpstr>2.5农业用地可视</vt:lpstr>
      <vt:lpstr>2.6农业用地可视</vt:lpstr>
      <vt:lpstr>2.7航空遥感影像</vt:lpstr>
      <vt:lpstr>2.8科学种植可视</vt:lpstr>
      <vt:lpstr>2.9产量评估可视</vt:lpstr>
      <vt:lpstr>2.10灾后评估可视</vt:lpstr>
      <vt:lpstr>2.11灾后评估可视</vt:lpstr>
      <vt:lpstr>2.12一张图的可视农业</vt:lpstr>
      <vt:lpstr>幻灯片 19</vt:lpstr>
      <vt:lpstr>3.1大地图缘来缘起</vt:lpstr>
      <vt:lpstr>3.2大地图的三个阶段</vt:lpstr>
      <vt:lpstr>3.3大地图介绍</vt:lpstr>
      <vt:lpstr>3.4大地图定位</vt:lpstr>
      <vt:lpstr>3.6大地图服务体系</vt:lpstr>
      <vt:lpstr>3.7大地图数据资源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张平</dc:creator>
  <cp:lastModifiedBy>zf</cp:lastModifiedBy>
  <cp:revision>147</cp:revision>
  <dcterms:created xsi:type="dcterms:W3CDTF">2015-12-26T02:39:17Z</dcterms:created>
  <dcterms:modified xsi:type="dcterms:W3CDTF">2016-01-06T08:43:59Z</dcterms:modified>
</cp:coreProperties>
</file>