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4" r:id="rId7"/>
    <p:sldId id="265" r:id="rId8"/>
    <p:sldId id="266" r:id="rId9"/>
    <p:sldId id="268" r:id="rId10"/>
  </p:sldIdLst>
  <p:sldSz cx="12192000" cy="6858000"/>
  <p:notesSz cx="6858000" cy="9144000"/>
  <p:embeddedFontLst>
    <p:embeddedFont>
      <p:font typeface="方正正中黑简体" panose="02000000000000000000" pitchFamily="2" charset="-122"/>
      <p:regular r:id="rId11"/>
    </p:embeddedFont>
    <p:embeddedFont>
      <p:font typeface="方正正准黑简体" panose="02000000000000000000" pitchFamily="2" charset="-122"/>
      <p:regular r:id="rId12"/>
    </p:embeddedFont>
    <p:embeddedFont>
      <p:font typeface="微软雅黑" panose="020B0503020204020204" pitchFamily="34" charset="-122"/>
      <p:regular r:id="rId13"/>
      <p:bold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微软雅黑 Light" panose="020B0502040204020203" pitchFamily="34" charset="-122"/>
      <p:regular r:id="rId21"/>
    </p:embeddedFont>
    <p:embeddedFont>
      <p:font typeface="Impact" panose="020B0806030902050204" pitchFamily="34" charset="0"/>
      <p:regular r:id="rId2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AAAC"/>
    <a:srgbClr val="2D4F73"/>
    <a:srgbClr val="017CC0"/>
    <a:srgbClr val="3DB8EF"/>
    <a:srgbClr val="4260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5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矩形 238"/>
          <p:cNvSpPr/>
          <p:nvPr userDrawn="1"/>
        </p:nvSpPr>
        <p:spPr>
          <a:xfrm>
            <a:off x="0" y="0"/>
            <a:ext cx="12192000" cy="6850314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74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02DA-12B8-4CD8-B19C-B0CC697D4294}" type="datetimeFigureOut">
              <a:rPr lang="zh-CN" altLang="en-US" smtClean="0"/>
              <a:t>2015/12/26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ACEB-5BCF-4A8D-8E93-74576406F8DF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592245" y="1906665"/>
            <a:ext cx="4042208" cy="2692102"/>
            <a:chOff x="3005138" y="1966913"/>
            <a:chExt cx="3165475" cy="2108200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4503738" y="2944813"/>
              <a:ext cx="523875" cy="527050"/>
            </a:xfrm>
            <a:custGeom>
              <a:avLst/>
              <a:gdLst>
                <a:gd name="T0" fmla="*/ 166 w 330"/>
                <a:gd name="T1" fmla="*/ 332 h 332"/>
                <a:gd name="T2" fmla="*/ 198 w 330"/>
                <a:gd name="T3" fmla="*/ 328 h 332"/>
                <a:gd name="T4" fmla="*/ 230 w 330"/>
                <a:gd name="T5" fmla="*/ 320 h 332"/>
                <a:gd name="T6" fmla="*/ 258 w 330"/>
                <a:gd name="T7" fmla="*/ 304 h 332"/>
                <a:gd name="T8" fmla="*/ 282 w 330"/>
                <a:gd name="T9" fmla="*/ 284 h 332"/>
                <a:gd name="T10" fmla="*/ 302 w 330"/>
                <a:gd name="T11" fmla="*/ 260 h 332"/>
                <a:gd name="T12" fmla="*/ 318 w 330"/>
                <a:gd name="T13" fmla="*/ 232 h 332"/>
                <a:gd name="T14" fmla="*/ 328 w 330"/>
                <a:gd name="T15" fmla="*/ 200 h 332"/>
                <a:gd name="T16" fmla="*/ 330 w 330"/>
                <a:gd name="T17" fmla="*/ 166 h 332"/>
                <a:gd name="T18" fmla="*/ 330 w 330"/>
                <a:gd name="T19" fmla="*/ 150 h 332"/>
                <a:gd name="T20" fmla="*/ 324 w 330"/>
                <a:gd name="T21" fmla="*/ 118 h 332"/>
                <a:gd name="T22" fmla="*/ 310 w 330"/>
                <a:gd name="T23" fmla="*/ 88 h 332"/>
                <a:gd name="T24" fmla="*/ 294 w 330"/>
                <a:gd name="T25" fmla="*/ 62 h 332"/>
                <a:gd name="T26" fmla="*/ 270 w 330"/>
                <a:gd name="T27" fmla="*/ 38 h 332"/>
                <a:gd name="T28" fmla="*/ 244 w 330"/>
                <a:gd name="T29" fmla="*/ 20 h 332"/>
                <a:gd name="T30" fmla="*/ 214 w 330"/>
                <a:gd name="T31" fmla="*/ 8 h 332"/>
                <a:gd name="T32" fmla="*/ 182 w 330"/>
                <a:gd name="T33" fmla="*/ 2 h 332"/>
                <a:gd name="T34" fmla="*/ 166 w 330"/>
                <a:gd name="T35" fmla="*/ 0 h 332"/>
                <a:gd name="T36" fmla="*/ 132 w 330"/>
                <a:gd name="T37" fmla="*/ 4 h 332"/>
                <a:gd name="T38" fmla="*/ 100 w 330"/>
                <a:gd name="T39" fmla="*/ 14 h 332"/>
                <a:gd name="T40" fmla="*/ 72 w 330"/>
                <a:gd name="T41" fmla="*/ 30 h 332"/>
                <a:gd name="T42" fmla="*/ 48 w 330"/>
                <a:gd name="T43" fmla="*/ 50 h 332"/>
                <a:gd name="T44" fmla="*/ 28 w 330"/>
                <a:gd name="T45" fmla="*/ 74 h 332"/>
                <a:gd name="T46" fmla="*/ 12 w 330"/>
                <a:gd name="T47" fmla="*/ 102 h 332"/>
                <a:gd name="T48" fmla="*/ 2 w 330"/>
                <a:gd name="T49" fmla="*/ 134 h 332"/>
                <a:gd name="T50" fmla="*/ 0 w 330"/>
                <a:gd name="T51" fmla="*/ 166 h 332"/>
                <a:gd name="T52" fmla="*/ 0 w 330"/>
                <a:gd name="T53" fmla="*/ 184 h 332"/>
                <a:gd name="T54" fmla="*/ 8 w 330"/>
                <a:gd name="T55" fmla="*/ 216 h 332"/>
                <a:gd name="T56" fmla="*/ 20 w 330"/>
                <a:gd name="T57" fmla="*/ 246 h 332"/>
                <a:gd name="T58" fmla="*/ 38 w 330"/>
                <a:gd name="T59" fmla="*/ 272 h 332"/>
                <a:gd name="T60" fmla="*/ 60 w 330"/>
                <a:gd name="T61" fmla="*/ 294 h 332"/>
                <a:gd name="T62" fmla="*/ 86 w 330"/>
                <a:gd name="T63" fmla="*/ 312 h 332"/>
                <a:gd name="T64" fmla="*/ 116 w 330"/>
                <a:gd name="T65" fmla="*/ 324 h 332"/>
                <a:gd name="T66" fmla="*/ 148 w 330"/>
                <a:gd name="T67" fmla="*/ 332 h 332"/>
                <a:gd name="T68" fmla="*/ 166 w 330"/>
                <a:gd name="T6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30" h="332">
                  <a:moveTo>
                    <a:pt x="166" y="332"/>
                  </a:moveTo>
                  <a:lnTo>
                    <a:pt x="166" y="332"/>
                  </a:lnTo>
                  <a:lnTo>
                    <a:pt x="182" y="332"/>
                  </a:lnTo>
                  <a:lnTo>
                    <a:pt x="198" y="328"/>
                  </a:lnTo>
                  <a:lnTo>
                    <a:pt x="214" y="324"/>
                  </a:lnTo>
                  <a:lnTo>
                    <a:pt x="230" y="320"/>
                  </a:lnTo>
                  <a:lnTo>
                    <a:pt x="244" y="312"/>
                  </a:lnTo>
                  <a:lnTo>
                    <a:pt x="258" y="304"/>
                  </a:lnTo>
                  <a:lnTo>
                    <a:pt x="270" y="294"/>
                  </a:lnTo>
                  <a:lnTo>
                    <a:pt x="282" y="284"/>
                  </a:lnTo>
                  <a:lnTo>
                    <a:pt x="294" y="272"/>
                  </a:lnTo>
                  <a:lnTo>
                    <a:pt x="302" y="260"/>
                  </a:lnTo>
                  <a:lnTo>
                    <a:pt x="310" y="246"/>
                  </a:lnTo>
                  <a:lnTo>
                    <a:pt x="318" y="232"/>
                  </a:lnTo>
                  <a:lnTo>
                    <a:pt x="324" y="216"/>
                  </a:lnTo>
                  <a:lnTo>
                    <a:pt x="328" y="200"/>
                  </a:lnTo>
                  <a:lnTo>
                    <a:pt x="330" y="184"/>
                  </a:lnTo>
                  <a:lnTo>
                    <a:pt x="330" y="166"/>
                  </a:lnTo>
                  <a:lnTo>
                    <a:pt x="330" y="166"/>
                  </a:lnTo>
                  <a:lnTo>
                    <a:pt x="330" y="150"/>
                  </a:lnTo>
                  <a:lnTo>
                    <a:pt x="328" y="134"/>
                  </a:lnTo>
                  <a:lnTo>
                    <a:pt x="324" y="118"/>
                  </a:lnTo>
                  <a:lnTo>
                    <a:pt x="318" y="102"/>
                  </a:lnTo>
                  <a:lnTo>
                    <a:pt x="310" y="88"/>
                  </a:lnTo>
                  <a:lnTo>
                    <a:pt x="302" y="74"/>
                  </a:lnTo>
                  <a:lnTo>
                    <a:pt x="294" y="62"/>
                  </a:lnTo>
                  <a:lnTo>
                    <a:pt x="282" y="50"/>
                  </a:lnTo>
                  <a:lnTo>
                    <a:pt x="270" y="38"/>
                  </a:lnTo>
                  <a:lnTo>
                    <a:pt x="258" y="30"/>
                  </a:lnTo>
                  <a:lnTo>
                    <a:pt x="244" y="20"/>
                  </a:lnTo>
                  <a:lnTo>
                    <a:pt x="230" y="14"/>
                  </a:lnTo>
                  <a:lnTo>
                    <a:pt x="214" y="8"/>
                  </a:lnTo>
                  <a:lnTo>
                    <a:pt x="198" y="4"/>
                  </a:lnTo>
                  <a:lnTo>
                    <a:pt x="182" y="2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48" y="2"/>
                  </a:lnTo>
                  <a:lnTo>
                    <a:pt x="132" y="4"/>
                  </a:lnTo>
                  <a:lnTo>
                    <a:pt x="116" y="8"/>
                  </a:lnTo>
                  <a:lnTo>
                    <a:pt x="100" y="14"/>
                  </a:lnTo>
                  <a:lnTo>
                    <a:pt x="86" y="20"/>
                  </a:lnTo>
                  <a:lnTo>
                    <a:pt x="72" y="30"/>
                  </a:lnTo>
                  <a:lnTo>
                    <a:pt x="60" y="38"/>
                  </a:lnTo>
                  <a:lnTo>
                    <a:pt x="48" y="50"/>
                  </a:lnTo>
                  <a:lnTo>
                    <a:pt x="38" y="62"/>
                  </a:lnTo>
                  <a:lnTo>
                    <a:pt x="28" y="74"/>
                  </a:lnTo>
                  <a:lnTo>
                    <a:pt x="20" y="88"/>
                  </a:lnTo>
                  <a:lnTo>
                    <a:pt x="12" y="102"/>
                  </a:lnTo>
                  <a:lnTo>
                    <a:pt x="8" y="118"/>
                  </a:lnTo>
                  <a:lnTo>
                    <a:pt x="2" y="134"/>
                  </a:lnTo>
                  <a:lnTo>
                    <a:pt x="0" y="150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0" y="184"/>
                  </a:lnTo>
                  <a:lnTo>
                    <a:pt x="2" y="200"/>
                  </a:lnTo>
                  <a:lnTo>
                    <a:pt x="8" y="216"/>
                  </a:lnTo>
                  <a:lnTo>
                    <a:pt x="12" y="232"/>
                  </a:lnTo>
                  <a:lnTo>
                    <a:pt x="20" y="246"/>
                  </a:lnTo>
                  <a:lnTo>
                    <a:pt x="28" y="260"/>
                  </a:lnTo>
                  <a:lnTo>
                    <a:pt x="38" y="272"/>
                  </a:lnTo>
                  <a:lnTo>
                    <a:pt x="48" y="284"/>
                  </a:lnTo>
                  <a:lnTo>
                    <a:pt x="60" y="294"/>
                  </a:lnTo>
                  <a:lnTo>
                    <a:pt x="72" y="304"/>
                  </a:lnTo>
                  <a:lnTo>
                    <a:pt x="86" y="312"/>
                  </a:lnTo>
                  <a:lnTo>
                    <a:pt x="100" y="320"/>
                  </a:lnTo>
                  <a:lnTo>
                    <a:pt x="116" y="324"/>
                  </a:lnTo>
                  <a:lnTo>
                    <a:pt x="132" y="328"/>
                  </a:lnTo>
                  <a:lnTo>
                    <a:pt x="148" y="332"/>
                  </a:lnTo>
                  <a:lnTo>
                    <a:pt x="166" y="332"/>
                  </a:lnTo>
                  <a:lnTo>
                    <a:pt x="166" y="332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4259263" y="2782888"/>
              <a:ext cx="307975" cy="307975"/>
            </a:xfrm>
            <a:custGeom>
              <a:avLst/>
              <a:gdLst>
                <a:gd name="T0" fmla="*/ 98 w 194"/>
                <a:gd name="T1" fmla="*/ 194 h 194"/>
                <a:gd name="T2" fmla="*/ 98 w 194"/>
                <a:gd name="T3" fmla="*/ 194 h 194"/>
                <a:gd name="T4" fmla="*/ 118 w 194"/>
                <a:gd name="T5" fmla="*/ 192 h 194"/>
                <a:gd name="T6" fmla="*/ 136 w 194"/>
                <a:gd name="T7" fmla="*/ 186 h 194"/>
                <a:gd name="T8" fmla="*/ 152 w 194"/>
                <a:gd name="T9" fmla="*/ 178 h 194"/>
                <a:gd name="T10" fmla="*/ 166 w 194"/>
                <a:gd name="T11" fmla="*/ 166 h 194"/>
                <a:gd name="T12" fmla="*/ 178 w 194"/>
                <a:gd name="T13" fmla="*/ 152 h 194"/>
                <a:gd name="T14" fmla="*/ 186 w 194"/>
                <a:gd name="T15" fmla="*/ 136 h 194"/>
                <a:gd name="T16" fmla="*/ 192 w 194"/>
                <a:gd name="T17" fmla="*/ 116 h 194"/>
                <a:gd name="T18" fmla="*/ 194 w 194"/>
                <a:gd name="T19" fmla="*/ 98 h 194"/>
                <a:gd name="T20" fmla="*/ 194 w 194"/>
                <a:gd name="T21" fmla="*/ 98 h 194"/>
                <a:gd name="T22" fmla="*/ 192 w 194"/>
                <a:gd name="T23" fmla="*/ 78 h 194"/>
                <a:gd name="T24" fmla="*/ 186 w 194"/>
                <a:gd name="T25" fmla="*/ 60 h 194"/>
                <a:gd name="T26" fmla="*/ 178 w 194"/>
                <a:gd name="T27" fmla="*/ 44 h 194"/>
                <a:gd name="T28" fmla="*/ 166 w 194"/>
                <a:gd name="T29" fmla="*/ 28 h 194"/>
                <a:gd name="T30" fmla="*/ 152 w 194"/>
                <a:gd name="T31" fmla="*/ 16 h 194"/>
                <a:gd name="T32" fmla="*/ 136 w 194"/>
                <a:gd name="T33" fmla="*/ 8 h 194"/>
                <a:gd name="T34" fmla="*/ 118 w 194"/>
                <a:gd name="T35" fmla="*/ 2 h 194"/>
                <a:gd name="T36" fmla="*/ 98 w 194"/>
                <a:gd name="T37" fmla="*/ 0 h 194"/>
                <a:gd name="T38" fmla="*/ 98 w 194"/>
                <a:gd name="T39" fmla="*/ 0 h 194"/>
                <a:gd name="T40" fmla="*/ 78 w 194"/>
                <a:gd name="T41" fmla="*/ 2 h 194"/>
                <a:gd name="T42" fmla="*/ 60 w 194"/>
                <a:gd name="T43" fmla="*/ 8 h 194"/>
                <a:gd name="T44" fmla="*/ 44 w 194"/>
                <a:gd name="T45" fmla="*/ 16 h 194"/>
                <a:gd name="T46" fmla="*/ 30 w 194"/>
                <a:gd name="T47" fmla="*/ 28 h 194"/>
                <a:gd name="T48" fmla="*/ 18 w 194"/>
                <a:gd name="T49" fmla="*/ 44 h 194"/>
                <a:gd name="T50" fmla="*/ 8 w 194"/>
                <a:gd name="T51" fmla="*/ 60 h 194"/>
                <a:gd name="T52" fmla="*/ 2 w 194"/>
                <a:gd name="T53" fmla="*/ 78 h 194"/>
                <a:gd name="T54" fmla="*/ 0 w 194"/>
                <a:gd name="T55" fmla="*/ 98 h 194"/>
                <a:gd name="T56" fmla="*/ 0 w 194"/>
                <a:gd name="T57" fmla="*/ 98 h 194"/>
                <a:gd name="T58" fmla="*/ 2 w 194"/>
                <a:gd name="T59" fmla="*/ 116 h 194"/>
                <a:gd name="T60" fmla="*/ 8 w 194"/>
                <a:gd name="T61" fmla="*/ 136 h 194"/>
                <a:gd name="T62" fmla="*/ 18 w 194"/>
                <a:gd name="T63" fmla="*/ 152 h 194"/>
                <a:gd name="T64" fmla="*/ 30 w 194"/>
                <a:gd name="T65" fmla="*/ 166 h 194"/>
                <a:gd name="T66" fmla="*/ 44 w 194"/>
                <a:gd name="T67" fmla="*/ 178 h 194"/>
                <a:gd name="T68" fmla="*/ 60 w 194"/>
                <a:gd name="T69" fmla="*/ 186 h 194"/>
                <a:gd name="T70" fmla="*/ 78 w 194"/>
                <a:gd name="T71" fmla="*/ 192 h 194"/>
                <a:gd name="T72" fmla="*/ 98 w 194"/>
                <a:gd name="T73" fmla="*/ 194 h 194"/>
                <a:gd name="T74" fmla="*/ 98 w 194"/>
                <a:gd name="T7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4" h="194">
                  <a:moveTo>
                    <a:pt x="98" y="194"/>
                  </a:moveTo>
                  <a:lnTo>
                    <a:pt x="98" y="194"/>
                  </a:lnTo>
                  <a:lnTo>
                    <a:pt x="118" y="192"/>
                  </a:lnTo>
                  <a:lnTo>
                    <a:pt x="136" y="186"/>
                  </a:lnTo>
                  <a:lnTo>
                    <a:pt x="152" y="178"/>
                  </a:lnTo>
                  <a:lnTo>
                    <a:pt x="166" y="166"/>
                  </a:lnTo>
                  <a:lnTo>
                    <a:pt x="178" y="152"/>
                  </a:lnTo>
                  <a:lnTo>
                    <a:pt x="186" y="136"/>
                  </a:lnTo>
                  <a:lnTo>
                    <a:pt x="192" y="116"/>
                  </a:lnTo>
                  <a:lnTo>
                    <a:pt x="194" y="98"/>
                  </a:lnTo>
                  <a:lnTo>
                    <a:pt x="194" y="98"/>
                  </a:lnTo>
                  <a:lnTo>
                    <a:pt x="192" y="78"/>
                  </a:lnTo>
                  <a:lnTo>
                    <a:pt x="186" y="60"/>
                  </a:lnTo>
                  <a:lnTo>
                    <a:pt x="178" y="44"/>
                  </a:lnTo>
                  <a:lnTo>
                    <a:pt x="166" y="28"/>
                  </a:lnTo>
                  <a:lnTo>
                    <a:pt x="152" y="16"/>
                  </a:lnTo>
                  <a:lnTo>
                    <a:pt x="136" y="8"/>
                  </a:lnTo>
                  <a:lnTo>
                    <a:pt x="118" y="2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78" y="2"/>
                  </a:lnTo>
                  <a:lnTo>
                    <a:pt x="60" y="8"/>
                  </a:lnTo>
                  <a:lnTo>
                    <a:pt x="44" y="16"/>
                  </a:lnTo>
                  <a:lnTo>
                    <a:pt x="30" y="28"/>
                  </a:lnTo>
                  <a:lnTo>
                    <a:pt x="18" y="44"/>
                  </a:lnTo>
                  <a:lnTo>
                    <a:pt x="8" y="60"/>
                  </a:lnTo>
                  <a:lnTo>
                    <a:pt x="2" y="7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2" y="116"/>
                  </a:lnTo>
                  <a:lnTo>
                    <a:pt x="8" y="136"/>
                  </a:lnTo>
                  <a:lnTo>
                    <a:pt x="18" y="152"/>
                  </a:lnTo>
                  <a:lnTo>
                    <a:pt x="30" y="166"/>
                  </a:lnTo>
                  <a:lnTo>
                    <a:pt x="44" y="178"/>
                  </a:lnTo>
                  <a:lnTo>
                    <a:pt x="60" y="186"/>
                  </a:lnTo>
                  <a:lnTo>
                    <a:pt x="78" y="192"/>
                  </a:lnTo>
                  <a:lnTo>
                    <a:pt x="98" y="194"/>
                  </a:lnTo>
                  <a:lnTo>
                    <a:pt x="98" y="19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392488" y="3195638"/>
              <a:ext cx="381000" cy="381000"/>
            </a:xfrm>
            <a:custGeom>
              <a:avLst/>
              <a:gdLst>
                <a:gd name="T0" fmla="*/ 120 w 240"/>
                <a:gd name="T1" fmla="*/ 240 h 240"/>
                <a:gd name="T2" fmla="*/ 120 w 240"/>
                <a:gd name="T3" fmla="*/ 240 h 240"/>
                <a:gd name="T4" fmla="*/ 132 w 240"/>
                <a:gd name="T5" fmla="*/ 240 h 240"/>
                <a:gd name="T6" fmla="*/ 144 w 240"/>
                <a:gd name="T7" fmla="*/ 238 h 240"/>
                <a:gd name="T8" fmla="*/ 166 w 240"/>
                <a:gd name="T9" fmla="*/ 230 h 240"/>
                <a:gd name="T10" fmla="*/ 186 w 240"/>
                <a:gd name="T11" fmla="*/ 220 h 240"/>
                <a:gd name="T12" fmla="*/ 204 w 240"/>
                <a:gd name="T13" fmla="*/ 206 h 240"/>
                <a:gd name="T14" fmla="*/ 220 w 240"/>
                <a:gd name="T15" fmla="*/ 188 h 240"/>
                <a:gd name="T16" fmla="*/ 230 w 240"/>
                <a:gd name="T17" fmla="*/ 168 h 240"/>
                <a:gd name="T18" fmla="*/ 238 w 240"/>
                <a:gd name="T19" fmla="*/ 144 h 240"/>
                <a:gd name="T20" fmla="*/ 238 w 240"/>
                <a:gd name="T21" fmla="*/ 132 h 240"/>
                <a:gd name="T22" fmla="*/ 240 w 240"/>
                <a:gd name="T23" fmla="*/ 120 h 240"/>
                <a:gd name="T24" fmla="*/ 240 w 240"/>
                <a:gd name="T25" fmla="*/ 120 h 240"/>
                <a:gd name="T26" fmla="*/ 238 w 240"/>
                <a:gd name="T27" fmla="*/ 108 h 240"/>
                <a:gd name="T28" fmla="*/ 238 w 240"/>
                <a:gd name="T29" fmla="*/ 96 h 240"/>
                <a:gd name="T30" fmla="*/ 230 w 240"/>
                <a:gd name="T31" fmla="*/ 74 h 240"/>
                <a:gd name="T32" fmla="*/ 220 w 240"/>
                <a:gd name="T33" fmla="*/ 54 h 240"/>
                <a:gd name="T34" fmla="*/ 204 w 240"/>
                <a:gd name="T35" fmla="*/ 36 h 240"/>
                <a:gd name="T36" fmla="*/ 186 w 240"/>
                <a:gd name="T37" fmla="*/ 20 h 240"/>
                <a:gd name="T38" fmla="*/ 166 w 240"/>
                <a:gd name="T39" fmla="*/ 10 h 240"/>
                <a:gd name="T40" fmla="*/ 144 w 240"/>
                <a:gd name="T41" fmla="*/ 2 h 240"/>
                <a:gd name="T42" fmla="*/ 132 w 240"/>
                <a:gd name="T43" fmla="*/ 2 h 240"/>
                <a:gd name="T44" fmla="*/ 120 w 240"/>
                <a:gd name="T45" fmla="*/ 0 h 240"/>
                <a:gd name="T46" fmla="*/ 120 w 240"/>
                <a:gd name="T47" fmla="*/ 0 h 240"/>
                <a:gd name="T48" fmla="*/ 108 w 240"/>
                <a:gd name="T49" fmla="*/ 2 h 240"/>
                <a:gd name="T50" fmla="*/ 96 w 240"/>
                <a:gd name="T51" fmla="*/ 2 h 240"/>
                <a:gd name="T52" fmla="*/ 74 w 240"/>
                <a:gd name="T53" fmla="*/ 10 h 240"/>
                <a:gd name="T54" fmla="*/ 52 w 240"/>
                <a:gd name="T55" fmla="*/ 20 h 240"/>
                <a:gd name="T56" fmla="*/ 34 w 240"/>
                <a:gd name="T57" fmla="*/ 36 h 240"/>
                <a:gd name="T58" fmla="*/ 20 w 240"/>
                <a:gd name="T59" fmla="*/ 54 h 240"/>
                <a:gd name="T60" fmla="*/ 10 w 240"/>
                <a:gd name="T61" fmla="*/ 74 h 240"/>
                <a:gd name="T62" fmla="*/ 2 w 240"/>
                <a:gd name="T63" fmla="*/ 96 h 240"/>
                <a:gd name="T64" fmla="*/ 0 w 240"/>
                <a:gd name="T65" fmla="*/ 108 h 240"/>
                <a:gd name="T66" fmla="*/ 0 w 240"/>
                <a:gd name="T67" fmla="*/ 120 h 240"/>
                <a:gd name="T68" fmla="*/ 0 w 240"/>
                <a:gd name="T69" fmla="*/ 120 h 240"/>
                <a:gd name="T70" fmla="*/ 0 w 240"/>
                <a:gd name="T71" fmla="*/ 132 h 240"/>
                <a:gd name="T72" fmla="*/ 2 w 240"/>
                <a:gd name="T73" fmla="*/ 144 h 240"/>
                <a:gd name="T74" fmla="*/ 10 w 240"/>
                <a:gd name="T75" fmla="*/ 168 h 240"/>
                <a:gd name="T76" fmla="*/ 20 w 240"/>
                <a:gd name="T77" fmla="*/ 188 h 240"/>
                <a:gd name="T78" fmla="*/ 34 w 240"/>
                <a:gd name="T79" fmla="*/ 206 h 240"/>
                <a:gd name="T80" fmla="*/ 52 w 240"/>
                <a:gd name="T81" fmla="*/ 220 h 240"/>
                <a:gd name="T82" fmla="*/ 74 w 240"/>
                <a:gd name="T83" fmla="*/ 230 h 240"/>
                <a:gd name="T84" fmla="*/ 96 w 240"/>
                <a:gd name="T85" fmla="*/ 238 h 240"/>
                <a:gd name="T86" fmla="*/ 108 w 240"/>
                <a:gd name="T87" fmla="*/ 240 h 240"/>
                <a:gd name="T88" fmla="*/ 120 w 240"/>
                <a:gd name="T89" fmla="*/ 240 h 240"/>
                <a:gd name="T90" fmla="*/ 120 w 240"/>
                <a:gd name="T9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0" h="240">
                  <a:moveTo>
                    <a:pt x="120" y="240"/>
                  </a:moveTo>
                  <a:lnTo>
                    <a:pt x="120" y="240"/>
                  </a:lnTo>
                  <a:lnTo>
                    <a:pt x="132" y="240"/>
                  </a:lnTo>
                  <a:lnTo>
                    <a:pt x="144" y="238"/>
                  </a:lnTo>
                  <a:lnTo>
                    <a:pt x="166" y="230"/>
                  </a:lnTo>
                  <a:lnTo>
                    <a:pt x="186" y="220"/>
                  </a:lnTo>
                  <a:lnTo>
                    <a:pt x="204" y="206"/>
                  </a:lnTo>
                  <a:lnTo>
                    <a:pt x="220" y="188"/>
                  </a:lnTo>
                  <a:lnTo>
                    <a:pt x="230" y="168"/>
                  </a:lnTo>
                  <a:lnTo>
                    <a:pt x="238" y="144"/>
                  </a:lnTo>
                  <a:lnTo>
                    <a:pt x="238" y="132"/>
                  </a:lnTo>
                  <a:lnTo>
                    <a:pt x="240" y="120"/>
                  </a:lnTo>
                  <a:lnTo>
                    <a:pt x="240" y="120"/>
                  </a:lnTo>
                  <a:lnTo>
                    <a:pt x="238" y="108"/>
                  </a:lnTo>
                  <a:lnTo>
                    <a:pt x="238" y="96"/>
                  </a:lnTo>
                  <a:lnTo>
                    <a:pt x="230" y="74"/>
                  </a:lnTo>
                  <a:lnTo>
                    <a:pt x="220" y="54"/>
                  </a:lnTo>
                  <a:lnTo>
                    <a:pt x="204" y="36"/>
                  </a:lnTo>
                  <a:lnTo>
                    <a:pt x="186" y="20"/>
                  </a:lnTo>
                  <a:lnTo>
                    <a:pt x="166" y="10"/>
                  </a:lnTo>
                  <a:lnTo>
                    <a:pt x="144" y="2"/>
                  </a:lnTo>
                  <a:lnTo>
                    <a:pt x="132" y="2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8" y="2"/>
                  </a:lnTo>
                  <a:lnTo>
                    <a:pt x="96" y="2"/>
                  </a:lnTo>
                  <a:lnTo>
                    <a:pt x="74" y="10"/>
                  </a:lnTo>
                  <a:lnTo>
                    <a:pt x="52" y="20"/>
                  </a:lnTo>
                  <a:lnTo>
                    <a:pt x="34" y="36"/>
                  </a:lnTo>
                  <a:lnTo>
                    <a:pt x="20" y="54"/>
                  </a:lnTo>
                  <a:lnTo>
                    <a:pt x="10" y="74"/>
                  </a:lnTo>
                  <a:lnTo>
                    <a:pt x="2" y="96"/>
                  </a:lnTo>
                  <a:lnTo>
                    <a:pt x="0" y="10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2"/>
                  </a:lnTo>
                  <a:lnTo>
                    <a:pt x="2" y="144"/>
                  </a:lnTo>
                  <a:lnTo>
                    <a:pt x="10" y="168"/>
                  </a:lnTo>
                  <a:lnTo>
                    <a:pt x="20" y="188"/>
                  </a:lnTo>
                  <a:lnTo>
                    <a:pt x="34" y="206"/>
                  </a:lnTo>
                  <a:lnTo>
                    <a:pt x="52" y="220"/>
                  </a:lnTo>
                  <a:lnTo>
                    <a:pt x="74" y="230"/>
                  </a:lnTo>
                  <a:lnTo>
                    <a:pt x="96" y="238"/>
                  </a:lnTo>
                  <a:lnTo>
                    <a:pt x="108" y="240"/>
                  </a:lnTo>
                  <a:lnTo>
                    <a:pt x="120" y="240"/>
                  </a:lnTo>
                  <a:lnTo>
                    <a:pt x="120" y="240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4710113" y="2741613"/>
              <a:ext cx="184150" cy="184150"/>
            </a:xfrm>
            <a:custGeom>
              <a:avLst/>
              <a:gdLst>
                <a:gd name="T0" fmla="*/ 58 w 116"/>
                <a:gd name="T1" fmla="*/ 116 h 116"/>
                <a:gd name="T2" fmla="*/ 58 w 116"/>
                <a:gd name="T3" fmla="*/ 116 h 116"/>
                <a:gd name="T4" fmla="*/ 70 w 116"/>
                <a:gd name="T5" fmla="*/ 116 h 116"/>
                <a:gd name="T6" fmla="*/ 80 w 116"/>
                <a:gd name="T7" fmla="*/ 112 h 116"/>
                <a:gd name="T8" fmla="*/ 90 w 116"/>
                <a:gd name="T9" fmla="*/ 106 h 116"/>
                <a:gd name="T10" fmla="*/ 98 w 116"/>
                <a:gd name="T11" fmla="*/ 100 h 116"/>
                <a:gd name="T12" fmla="*/ 106 w 116"/>
                <a:gd name="T13" fmla="*/ 90 h 116"/>
                <a:gd name="T14" fmla="*/ 112 w 116"/>
                <a:gd name="T15" fmla="*/ 82 h 116"/>
                <a:gd name="T16" fmla="*/ 114 w 116"/>
                <a:gd name="T17" fmla="*/ 70 h 116"/>
                <a:gd name="T18" fmla="*/ 116 w 116"/>
                <a:gd name="T19" fmla="*/ 58 h 116"/>
                <a:gd name="T20" fmla="*/ 116 w 116"/>
                <a:gd name="T21" fmla="*/ 58 h 116"/>
                <a:gd name="T22" fmla="*/ 114 w 116"/>
                <a:gd name="T23" fmla="*/ 46 h 116"/>
                <a:gd name="T24" fmla="*/ 112 w 116"/>
                <a:gd name="T25" fmla="*/ 36 h 116"/>
                <a:gd name="T26" fmla="*/ 106 w 116"/>
                <a:gd name="T27" fmla="*/ 26 h 116"/>
                <a:gd name="T28" fmla="*/ 98 w 116"/>
                <a:gd name="T29" fmla="*/ 16 h 116"/>
                <a:gd name="T30" fmla="*/ 90 w 116"/>
                <a:gd name="T31" fmla="*/ 10 h 116"/>
                <a:gd name="T32" fmla="*/ 80 w 116"/>
                <a:gd name="T33" fmla="*/ 4 h 116"/>
                <a:gd name="T34" fmla="*/ 70 w 116"/>
                <a:gd name="T35" fmla="*/ 2 h 116"/>
                <a:gd name="T36" fmla="*/ 58 w 116"/>
                <a:gd name="T37" fmla="*/ 0 h 116"/>
                <a:gd name="T38" fmla="*/ 58 w 116"/>
                <a:gd name="T39" fmla="*/ 0 h 116"/>
                <a:gd name="T40" fmla="*/ 46 w 116"/>
                <a:gd name="T41" fmla="*/ 2 h 116"/>
                <a:gd name="T42" fmla="*/ 34 w 116"/>
                <a:gd name="T43" fmla="*/ 4 h 116"/>
                <a:gd name="T44" fmla="*/ 24 w 116"/>
                <a:gd name="T45" fmla="*/ 10 h 116"/>
                <a:gd name="T46" fmla="*/ 16 w 116"/>
                <a:gd name="T47" fmla="*/ 16 h 116"/>
                <a:gd name="T48" fmla="*/ 10 w 116"/>
                <a:gd name="T49" fmla="*/ 26 h 116"/>
                <a:gd name="T50" fmla="*/ 4 w 116"/>
                <a:gd name="T51" fmla="*/ 36 h 116"/>
                <a:gd name="T52" fmla="*/ 0 w 116"/>
                <a:gd name="T53" fmla="*/ 46 h 116"/>
                <a:gd name="T54" fmla="*/ 0 w 116"/>
                <a:gd name="T55" fmla="*/ 58 h 116"/>
                <a:gd name="T56" fmla="*/ 0 w 116"/>
                <a:gd name="T57" fmla="*/ 58 h 116"/>
                <a:gd name="T58" fmla="*/ 0 w 116"/>
                <a:gd name="T59" fmla="*/ 70 h 116"/>
                <a:gd name="T60" fmla="*/ 4 w 116"/>
                <a:gd name="T61" fmla="*/ 82 h 116"/>
                <a:gd name="T62" fmla="*/ 10 w 116"/>
                <a:gd name="T63" fmla="*/ 90 h 116"/>
                <a:gd name="T64" fmla="*/ 16 w 116"/>
                <a:gd name="T65" fmla="*/ 100 h 116"/>
                <a:gd name="T66" fmla="*/ 24 w 116"/>
                <a:gd name="T67" fmla="*/ 106 h 116"/>
                <a:gd name="T68" fmla="*/ 34 w 116"/>
                <a:gd name="T69" fmla="*/ 112 h 116"/>
                <a:gd name="T70" fmla="*/ 46 w 116"/>
                <a:gd name="T71" fmla="*/ 116 h 116"/>
                <a:gd name="T72" fmla="*/ 58 w 116"/>
                <a:gd name="T73" fmla="*/ 116 h 116"/>
                <a:gd name="T74" fmla="*/ 58 w 116"/>
                <a:gd name="T7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6" h="116">
                  <a:moveTo>
                    <a:pt x="58" y="116"/>
                  </a:moveTo>
                  <a:lnTo>
                    <a:pt x="58" y="116"/>
                  </a:lnTo>
                  <a:lnTo>
                    <a:pt x="70" y="116"/>
                  </a:lnTo>
                  <a:lnTo>
                    <a:pt x="80" y="112"/>
                  </a:lnTo>
                  <a:lnTo>
                    <a:pt x="90" y="106"/>
                  </a:lnTo>
                  <a:lnTo>
                    <a:pt x="98" y="100"/>
                  </a:lnTo>
                  <a:lnTo>
                    <a:pt x="106" y="90"/>
                  </a:lnTo>
                  <a:lnTo>
                    <a:pt x="112" y="82"/>
                  </a:lnTo>
                  <a:lnTo>
                    <a:pt x="114" y="70"/>
                  </a:lnTo>
                  <a:lnTo>
                    <a:pt x="116" y="58"/>
                  </a:lnTo>
                  <a:lnTo>
                    <a:pt x="116" y="58"/>
                  </a:lnTo>
                  <a:lnTo>
                    <a:pt x="114" y="46"/>
                  </a:lnTo>
                  <a:lnTo>
                    <a:pt x="112" y="36"/>
                  </a:lnTo>
                  <a:lnTo>
                    <a:pt x="106" y="26"/>
                  </a:lnTo>
                  <a:lnTo>
                    <a:pt x="98" y="16"/>
                  </a:lnTo>
                  <a:lnTo>
                    <a:pt x="90" y="10"/>
                  </a:lnTo>
                  <a:lnTo>
                    <a:pt x="80" y="4"/>
                  </a:lnTo>
                  <a:lnTo>
                    <a:pt x="70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46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6"/>
                  </a:lnTo>
                  <a:lnTo>
                    <a:pt x="4" y="36"/>
                  </a:lnTo>
                  <a:lnTo>
                    <a:pt x="0" y="4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70"/>
                  </a:lnTo>
                  <a:lnTo>
                    <a:pt x="4" y="82"/>
                  </a:lnTo>
                  <a:lnTo>
                    <a:pt x="10" y="90"/>
                  </a:lnTo>
                  <a:lnTo>
                    <a:pt x="16" y="100"/>
                  </a:lnTo>
                  <a:lnTo>
                    <a:pt x="24" y="106"/>
                  </a:lnTo>
                  <a:lnTo>
                    <a:pt x="34" y="112"/>
                  </a:lnTo>
                  <a:lnTo>
                    <a:pt x="46" y="116"/>
                  </a:lnTo>
                  <a:lnTo>
                    <a:pt x="58" y="116"/>
                  </a:lnTo>
                  <a:lnTo>
                    <a:pt x="58" y="116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3922713" y="3071813"/>
              <a:ext cx="225425" cy="225425"/>
            </a:xfrm>
            <a:custGeom>
              <a:avLst/>
              <a:gdLst>
                <a:gd name="T0" fmla="*/ 70 w 142"/>
                <a:gd name="T1" fmla="*/ 142 h 142"/>
                <a:gd name="T2" fmla="*/ 70 w 142"/>
                <a:gd name="T3" fmla="*/ 142 h 142"/>
                <a:gd name="T4" fmla="*/ 84 w 142"/>
                <a:gd name="T5" fmla="*/ 140 h 142"/>
                <a:gd name="T6" fmla="*/ 98 w 142"/>
                <a:gd name="T7" fmla="*/ 136 h 142"/>
                <a:gd name="T8" fmla="*/ 110 w 142"/>
                <a:gd name="T9" fmla="*/ 130 h 142"/>
                <a:gd name="T10" fmla="*/ 120 w 142"/>
                <a:gd name="T11" fmla="*/ 120 h 142"/>
                <a:gd name="T12" fmla="*/ 128 w 142"/>
                <a:gd name="T13" fmla="*/ 110 h 142"/>
                <a:gd name="T14" fmla="*/ 136 w 142"/>
                <a:gd name="T15" fmla="*/ 98 h 142"/>
                <a:gd name="T16" fmla="*/ 140 w 142"/>
                <a:gd name="T17" fmla="*/ 86 h 142"/>
                <a:gd name="T18" fmla="*/ 142 w 142"/>
                <a:gd name="T19" fmla="*/ 70 h 142"/>
                <a:gd name="T20" fmla="*/ 142 w 142"/>
                <a:gd name="T21" fmla="*/ 70 h 142"/>
                <a:gd name="T22" fmla="*/ 140 w 142"/>
                <a:gd name="T23" fmla="*/ 56 h 142"/>
                <a:gd name="T24" fmla="*/ 136 w 142"/>
                <a:gd name="T25" fmla="*/ 44 h 142"/>
                <a:gd name="T26" fmla="*/ 128 w 142"/>
                <a:gd name="T27" fmla="*/ 32 h 142"/>
                <a:gd name="T28" fmla="*/ 120 w 142"/>
                <a:gd name="T29" fmla="*/ 22 h 142"/>
                <a:gd name="T30" fmla="*/ 110 w 142"/>
                <a:gd name="T31" fmla="*/ 12 h 142"/>
                <a:gd name="T32" fmla="*/ 98 w 142"/>
                <a:gd name="T33" fmla="*/ 6 h 142"/>
                <a:gd name="T34" fmla="*/ 84 w 142"/>
                <a:gd name="T35" fmla="*/ 2 h 142"/>
                <a:gd name="T36" fmla="*/ 70 w 142"/>
                <a:gd name="T37" fmla="*/ 0 h 142"/>
                <a:gd name="T38" fmla="*/ 70 w 142"/>
                <a:gd name="T39" fmla="*/ 0 h 142"/>
                <a:gd name="T40" fmla="*/ 56 w 142"/>
                <a:gd name="T41" fmla="*/ 2 h 142"/>
                <a:gd name="T42" fmla="*/ 44 w 142"/>
                <a:gd name="T43" fmla="*/ 6 h 142"/>
                <a:gd name="T44" fmla="*/ 32 w 142"/>
                <a:gd name="T45" fmla="*/ 12 h 142"/>
                <a:gd name="T46" fmla="*/ 20 w 142"/>
                <a:gd name="T47" fmla="*/ 22 h 142"/>
                <a:gd name="T48" fmla="*/ 12 w 142"/>
                <a:gd name="T49" fmla="*/ 32 h 142"/>
                <a:gd name="T50" fmla="*/ 6 w 142"/>
                <a:gd name="T51" fmla="*/ 44 h 142"/>
                <a:gd name="T52" fmla="*/ 2 w 142"/>
                <a:gd name="T53" fmla="*/ 56 h 142"/>
                <a:gd name="T54" fmla="*/ 0 w 142"/>
                <a:gd name="T55" fmla="*/ 70 h 142"/>
                <a:gd name="T56" fmla="*/ 0 w 142"/>
                <a:gd name="T57" fmla="*/ 70 h 142"/>
                <a:gd name="T58" fmla="*/ 2 w 142"/>
                <a:gd name="T59" fmla="*/ 86 h 142"/>
                <a:gd name="T60" fmla="*/ 6 w 142"/>
                <a:gd name="T61" fmla="*/ 98 h 142"/>
                <a:gd name="T62" fmla="*/ 12 w 142"/>
                <a:gd name="T63" fmla="*/ 110 h 142"/>
                <a:gd name="T64" fmla="*/ 20 w 142"/>
                <a:gd name="T65" fmla="*/ 120 h 142"/>
                <a:gd name="T66" fmla="*/ 32 w 142"/>
                <a:gd name="T67" fmla="*/ 130 h 142"/>
                <a:gd name="T68" fmla="*/ 44 w 142"/>
                <a:gd name="T69" fmla="*/ 136 h 142"/>
                <a:gd name="T70" fmla="*/ 56 w 142"/>
                <a:gd name="T71" fmla="*/ 140 h 142"/>
                <a:gd name="T72" fmla="*/ 70 w 142"/>
                <a:gd name="T73" fmla="*/ 142 h 142"/>
                <a:gd name="T74" fmla="*/ 70 w 142"/>
                <a:gd name="T7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2" h="142">
                  <a:moveTo>
                    <a:pt x="70" y="142"/>
                  </a:moveTo>
                  <a:lnTo>
                    <a:pt x="70" y="142"/>
                  </a:lnTo>
                  <a:lnTo>
                    <a:pt x="84" y="140"/>
                  </a:lnTo>
                  <a:lnTo>
                    <a:pt x="98" y="136"/>
                  </a:lnTo>
                  <a:lnTo>
                    <a:pt x="110" y="130"/>
                  </a:lnTo>
                  <a:lnTo>
                    <a:pt x="120" y="120"/>
                  </a:lnTo>
                  <a:lnTo>
                    <a:pt x="128" y="110"/>
                  </a:lnTo>
                  <a:lnTo>
                    <a:pt x="136" y="98"/>
                  </a:lnTo>
                  <a:lnTo>
                    <a:pt x="140" y="86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0" y="56"/>
                  </a:lnTo>
                  <a:lnTo>
                    <a:pt x="136" y="44"/>
                  </a:lnTo>
                  <a:lnTo>
                    <a:pt x="128" y="32"/>
                  </a:lnTo>
                  <a:lnTo>
                    <a:pt x="120" y="22"/>
                  </a:lnTo>
                  <a:lnTo>
                    <a:pt x="110" y="12"/>
                  </a:lnTo>
                  <a:lnTo>
                    <a:pt x="98" y="6"/>
                  </a:lnTo>
                  <a:lnTo>
                    <a:pt x="84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4" y="6"/>
                  </a:lnTo>
                  <a:lnTo>
                    <a:pt x="32" y="12"/>
                  </a:lnTo>
                  <a:lnTo>
                    <a:pt x="20" y="22"/>
                  </a:lnTo>
                  <a:lnTo>
                    <a:pt x="12" y="32"/>
                  </a:lnTo>
                  <a:lnTo>
                    <a:pt x="6" y="44"/>
                  </a:lnTo>
                  <a:lnTo>
                    <a:pt x="2" y="56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2" y="86"/>
                  </a:lnTo>
                  <a:lnTo>
                    <a:pt x="6" y="98"/>
                  </a:lnTo>
                  <a:lnTo>
                    <a:pt x="12" y="110"/>
                  </a:lnTo>
                  <a:lnTo>
                    <a:pt x="20" y="120"/>
                  </a:lnTo>
                  <a:lnTo>
                    <a:pt x="32" y="130"/>
                  </a:lnTo>
                  <a:lnTo>
                    <a:pt x="44" y="136"/>
                  </a:lnTo>
                  <a:lnTo>
                    <a:pt x="56" y="140"/>
                  </a:lnTo>
                  <a:lnTo>
                    <a:pt x="70" y="142"/>
                  </a:lnTo>
                  <a:lnTo>
                    <a:pt x="70" y="142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4376738" y="3446463"/>
              <a:ext cx="260350" cy="260350"/>
            </a:xfrm>
            <a:custGeom>
              <a:avLst/>
              <a:gdLst>
                <a:gd name="T0" fmla="*/ 82 w 164"/>
                <a:gd name="T1" fmla="*/ 164 h 164"/>
                <a:gd name="T2" fmla="*/ 82 w 164"/>
                <a:gd name="T3" fmla="*/ 164 h 164"/>
                <a:gd name="T4" fmla="*/ 98 w 164"/>
                <a:gd name="T5" fmla="*/ 162 h 164"/>
                <a:gd name="T6" fmla="*/ 114 w 164"/>
                <a:gd name="T7" fmla="*/ 158 h 164"/>
                <a:gd name="T8" fmla="*/ 128 w 164"/>
                <a:gd name="T9" fmla="*/ 150 h 164"/>
                <a:gd name="T10" fmla="*/ 140 w 164"/>
                <a:gd name="T11" fmla="*/ 140 h 164"/>
                <a:gd name="T12" fmla="*/ 150 w 164"/>
                <a:gd name="T13" fmla="*/ 128 h 164"/>
                <a:gd name="T14" fmla="*/ 158 w 164"/>
                <a:gd name="T15" fmla="*/ 114 h 164"/>
                <a:gd name="T16" fmla="*/ 162 w 164"/>
                <a:gd name="T17" fmla="*/ 98 h 164"/>
                <a:gd name="T18" fmla="*/ 164 w 164"/>
                <a:gd name="T19" fmla="*/ 82 h 164"/>
                <a:gd name="T20" fmla="*/ 164 w 164"/>
                <a:gd name="T21" fmla="*/ 82 h 164"/>
                <a:gd name="T22" fmla="*/ 162 w 164"/>
                <a:gd name="T23" fmla="*/ 66 h 164"/>
                <a:gd name="T24" fmla="*/ 158 w 164"/>
                <a:gd name="T25" fmla="*/ 50 h 164"/>
                <a:gd name="T26" fmla="*/ 150 w 164"/>
                <a:gd name="T27" fmla="*/ 36 h 164"/>
                <a:gd name="T28" fmla="*/ 140 w 164"/>
                <a:gd name="T29" fmla="*/ 24 h 164"/>
                <a:gd name="T30" fmla="*/ 128 w 164"/>
                <a:gd name="T31" fmla="*/ 14 h 164"/>
                <a:gd name="T32" fmla="*/ 114 w 164"/>
                <a:gd name="T33" fmla="*/ 6 h 164"/>
                <a:gd name="T34" fmla="*/ 98 w 164"/>
                <a:gd name="T35" fmla="*/ 2 h 164"/>
                <a:gd name="T36" fmla="*/ 82 w 164"/>
                <a:gd name="T37" fmla="*/ 0 h 164"/>
                <a:gd name="T38" fmla="*/ 82 w 164"/>
                <a:gd name="T39" fmla="*/ 0 h 164"/>
                <a:gd name="T40" fmla="*/ 66 w 164"/>
                <a:gd name="T41" fmla="*/ 2 h 164"/>
                <a:gd name="T42" fmla="*/ 50 w 164"/>
                <a:gd name="T43" fmla="*/ 6 h 164"/>
                <a:gd name="T44" fmla="*/ 36 w 164"/>
                <a:gd name="T45" fmla="*/ 14 h 164"/>
                <a:gd name="T46" fmla="*/ 24 w 164"/>
                <a:gd name="T47" fmla="*/ 24 h 164"/>
                <a:gd name="T48" fmla="*/ 14 w 164"/>
                <a:gd name="T49" fmla="*/ 36 h 164"/>
                <a:gd name="T50" fmla="*/ 6 w 164"/>
                <a:gd name="T51" fmla="*/ 50 h 164"/>
                <a:gd name="T52" fmla="*/ 2 w 164"/>
                <a:gd name="T53" fmla="*/ 66 h 164"/>
                <a:gd name="T54" fmla="*/ 0 w 164"/>
                <a:gd name="T55" fmla="*/ 82 h 164"/>
                <a:gd name="T56" fmla="*/ 0 w 164"/>
                <a:gd name="T57" fmla="*/ 82 h 164"/>
                <a:gd name="T58" fmla="*/ 2 w 164"/>
                <a:gd name="T59" fmla="*/ 98 h 164"/>
                <a:gd name="T60" fmla="*/ 6 w 164"/>
                <a:gd name="T61" fmla="*/ 114 h 164"/>
                <a:gd name="T62" fmla="*/ 14 w 164"/>
                <a:gd name="T63" fmla="*/ 128 h 164"/>
                <a:gd name="T64" fmla="*/ 24 w 164"/>
                <a:gd name="T65" fmla="*/ 140 h 164"/>
                <a:gd name="T66" fmla="*/ 36 w 164"/>
                <a:gd name="T67" fmla="*/ 150 h 164"/>
                <a:gd name="T68" fmla="*/ 50 w 164"/>
                <a:gd name="T69" fmla="*/ 158 h 164"/>
                <a:gd name="T70" fmla="*/ 66 w 164"/>
                <a:gd name="T71" fmla="*/ 162 h 164"/>
                <a:gd name="T72" fmla="*/ 82 w 164"/>
                <a:gd name="T73" fmla="*/ 164 h 164"/>
                <a:gd name="T74" fmla="*/ 82 w 164"/>
                <a:gd name="T7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4" h="164">
                  <a:moveTo>
                    <a:pt x="82" y="164"/>
                  </a:moveTo>
                  <a:lnTo>
                    <a:pt x="82" y="164"/>
                  </a:lnTo>
                  <a:lnTo>
                    <a:pt x="98" y="162"/>
                  </a:lnTo>
                  <a:lnTo>
                    <a:pt x="114" y="158"/>
                  </a:lnTo>
                  <a:lnTo>
                    <a:pt x="128" y="150"/>
                  </a:lnTo>
                  <a:lnTo>
                    <a:pt x="140" y="140"/>
                  </a:lnTo>
                  <a:lnTo>
                    <a:pt x="150" y="128"/>
                  </a:lnTo>
                  <a:lnTo>
                    <a:pt x="158" y="114"/>
                  </a:lnTo>
                  <a:lnTo>
                    <a:pt x="162" y="98"/>
                  </a:lnTo>
                  <a:lnTo>
                    <a:pt x="164" y="82"/>
                  </a:lnTo>
                  <a:lnTo>
                    <a:pt x="164" y="82"/>
                  </a:lnTo>
                  <a:lnTo>
                    <a:pt x="162" y="66"/>
                  </a:lnTo>
                  <a:lnTo>
                    <a:pt x="158" y="50"/>
                  </a:lnTo>
                  <a:lnTo>
                    <a:pt x="150" y="36"/>
                  </a:lnTo>
                  <a:lnTo>
                    <a:pt x="140" y="24"/>
                  </a:lnTo>
                  <a:lnTo>
                    <a:pt x="128" y="14"/>
                  </a:lnTo>
                  <a:lnTo>
                    <a:pt x="114" y="6"/>
                  </a:lnTo>
                  <a:lnTo>
                    <a:pt x="98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66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4"/>
                  </a:lnTo>
                  <a:lnTo>
                    <a:pt x="14" y="36"/>
                  </a:lnTo>
                  <a:lnTo>
                    <a:pt x="6" y="50"/>
                  </a:lnTo>
                  <a:lnTo>
                    <a:pt x="2" y="66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2" y="98"/>
                  </a:lnTo>
                  <a:lnTo>
                    <a:pt x="6" y="114"/>
                  </a:lnTo>
                  <a:lnTo>
                    <a:pt x="14" y="128"/>
                  </a:lnTo>
                  <a:lnTo>
                    <a:pt x="24" y="140"/>
                  </a:lnTo>
                  <a:lnTo>
                    <a:pt x="36" y="150"/>
                  </a:lnTo>
                  <a:lnTo>
                    <a:pt x="50" y="158"/>
                  </a:lnTo>
                  <a:lnTo>
                    <a:pt x="66" y="162"/>
                  </a:lnTo>
                  <a:lnTo>
                    <a:pt x="82" y="164"/>
                  </a:lnTo>
                  <a:lnTo>
                    <a:pt x="82" y="164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3995738" y="2671763"/>
              <a:ext cx="269875" cy="269875"/>
            </a:xfrm>
            <a:custGeom>
              <a:avLst/>
              <a:gdLst>
                <a:gd name="T0" fmla="*/ 84 w 170"/>
                <a:gd name="T1" fmla="*/ 170 h 170"/>
                <a:gd name="T2" fmla="*/ 84 w 170"/>
                <a:gd name="T3" fmla="*/ 170 h 170"/>
                <a:gd name="T4" fmla="*/ 102 w 170"/>
                <a:gd name="T5" fmla="*/ 170 h 170"/>
                <a:gd name="T6" fmla="*/ 118 w 170"/>
                <a:gd name="T7" fmla="*/ 164 h 170"/>
                <a:gd name="T8" fmla="*/ 132 w 170"/>
                <a:gd name="T9" fmla="*/ 156 h 170"/>
                <a:gd name="T10" fmla="*/ 146 w 170"/>
                <a:gd name="T11" fmla="*/ 146 h 170"/>
                <a:gd name="T12" fmla="*/ 156 w 170"/>
                <a:gd name="T13" fmla="*/ 134 h 170"/>
                <a:gd name="T14" fmla="*/ 164 w 170"/>
                <a:gd name="T15" fmla="*/ 118 h 170"/>
                <a:gd name="T16" fmla="*/ 168 w 170"/>
                <a:gd name="T17" fmla="*/ 102 h 170"/>
                <a:gd name="T18" fmla="*/ 170 w 170"/>
                <a:gd name="T19" fmla="*/ 86 h 170"/>
                <a:gd name="T20" fmla="*/ 170 w 170"/>
                <a:gd name="T21" fmla="*/ 86 h 170"/>
                <a:gd name="T22" fmla="*/ 168 w 170"/>
                <a:gd name="T23" fmla="*/ 68 h 170"/>
                <a:gd name="T24" fmla="*/ 164 w 170"/>
                <a:gd name="T25" fmla="*/ 52 h 170"/>
                <a:gd name="T26" fmla="*/ 156 w 170"/>
                <a:gd name="T27" fmla="*/ 38 h 170"/>
                <a:gd name="T28" fmla="*/ 146 w 170"/>
                <a:gd name="T29" fmla="*/ 24 h 170"/>
                <a:gd name="T30" fmla="*/ 132 w 170"/>
                <a:gd name="T31" fmla="*/ 14 h 170"/>
                <a:gd name="T32" fmla="*/ 118 w 170"/>
                <a:gd name="T33" fmla="*/ 6 h 170"/>
                <a:gd name="T34" fmla="*/ 102 w 170"/>
                <a:gd name="T35" fmla="*/ 2 h 170"/>
                <a:gd name="T36" fmla="*/ 84 w 170"/>
                <a:gd name="T37" fmla="*/ 0 h 170"/>
                <a:gd name="T38" fmla="*/ 84 w 170"/>
                <a:gd name="T39" fmla="*/ 0 h 170"/>
                <a:gd name="T40" fmla="*/ 68 w 170"/>
                <a:gd name="T41" fmla="*/ 2 h 170"/>
                <a:gd name="T42" fmla="*/ 52 w 170"/>
                <a:gd name="T43" fmla="*/ 6 h 170"/>
                <a:gd name="T44" fmla="*/ 38 w 170"/>
                <a:gd name="T45" fmla="*/ 14 h 170"/>
                <a:gd name="T46" fmla="*/ 24 w 170"/>
                <a:gd name="T47" fmla="*/ 24 h 170"/>
                <a:gd name="T48" fmla="*/ 14 w 170"/>
                <a:gd name="T49" fmla="*/ 38 h 170"/>
                <a:gd name="T50" fmla="*/ 6 w 170"/>
                <a:gd name="T51" fmla="*/ 52 h 170"/>
                <a:gd name="T52" fmla="*/ 2 w 170"/>
                <a:gd name="T53" fmla="*/ 68 h 170"/>
                <a:gd name="T54" fmla="*/ 0 w 170"/>
                <a:gd name="T55" fmla="*/ 86 h 170"/>
                <a:gd name="T56" fmla="*/ 0 w 170"/>
                <a:gd name="T57" fmla="*/ 86 h 170"/>
                <a:gd name="T58" fmla="*/ 2 w 170"/>
                <a:gd name="T59" fmla="*/ 102 h 170"/>
                <a:gd name="T60" fmla="*/ 6 w 170"/>
                <a:gd name="T61" fmla="*/ 118 h 170"/>
                <a:gd name="T62" fmla="*/ 14 w 170"/>
                <a:gd name="T63" fmla="*/ 134 h 170"/>
                <a:gd name="T64" fmla="*/ 24 w 170"/>
                <a:gd name="T65" fmla="*/ 146 h 170"/>
                <a:gd name="T66" fmla="*/ 38 w 170"/>
                <a:gd name="T67" fmla="*/ 156 h 170"/>
                <a:gd name="T68" fmla="*/ 52 w 170"/>
                <a:gd name="T69" fmla="*/ 164 h 170"/>
                <a:gd name="T70" fmla="*/ 68 w 170"/>
                <a:gd name="T71" fmla="*/ 170 h 170"/>
                <a:gd name="T72" fmla="*/ 84 w 170"/>
                <a:gd name="T73" fmla="*/ 170 h 170"/>
                <a:gd name="T74" fmla="*/ 84 w 170"/>
                <a:gd name="T75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0" h="170">
                  <a:moveTo>
                    <a:pt x="84" y="170"/>
                  </a:moveTo>
                  <a:lnTo>
                    <a:pt x="84" y="170"/>
                  </a:lnTo>
                  <a:lnTo>
                    <a:pt x="102" y="170"/>
                  </a:lnTo>
                  <a:lnTo>
                    <a:pt x="118" y="164"/>
                  </a:lnTo>
                  <a:lnTo>
                    <a:pt x="132" y="156"/>
                  </a:lnTo>
                  <a:lnTo>
                    <a:pt x="146" y="146"/>
                  </a:lnTo>
                  <a:lnTo>
                    <a:pt x="156" y="134"/>
                  </a:lnTo>
                  <a:lnTo>
                    <a:pt x="164" y="118"/>
                  </a:lnTo>
                  <a:lnTo>
                    <a:pt x="168" y="102"/>
                  </a:lnTo>
                  <a:lnTo>
                    <a:pt x="170" y="86"/>
                  </a:lnTo>
                  <a:lnTo>
                    <a:pt x="170" y="86"/>
                  </a:lnTo>
                  <a:lnTo>
                    <a:pt x="168" y="68"/>
                  </a:lnTo>
                  <a:lnTo>
                    <a:pt x="164" y="52"/>
                  </a:lnTo>
                  <a:lnTo>
                    <a:pt x="156" y="38"/>
                  </a:lnTo>
                  <a:lnTo>
                    <a:pt x="146" y="24"/>
                  </a:lnTo>
                  <a:lnTo>
                    <a:pt x="132" y="14"/>
                  </a:lnTo>
                  <a:lnTo>
                    <a:pt x="118" y="6"/>
                  </a:lnTo>
                  <a:lnTo>
                    <a:pt x="102" y="2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68" y="2"/>
                  </a:lnTo>
                  <a:lnTo>
                    <a:pt x="52" y="6"/>
                  </a:lnTo>
                  <a:lnTo>
                    <a:pt x="38" y="14"/>
                  </a:lnTo>
                  <a:lnTo>
                    <a:pt x="24" y="24"/>
                  </a:lnTo>
                  <a:lnTo>
                    <a:pt x="14" y="38"/>
                  </a:lnTo>
                  <a:lnTo>
                    <a:pt x="6" y="52"/>
                  </a:lnTo>
                  <a:lnTo>
                    <a:pt x="2" y="68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102"/>
                  </a:lnTo>
                  <a:lnTo>
                    <a:pt x="6" y="118"/>
                  </a:lnTo>
                  <a:lnTo>
                    <a:pt x="14" y="134"/>
                  </a:lnTo>
                  <a:lnTo>
                    <a:pt x="24" y="146"/>
                  </a:lnTo>
                  <a:lnTo>
                    <a:pt x="38" y="156"/>
                  </a:lnTo>
                  <a:lnTo>
                    <a:pt x="52" y="164"/>
                  </a:lnTo>
                  <a:lnTo>
                    <a:pt x="68" y="170"/>
                  </a:lnTo>
                  <a:lnTo>
                    <a:pt x="84" y="170"/>
                  </a:lnTo>
                  <a:lnTo>
                    <a:pt x="84" y="170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3954463" y="3294063"/>
              <a:ext cx="419100" cy="419100"/>
            </a:xfrm>
            <a:custGeom>
              <a:avLst/>
              <a:gdLst>
                <a:gd name="T0" fmla="*/ 132 w 264"/>
                <a:gd name="T1" fmla="*/ 264 h 264"/>
                <a:gd name="T2" fmla="*/ 160 w 264"/>
                <a:gd name="T3" fmla="*/ 262 h 264"/>
                <a:gd name="T4" fmla="*/ 184 w 264"/>
                <a:gd name="T5" fmla="*/ 254 h 264"/>
                <a:gd name="T6" fmla="*/ 206 w 264"/>
                <a:gd name="T7" fmla="*/ 242 h 264"/>
                <a:gd name="T8" fmla="*/ 226 w 264"/>
                <a:gd name="T9" fmla="*/ 226 h 264"/>
                <a:gd name="T10" fmla="*/ 242 w 264"/>
                <a:gd name="T11" fmla="*/ 206 h 264"/>
                <a:gd name="T12" fmla="*/ 254 w 264"/>
                <a:gd name="T13" fmla="*/ 184 h 264"/>
                <a:gd name="T14" fmla="*/ 262 w 264"/>
                <a:gd name="T15" fmla="*/ 158 h 264"/>
                <a:gd name="T16" fmla="*/ 264 w 264"/>
                <a:gd name="T17" fmla="*/ 132 h 264"/>
                <a:gd name="T18" fmla="*/ 264 w 264"/>
                <a:gd name="T19" fmla="*/ 118 h 264"/>
                <a:gd name="T20" fmla="*/ 258 w 264"/>
                <a:gd name="T21" fmla="*/ 92 h 264"/>
                <a:gd name="T22" fmla="*/ 248 w 264"/>
                <a:gd name="T23" fmla="*/ 68 h 264"/>
                <a:gd name="T24" fmla="*/ 234 w 264"/>
                <a:gd name="T25" fmla="*/ 48 h 264"/>
                <a:gd name="T26" fmla="*/ 216 w 264"/>
                <a:gd name="T27" fmla="*/ 30 h 264"/>
                <a:gd name="T28" fmla="*/ 196 w 264"/>
                <a:gd name="T29" fmla="*/ 16 h 264"/>
                <a:gd name="T30" fmla="*/ 172 w 264"/>
                <a:gd name="T31" fmla="*/ 6 h 264"/>
                <a:gd name="T32" fmla="*/ 146 w 264"/>
                <a:gd name="T33" fmla="*/ 0 h 264"/>
                <a:gd name="T34" fmla="*/ 132 w 264"/>
                <a:gd name="T35" fmla="*/ 0 h 264"/>
                <a:gd name="T36" fmla="*/ 106 w 264"/>
                <a:gd name="T37" fmla="*/ 2 h 264"/>
                <a:gd name="T38" fmla="*/ 82 w 264"/>
                <a:gd name="T39" fmla="*/ 10 h 264"/>
                <a:gd name="T40" fmla="*/ 58 w 264"/>
                <a:gd name="T41" fmla="*/ 22 h 264"/>
                <a:gd name="T42" fmla="*/ 38 w 264"/>
                <a:gd name="T43" fmla="*/ 38 h 264"/>
                <a:gd name="T44" fmla="*/ 22 w 264"/>
                <a:gd name="T45" fmla="*/ 58 h 264"/>
                <a:gd name="T46" fmla="*/ 10 w 264"/>
                <a:gd name="T47" fmla="*/ 80 h 264"/>
                <a:gd name="T48" fmla="*/ 2 w 264"/>
                <a:gd name="T49" fmla="*/ 106 h 264"/>
                <a:gd name="T50" fmla="*/ 0 w 264"/>
                <a:gd name="T51" fmla="*/ 132 h 264"/>
                <a:gd name="T52" fmla="*/ 0 w 264"/>
                <a:gd name="T53" fmla="*/ 146 h 264"/>
                <a:gd name="T54" fmla="*/ 6 w 264"/>
                <a:gd name="T55" fmla="*/ 172 h 264"/>
                <a:gd name="T56" fmla="*/ 16 w 264"/>
                <a:gd name="T57" fmla="*/ 194 h 264"/>
                <a:gd name="T58" fmla="*/ 30 w 264"/>
                <a:gd name="T59" fmla="*/ 216 h 264"/>
                <a:gd name="T60" fmla="*/ 48 w 264"/>
                <a:gd name="T61" fmla="*/ 234 h 264"/>
                <a:gd name="T62" fmla="*/ 70 w 264"/>
                <a:gd name="T63" fmla="*/ 248 h 264"/>
                <a:gd name="T64" fmla="*/ 94 w 264"/>
                <a:gd name="T65" fmla="*/ 258 h 264"/>
                <a:gd name="T66" fmla="*/ 120 w 264"/>
                <a:gd name="T67" fmla="*/ 264 h 264"/>
                <a:gd name="T68" fmla="*/ 132 w 264"/>
                <a:gd name="T6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4" h="264">
                  <a:moveTo>
                    <a:pt x="132" y="264"/>
                  </a:moveTo>
                  <a:lnTo>
                    <a:pt x="132" y="264"/>
                  </a:lnTo>
                  <a:lnTo>
                    <a:pt x="146" y="264"/>
                  </a:lnTo>
                  <a:lnTo>
                    <a:pt x="160" y="262"/>
                  </a:lnTo>
                  <a:lnTo>
                    <a:pt x="172" y="258"/>
                  </a:lnTo>
                  <a:lnTo>
                    <a:pt x="184" y="254"/>
                  </a:lnTo>
                  <a:lnTo>
                    <a:pt x="196" y="248"/>
                  </a:lnTo>
                  <a:lnTo>
                    <a:pt x="206" y="242"/>
                  </a:lnTo>
                  <a:lnTo>
                    <a:pt x="216" y="234"/>
                  </a:lnTo>
                  <a:lnTo>
                    <a:pt x="226" y="226"/>
                  </a:lnTo>
                  <a:lnTo>
                    <a:pt x="234" y="216"/>
                  </a:lnTo>
                  <a:lnTo>
                    <a:pt x="242" y="206"/>
                  </a:lnTo>
                  <a:lnTo>
                    <a:pt x="248" y="194"/>
                  </a:lnTo>
                  <a:lnTo>
                    <a:pt x="254" y="184"/>
                  </a:lnTo>
                  <a:lnTo>
                    <a:pt x="258" y="172"/>
                  </a:lnTo>
                  <a:lnTo>
                    <a:pt x="262" y="158"/>
                  </a:lnTo>
                  <a:lnTo>
                    <a:pt x="264" y="146"/>
                  </a:lnTo>
                  <a:lnTo>
                    <a:pt x="264" y="132"/>
                  </a:lnTo>
                  <a:lnTo>
                    <a:pt x="264" y="132"/>
                  </a:lnTo>
                  <a:lnTo>
                    <a:pt x="264" y="118"/>
                  </a:lnTo>
                  <a:lnTo>
                    <a:pt x="262" y="106"/>
                  </a:lnTo>
                  <a:lnTo>
                    <a:pt x="258" y="92"/>
                  </a:lnTo>
                  <a:lnTo>
                    <a:pt x="254" y="80"/>
                  </a:lnTo>
                  <a:lnTo>
                    <a:pt x="248" y="68"/>
                  </a:lnTo>
                  <a:lnTo>
                    <a:pt x="242" y="58"/>
                  </a:lnTo>
                  <a:lnTo>
                    <a:pt x="234" y="48"/>
                  </a:lnTo>
                  <a:lnTo>
                    <a:pt x="226" y="38"/>
                  </a:lnTo>
                  <a:lnTo>
                    <a:pt x="216" y="30"/>
                  </a:lnTo>
                  <a:lnTo>
                    <a:pt x="206" y="22"/>
                  </a:lnTo>
                  <a:lnTo>
                    <a:pt x="196" y="16"/>
                  </a:lnTo>
                  <a:lnTo>
                    <a:pt x="184" y="10"/>
                  </a:lnTo>
                  <a:lnTo>
                    <a:pt x="172" y="6"/>
                  </a:lnTo>
                  <a:lnTo>
                    <a:pt x="160" y="2"/>
                  </a:lnTo>
                  <a:lnTo>
                    <a:pt x="146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20" y="0"/>
                  </a:lnTo>
                  <a:lnTo>
                    <a:pt x="106" y="2"/>
                  </a:lnTo>
                  <a:lnTo>
                    <a:pt x="94" y="6"/>
                  </a:lnTo>
                  <a:lnTo>
                    <a:pt x="82" y="10"/>
                  </a:lnTo>
                  <a:lnTo>
                    <a:pt x="70" y="16"/>
                  </a:lnTo>
                  <a:lnTo>
                    <a:pt x="58" y="22"/>
                  </a:lnTo>
                  <a:lnTo>
                    <a:pt x="48" y="30"/>
                  </a:lnTo>
                  <a:lnTo>
                    <a:pt x="38" y="38"/>
                  </a:lnTo>
                  <a:lnTo>
                    <a:pt x="30" y="48"/>
                  </a:lnTo>
                  <a:lnTo>
                    <a:pt x="22" y="58"/>
                  </a:lnTo>
                  <a:lnTo>
                    <a:pt x="16" y="68"/>
                  </a:lnTo>
                  <a:lnTo>
                    <a:pt x="10" y="80"/>
                  </a:lnTo>
                  <a:lnTo>
                    <a:pt x="6" y="92"/>
                  </a:lnTo>
                  <a:lnTo>
                    <a:pt x="2" y="106"/>
                  </a:lnTo>
                  <a:lnTo>
                    <a:pt x="0" y="118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46"/>
                  </a:lnTo>
                  <a:lnTo>
                    <a:pt x="2" y="158"/>
                  </a:lnTo>
                  <a:lnTo>
                    <a:pt x="6" y="172"/>
                  </a:lnTo>
                  <a:lnTo>
                    <a:pt x="10" y="184"/>
                  </a:lnTo>
                  <a:lnTo>
                    <a:pt x="16" y="194"/>
                  </a:lnTo>
                  <a:lnTo>
                    <a:pt x="22" y="206"/>
                  </a:lnTo>
                  <a:lnTo>
                    <a:pt x="30" y="216"/>
                  </a:lnTo>
                  <a:lnTo>
                    <a:pt x="38" y="226"/>
                  </a:lnTo>
                  <a:lnTo>
                    <a:pt x="48" y="234"/>
                  </a:lnTo>
                  <a:lnTo>
                    <a:pt x="58" y="242"/>
                  </a:lnTo>
                  <a:lnTo>
                    <a:pt x="70" y="248"/>
                  </a:lnTo>
                  <a:lnTo>
                    <a:pt x="82" y="254"/>
                  </a:lnTo>
                  <a:lnTo>
                    <a:pt x="94" y="258"/>
                  </a:lnTo>
                  <a:lnTo>
                    <a:pt x="106" y="262"/>
                  </a:lnTo>
                  <a:lnTo>
                    <a:pt x="120" y="264"/>
                  </a:lnTo>
                  <a:lnTo>
                    <a:pt x="132" y="264"/>
                  </a:lnTo>
                  <a:lnTo>
                    <a:pt x="132" y="264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3840163" y="2849563"/>
              <a:ext cx="165100" cy="165100"/>
            </a:xfrm>
            <a:custGeom>
              <a:avLst/>
              <a:gdLst>
                <a:gd name="T0" fmla="*/ 52 w 104"/>
                <a:gd name="T1" fmla="*/ 104 h 104"/>
                <a:gd name="T2" fmla="*/ 52 w 104"/>
                <a:gd name="T3" fmla="*/ 104 h 104"/>
                <a:gd name="T4" fmla="*/ 62 w 104"/>
                <a:gd name="T5" fmla="*/ 102 h 104"/>
                <a:gd name="T6" fmla="*/ 72 w 104"/>
                <a:gd name="T7" fmla="*/ 100 h 104"/>
                <a:gd name="T8" fmla="*/ 80 w 104"/>
                <a:gd name="T9" fmla="*/ 96 h 104"/>
                <a:gd name="T10" fmla="*/ 88 w 104"/>
                <a:gd name="T11" fmla="*/ 88 h 104"/>
                <a:gd name="T12" fmla="*/ 94 w 104"/>
                <a:gd name="T13" fmla="*/ 82 h 104"/>
                <a:gd name="T14" fmla="*/ 100 w 104"/>
                <a:gd name="T15" fmla="*/ 72 h 104"/>
                <a:gd name="T16" fmla="*/ 102 w 104"/>
                <a:gd name="T17" fmla="*/ 62 h 104"/>
                <a:gd name="T18" fmla="*/ 104 w 104"/>
                <a:gd name="T19" fmla="*/ 52 h 104"/>
                <a:gd name="T20" fmla="*/ 104 w 104"/>
                <a:gd name="T21" fmla="*/ 52 h 104"/>
                <a:gd name="T22" fmla="*/ 102 w 104"/>
                <a:gd name="T23" fmla="*/ 42 h 104"/>
                <a:gd name="T24" fmla="*/ 100 w 104"/>
                <a:gd name="T25" fmla="*/ 32 h 104"/>
                <a:gd name="T26" fmla="*/ 94 w 104"/>
                <a:gd name="T27" fmla="*/ 24 h 104"/>
                <a:gd name="T28" fmla="*/ 88 w 104"/>
                <a:gd name="T29" fmla="*/ 16 h 104"/>
                <a:gd name="T30" fmla="*/ 80 w 104"/>
                <a:gd name="T31" fmla="*/ 10 h 104"/>
                <a:gd name="T32" fmla="*/ 72 w 104"/>
                <a:gd name="T33" fmla="*/ 4 h 104"/>
                <a:gd name="T34" fmla="*/ 62 w 104"/>
                <a:gd name="T35" fmla="*/ 2 h 104"/>
                <a:gd name="T36" fmla="*/ 52 w 104"/>
                <a:gd name="T37" fmla="*/ 0 h 104"/>
                <a:gd name="T38" fmla="*/ 52 w 104"/>
                <a:gd name="T39" fmla="*/ 0 h 104"/>
                <a:gd name="T40" fmla="*/ 42 w 104"/>
                <a:gd name="T41" fmla="*/ 2 h 104"/>
                <a:gd name="T42" fmla="*/ 32 w 104"/>
                <a:gd name="T43" fmla="*/ 4 h 104"/>
                <a:gd name="T44" fmla="*/ 24 w 104"/>
                <a:gd name="T45" fmla="*/ 10 h 104"/>
                <a:gd name="T46" fmla="*/ 16 w 104"/>
                <a:gd name="T47" fmla="*/ 16 h 104"/>
                <a:gd name="T48" fmla="*/ 10 w 104"/>
                <a:gd name="T49" fmla="*/ 24 h 104"/>
                <a:gd name="T50" fmla="*/ 4 w 104"/>
                <a:gd name="T51" fmla="*/ 32 h 104"/>
                <a:gd name="T52" fmla="*/ 2 w 104"/>
                <a:gd name="T53" fmla="*/ 42 h 104"/>
                <a:gd name="T54" fmla="*/ 0 w 104"/>
                <a:gd name="T55" fmla="*/ 52 h 104"/>
                <a:gd name="T56" fmla="*/ 0 w 104"/>
                <a:gd name="T57" fmla="*/ 52 h 104"/>
                <a:gd name="T58" fmla="*/ 2 w 104"/>
                <a:gd name="T59" fmla="*/ 62 h 104"/>
                <a:gd name="T60" fmla="*/ 4 w 104"/>
                <a:gd name="T61" fmla="*/ 72 h 104"/>
                <a:gd name="T62" fmla="*/ 10 w 104"/>
                <a:gd name="T63" fmla="*/ 82 h 104"/>
                <a:gd name="T64" fmla="*/ 16 w 104"/>
                <a:gd name="T65" fmla="*/ 88 h 104"/>
                <a:gd name="T66" fmla="*/ 24 w 104"/>
                <a:gd name="T67" fmla="*/ 96 h 104"/>
                <a:gd name="T68" fmla="*/ 32 w 104"/>
                <a:gd name="T69" fmla="*/ 100 h 104"/>
                <a:gd name="T70" fmla="*/ 42 w 104"/>
                <a:gd name="T71" fmla="*/ 102 h 104"/>
                <a:gd name="T72" fmla="*/ 52 w 104"/>
                <a:gd name="T73" fmla="*/ 104 h 104"/>
                <a:gd name="T74" fmla="*/ 52 w 104"/>
                <a:gd name="T7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4" h="104">
                  <a:moveTo>
                    <a:pt x="52" y="104"/>
                  </a:moveTo>
                  <a:lnTo>
                    <a:pt x="52" y="104"/>
                  </a:lnTo>
                  <a:lnTo>
                    <a:pt x="62" y="102"/>
                  </a:lnTo>
                  <a:lnTo>
                    <a:pt x="72" y="100"/>
                  </a:lnTo>
                  <a:lnTo>
                    <a:pt x="80" y="96"/>
                  </a:lnTo>
                  <a:lnTo>
                    <a:pt x="88" y="88"/>
                  </a:lnTo>
                  <a:lnTo>
                    <a:pt x="94" y="82"/>
                  </a:lnTo>
                  <a:lnTo>
                    <a:pt x="100" y="72"/>
                  </a:lnTo>
                  <a:lnTo>
                    <a:pt x="102" y="62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2" y="42"/>
                  </a:lnTo>
                  <a:lnTo>
                    <a:pt x="100" y="32"/>
                  </a:lnTo>
                  <a:lnTo>
                    <a:pt x="94" y="24"/>
                  </a:lnTo>
                  <a:lnTo>
                    <a:pt x="88" y="16"/>
                  </a:lnTo>
                  <a:lnTo>
                    <a:pt x="80" y="10"/>
                  </a:lnTo>
                  <a:lnTo>
                    <a:pt x="72" y="4"/>
                  </a:lnTo>
                  <a:lnTo>
                    <a:pt x="62" y="2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2" y="2"/>
                  </a:lnTo>
                  <a:lnTo>
                    <a:pt x="32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2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62"/>
                  </a:lnTo>
                  <a:lnTo>
                    <a:pt x="4" y="72"/>
                  </a:lnTo>
                  <a:lnTo>
                    <a:pt x="10" y="82"/>
                  </a:lnTo>
                  <a:lnTo>
                    <a:pt x="16" y="88"/>
                  </a:lnTo>
                  <a:lnTo>
                    <a:pt x="24" y="96"/>
                  </a:lnTo>
                  <a:lnTo>
                    <a:pt x="32" y="100"/>
                  </a:lnTo>
                  <a:lnTo>
                    <a:pt x="42" y="102"/>
                  </a:lnTo>
                  <a:lnTo>
                    <a:pt x="52" y="104"/>
                  </a:lnTo>
                  <a:lnTo>
                    <a:pt x="52" y="10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4456113" y="2259013"/>
              <a:ext cx="263525" cy="263525"/>
            </a:xfrm>
            <a:custGeom>
              <a:avLst/>
              <a:gdLst>
                <a:gd name="T0" fmla="*/ 84 w 166"/>
                <a:gd name="T1" fmla="*/ 166 h 166"/>
                <a:gd name="T2" fmla="*/ 84 w 166"/>
                <a:gd name="T3" fmla="*/ 166 h 166"/>
                <a:gd name="T4" fmla="*/ 100 w 166"/>
                <a:gd name="T5" fmla="*/ 164 h 166"/>
                <a:gd name="T6" fmla="*/ 116 w 166"/>
                <a:gd name="T7" fmla="*/ 158 h 166"/>
                <a:gd name="T8" fmla="*/ 130 w 166"/>
                <a:gd name="T9" fmla="*/ 152 h 166"/>
                <a:gd name="T10" fmla="*/ 142 w 166"/>
                <a:gd name="T11" fmla="*/ 142 h 166"/>
                <a:gd name="T12" fmla="*/ 152 w 166"/>
                <a:gd name="T13" fmla="*/ 128 h 166"/>
                <a:gd name="T14" fmla="*/ 160 w 166"/>
                <a:gd name="T15" fmla="*/ 114 h 166"/>
                <a:gd name="T16" fmla="*/ 164 w 166"/>
                <a:gd name="T17" fmla="*/ 100 h 166"/>
                <a:gd name="T18" fmla="*/ 166 w 166"/>
                <a:gd name="T19" fmla="*/ 82 h 166"/>
                <a:gd name="T20" fmla="*/ 166 w 166"/>
                <a:gd name="T21" fmla="*/ 82 h 166"/>
                <a:gd name="T22" fmla="*/ 164 w 166"/>
                <a:gd name="T23" fmla="*/ 66 h 166"/>
                <a:gd name="T24" fmla="*/ 160 w 166"/>
                <a:gd name="T25" fmla="*/ 50 h 166"/>
                <a:gd name="T26" fmla="*/ 152 w 166"/>
                <a:gd name="T27" fmla="*/ 36 h 166"/>
                <a:gd name="T28" fmla="*/ 142 w 166"/>
                <a:gd name="T29" fmla="*/ 24 h 166"/>
                <a:gd name="T30" fmla="*/ 130 w 166"/>
                <a:gd name="T31" fmla="*/ 14 h 166"/>
                <a:gd name="T32" fmla="*/ 116 w 166"/>
                <a:gd name="T33" fmla="*/ 6 h 166"/>
                <a:gd name="T34" fmla="*/ 100 w 166"/>
                <a:gd name="T35" fmla="*/ 2 h 166"/>
                <a:gd name="T36" fmla="*/ 84 w 166"/>
                <a:gd name="T37" fmla="*/ 0 h 166"/>
                <a:gd name="T38" fmla="*/ 84 w 166"/>
                <a:gd name="T39" fmla="*/ 0 h 166"/>
                <a:gd name="T40" fmla="*/ 66 w 166"/>
                <a:gd name="T41" fmla="*/ 2 h 166"/>
                <a:gd name="T42" fmla="*/ 52 w 166"/>
                <a:gd name="T43" fmla="*/ 6 h 166"/>
                <a:gd name="T44" fmla="*/ 38 w 166"/>
                <a:gd name="T45" fmla="*/ 14 h 166"/>
                <a:gd name="T46" fmla="*/ 24 w 166"/>
                <a:gd name="T47" fmla="*/ 24 h 166"/>
                <a:gd name="T48" fmla="*/ 14 w 166"/>
                <a:gd name="T49" fmla="*/ 36 h 166"/>
                <a:gd name="T50" fmla="*/ 8 w 166"/>
                <a:gd name="T51" fmla="*/ 50 h 166"/>
                <a:gd name="T52" fmla="*/ 2 w 166"/>
                <a:gd name="T53" fmla="*/ 66 h 166"/>
                <a:gd name="T54" fmla="*/ 0 w 166"/>
                <a:gd name="T55" fmla="*/ 82 h 166"/>
                <a:gd name="T56" fmla="*/ 0 w 166"/>
                <a:gd name="T57" fmla="*/ 82 h 166"/>
                <a:gd name="T58" fmla="*/ 2 w 166"/>
                <a:gd name="T59" fmla="*/ 100 h 166"/>
                <a:gd name="T60" fmla="*/ 8 w 166"/>
                <a:gd name="T61" fmla="*/ 114 h 166"/>
                <a:gd name="T62" fmla="*/ 14 w 166"/>
                <a:gd name="T63" fmla="*/ 128 h 166"/>
                <a:gd name="T64" fmla="*/ 24 w 166"/>
                <a:gd name="T65" fmla="*/ 142 h 166"/>
                <a:gd name="T66" fmla="*/ 38 w 166"/>
                <a:gd name="T67" fmla="*/ 152 h 166"/>
                <a:gd name="T68" fmla="*/ 52 w 166"/>
                <a:gd name="T69" fmla="*/ 158 h 166"/>
                <a:gd name="T70" fmla="*/ 66 w 166"/>
                <a:gd name="T71" fmla="*/ 164 h 166"/>
                <a:gd name="T72" fmla="*/ 84 w 166"/>
                <a:gd name="T73" fmla="*/ 166 h 166"/>
                <a:gd name="T74" fmla="*/ 84 w 166"/>
                <a:gd name="T75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6" h="166">
                  <a:moveTo>
                    <a:pt x="84" y="166"/>
                  </a:moveTo>
                  <a:lnTo>
                    <a:pt x="84" y="166"/>
                  </a:lnTo>
                  <a:lnTo>
                    <a:pt x="100" y="164"/>
                  </a:lnTo>
                  <a:lnTo>
                    <a:pt x="116" y="158"/>
                  </a:lnTo>
                  <a:lnTo>
                    <a:pt x="130" y="152"/>
                  </a:lnTo>
                  <a:lnTo>
                    <a:pt x="142" y="142"/>
                  </a:lnTo>
                  <a:lnTo>
                    <a:pt x="152" y="128"/>
                  </a:lnTo>
                  <a:lnTo>
                    <a:pt x="160" y="114"/>
                  </a:lnTo>
                  <a:lnTo>
                    <a:pt x="164" y="100"/>
                  </a:lnTo>
                  <a:lnTo>
                    <a:pt x="166" y="82"/>
                  </a:lnTo>
                  <a:lnTo>
                    <a:pt x="166" y="82"/>
                  </a:lnTo>
                  <a:lnTo>
                    <a:pt x="164" y="66"/>
                  </a:lnTo>
                  <a:lnTo>
                    <a:pt x="160" y="50"/>
                  </a:lnTo>
                  <a:lnTo>
                    <a:pt x="152" y="36"/>
                  </a:lnTo>
                  <a:lnTo>
                    <a:pt x="142" y="24"/>
                  </a:lnTo>
                  <a:lnTo>
                    <a:pt x="130" y="14"/>
                  </a:lnTo>
                  <a:lnTo>
                    <a:pt x="116" y="6"/>
                  </a:lnTo>
                  <a:lnTo>
                    <a:pt x="100" y="2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66" y="2"/>
                  </a:lnTo>
                  <a:lnTo>
                    <a:pt x="52" y="6"/>
                  </a:lnTo>
                  <a:lnTo>
                    <a:pt x="38" y="14"/>
                  </a:lnTo>
                  <a:lnTo>
                    <a:pt x="24" y="24"/>
                  </a:lnTo>
                  <a:lnTo>
                    <a:pt x="14" y="36"/>
                  </a:lnTo>
                  <a:lnTo>
                    <a:pt x="8" y="50"/>
                  </a:lnTo>
                  <a:lnTo>
                    <a:pt x="2" y="66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2" y="100"/>
                  </a:lnTo>
                  <a:lnTo>
                    <a:pt x="8" y="114"/>
                  </a:lnTo>
                  <a:lnTo>
                    <a:pt x="14" y="128"/>
                  </a:lnTo>
                  <a:lnTo>
                    <a:pt x="24" y="142"/>
                  </a:lnTo>
                  <a:lnTo>
                    <a:pt x="38" y="152"/>
                  </a:lnTo>
                  <a:lnTo>
                    <a:pt x="52" y="158"/>
                  </a:lnTo>
                  <a:lnTo>
                    <a:pt x="66" y="164"/>
                  </a:lnTo>
                  <a:lnTo>
                    <a:pt x="84" y="166"/>
                  </a:lnTo>
                  <a:lnTo>
                    <a:pt x="84" y="166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3773488" y="3427413"/>
              <a:ext cx="158750" cy="158750"/>
            </a:xfrm>
            <a:custGeom>
              <a:avLst/>
              <a:gdLst>
                <a:gd name="T0" fmla="*/ 50 w 100"/>
                <a:gd name="T1" fmla="*/ 100 h 100"/>
                <a:gd name="T2" fmla="*/ 50 w 100"/>
                <a:gd name="T3" fmla="*/ 100 h 100"/>
                <a:gd name="T4" fmla="*/ 60 w 100"/>
                <a:gd name="T5" fmla="*/ 98 h 100"/>
                <a:gd name="T6" fmla="*/ 70 w 100"/>
                <a:gd name="T7" fmla="*/ 96 h 100"/>
                <a:gd name="T8" fmla="*/ 78 w 100"/>
                <a:gd name="T9" fmla="*/ 90 h 100"/>
                <a:gd name="T10" fmla="*/ 86 w 100"/>
                <a:gd name="T11" fmla="*/ 84 h 100"/>
                <a:gd name="T12" fmla="*/ 92 w 100"/>
                <a:gd name="T13" fmla="*/ 78 h 100"/>
                <a:gd name="T14" fmla="*/ 96 w 100"/>
                <a:gd name="T15" fmla="*/ 68 h 100"/>
                <a:gd name="T16" fmla="*/ 98 w 100"/>
                <a:gd name="T17" fmla="*/ 60 h 100"/>
                <a:gd name="T18" fmla="*/ 100 w 100"/>
                <a:gd name="T19" fmla="*/ 50 h 100"/>
                <a:gd name="T20" fmla="*/ 100 w 100"/>
                <a:gd name="T21" fmla="*/ 50 h 100"/>
                <a:gd name="T22" fmla="*/ 98 w 100"/>
                <a:gd name="T23" fmla="*/ 40 h 100"/>
                <a:gd name="T24" fmla="*/ 96 w 100"/>
                <a:gd name="T25" fmla="*/ 30 h 100"/>
                <a:gd name="T26" fmla="*/ 92 w 100"/>
                <a:gd name="T27" fmla="*/ 22 h 100"/>
                <a:gd name="T28" fmla="*/ 86 w 100"/>
                <a:gd name="T29" fmla="*/ 14 h 100"/>
                <a:gd name="T30" fmla="*/ 78 w 100"/>
                <a:gd name="T31" fmla="*/ 8 h 100"/>
                <a:gd name="T32" fmla="*/ 70 w 100"/>
                <a:gd name="T33" fmla="*/ 4 h 100"/>
                <a:gd name="T34" fmla="*/ 60 w 100"/>
                <a:gd name="T35" fmla="*/ 0 h 100"/>
                <a:gd name="T36" fmla="*/ 50 w 100"/>
                <a:gd name="T37" fmla="*/ 0 h 100"/>
                <a:gd name="T38" fmla="*/ 50 w 100"/>
                <a:gd name="T39" fmla="*/ 0 h 100"/>
                <a:gd name="T40" fmla="*/ 40 w 100"/>
                <a:gd name="T41" fmla="*/ 0 h 100"/>
                <a:gd name="T42" fmla="*/ 30 w 100"/>
                <a:gd name="T43" fmla="*/ 4 h 100"/>
                <a:gd name="T44" fmla="*/ 22 w 100"/>
                <a:gd name="T45" fmla="*/ 8 h 100"/>
                <a:gd name="T46" fmla="*/ 14 w 100"/>
                <a:gd name="T47" fmla="*/ 14 h 100"/>
                <a:gd name="T48" fmla="*/ 8 w 100"/>
                <a:gd name="T49" fmla="*/ 22 h 100"/>
                <a:gd name="T50" fmla="*/ 4 w 100"/>
                <a:gd name="T51" fmla="*/ 30 h 100"/>
                <a:gd name="T52" fmla="*/ 2 w 100"/>
                <a:gd name="T53" fmla="*/ 40 h 100"/>
                <a:gd name="T54" fmla="*/ 0 w 100"/>
                <a:gd name="T55" fmla="*/ 50 h 100"/>
                <a:gd name="T56" fmla="*/ 0 w 100"/>
                <a:gd name="T57" fmla="*/ 50 h 100"/>
                <a:gd name="T58" fmla="*/ 2 w 100"/>
                <a:gd name="T59" fmla="*/ 60 h 100"/>
                <a:gd name="T60" fmla="*/ 4 w 100"/>
                <a:gd name="T61" fmla="*/ 68 h 100"/>
                <a:gd name="T62" fmla="*/ 8 w 100"/>
                <a:gd name="T63" fmla="*/ 78 h 100"/>
                <a:gd name="T64" fmla="*/ 14 w 100"/>
                <a:gd name="T65" fmla="*/ 84 h 100"/>
                <a:gd name="T66" fmla="*/ 22 w 100"/>
                <a:gd name="T67" fmla="*/ 90 h 100"/>
                <a:gd name="T68" fmla="*/ 30 w 100"/>
                <a:gd name="T69" fmla="*/ 96 h 100"/>
                <a:gd name="T70" fmla="*/ 40 w 100"/>
                <a:gd name="T71" fmla="*/ 98 h 100"/>
                <a:gd name="T72" fmla="*/ 50 w 100"/>
                <a:gd name="T73" fmla="*/ 100 h 100"/>
                <a:gd name="T74" fmla="*/ 50 w 100"/>
                <a:gd name="T7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100">
                  <a:moveTo>
                    <a:pt x="50" y="100"/>
                  </a:moveTo>
                  <a:lnTo>
                    <a:pt x="50" y="100"/>
                  </a:lnTo>
                  <a:lnTo>
                    <a:pt x="60" y="98"/>
                  </a:lnTo>
                  <a:lnTo>
                    <a:pt x="70" y="96"/>
                  </a:lnTo>
                  <a:lnTo>
                    <a:pt x="78" y="90"/>
                  </a:lnTo>
                  <a:lnTo>
                    <a:pt x="86" y="84"/>
                  </a:lnTo>
                  <a:lnTo>
                    <a:pt x="92" y="78"/>
                  </a:lnTo>
                  <a:lnTo>
                    <a:pt x="96" y="68"/>
                  </a:lnTo>
                  <a:lnTo>
                    <a:pt x="98" y="60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98" y="40"/>
                  </a:lnTo>
                  <a:lnTo>
                    <a:pt x="96" y="30"/>
                  </a:lnTo>
                  <a:lnTo>
                    <a:pt x="92" y="22"/>
                  </a:lnTo>
                  <a:lnTo>
                    <a:pt x="86" y="14"/>
                  </a:lnTo>
                  <a:lnTo>
                    <a:pt x="78" y="8"/>
                  </a:lnTo>
                  <a:lnTo>
                    <a:pt x="70" y="4"/>
                  </a:lnTo>
                  <a:lnTo>
                    <a:pt x="6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40" y="0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4" y="30"/>
                  </a:lnTo>
                  <a:lnTo>
                    <a:pt x="2" y="4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60"/>
                  </a:lnTo>
                  <a:lnTo>
                    <a:pt x="4" y="68"/>
                  </a:lnTo>
                  <a:lnTo>
                    <a:pt x="8" y="78"/>
                  </a:lnTo>
                  <a:lnTo>
                    <a:pt x="14" y="84"/>
                  </a:lnTo>
                  <a:lnTo>
                    <a:pt x="22" y="90"/>
                  </a:lnTo>
                  <a:lnTo>
                    <a:pt x="30" y="96"/>
                  </a:lnTo>
                  <a:lnTo>
                    <a:pt x="40" y="98"/>
                  </a:lnTo>
                  <a:lnTo>
                    <a:pt x="50" y="100"/>
                  </a:lnTo>
                  <a:lnTo>
                    <a:pt x="50" y="100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4373563" y="2544763"/>
              <a:ext cx="203200" cy="200025"/>
            </a:xfrm>
            <a:custGeom>
              <a:avLst/>
              <a:gdLst>
                <a:gd name="T0" fmla="*/ 64 w 128"/>
                <a:gd name="T1" fmla="*/ 126 h 126"/>
                <a:gd name="T2" fmla="*/ 64 w 128"/>
                <a:gd name="T3" fmla="*/ 126 h 126"/>
                <a:gd name="T4" fmla="*/ 76 w 128"/>
                <a:gd name="T5" fmla="*/ 126 h 126"/>
                <a:gd name="T6" fmla="*/ 88 w 128"/>
                <a:gd name="T7" fmla="*/ 122 h 126"/>
                <a:gd name="T8" fmla="*/ 100 w 128"/>
                <a:gd name="T9" fmla="*/ 116 h 126"/>
                <a:gd name="T10" fmla="*/ 108 w 128"/>
                <a:gd name="T11" fmla="*/ 108 h 126"/>
                <a:gd name="T12" fmla="*/ 116 w 128"/>
                <a:gd name="T13" fmla="*/ 98 h 126"/>
                <a:gd name="T14" fmla="*/ 122 w 128"/>
                <a:gd name="T15" fmla="*/ 88 h 126"/>
                <a:gd name="T16" fmla="*/ 126 w 128"/>
                <a:gd name="T17" fmla="*/ 76 h 126"/>
                <a:gd name="T18" fmla="*/ 128 w 128"/>
                <a:gd name="T19" fmla="*/ 64 h 126"/>
                <a:gd name="T20" fmla="*/ 128 w 128"/>
                <a:gd name="T21" fmla="*/ 64 h 126"/>
                <a:gd name="T22" fmla="*/ 126 w 128"/>
                <a:gd name="T23" fmla="*/ 50 h 126"/>
                <a:gd name="T24" fmla="*/ 122 w 128"/>
                <a:gd name="T25" fmla="*/ 38 h 126"/>
                <a:gd name="T26" fmla="*/ 116 w 128"/>
                <a:gd name="T27" fmla="*/ 28 h 126"/>
                <a:gd name="T28" fmla="*/ 108 w 128"/>
                <a:gd name="T29" fmla="*/ 18 h 126"/>
                <a:gd name="T30" fmla="*/ 100 w 128"/>
                <a:gd name="T31" fmla="*/ 10 h 126"/>
                <a:gd name="T32" fmla="*/ 88 w 128"/>
                <a:gd name="T33" fmla="*/ 6 h 126"/>
                <a:gd name="T34" fmla="*/ 76 w 128"/>
                <a:gd name="T35" fmla="*/ 2 h 126"/>
                <a:gd name="T36" fmla="*/ 64 w 128"/>
                <a:gd name="T37" fmla="*/ 0 h 126"/>
                <a:gd name="T38" fmla="*/ 64 w 128"/>
                <a:gd name="T39" fmla="*/ 0 h 126"/>
                <a:gd name="T40" fmla="*/ 52 w 128"/>
                <a:gd name="T41" fmla="*/ 2 h 126"/>
                <a:gd name="T42" fmla="*/ 40 w 128"/>
                <a:gd name="T43" fmla="*/ 6 h 126"/>
                <a:gd name="T44" fmla="*/ 28 w 128"/>
                <a:gd name="T45" fmla="*/ 10 h 126"/>
                <a:gd name="T46" fmla="*/ 20 w 128"/>
                <a:gd name="T47" fmla="*/ 18 h 126"/>
                <a:gd name="T48" fmla="*/ 12 w 128"/>
                <a:gd name="T49" fmla="*/ 28 h 126"/>
                <a:gd name="T50" fmla="*/ 6 w 128"/>
                <a:gd name="T51" fmla="*/ 38 h 126"/>
                <a:gd name="T52" fmla="*/ 2 w 128"/>
                <a:gd name="T53" fmla="*/ 50 h 126"/>
                <a:gd name="T54" fmla="*/ 0 w 128"/>
                <a:gd name="T55" fmla="*/ 64 h 126"/>
                <a:gd name="T56" fmla="*/ 0 w 128"/>
                <a:gd name="T57" fmla="*/ 64 h 126"/>
                <a:gd name="T58" fmla="*/ 2 w 128"/>
                <a:gd name="T59" fmla="*/ 76 h 126"/>
                <a:gd name="T60" fmla="*/ 6 w 128"/>
                <a:gd name="T61" fmla="*/ 88 h 126"/>
                <a:gd name="T62" fmla="*/ 12 w 128"/>
                <a:gd name="T63" fmla="*/ 98 h 126"/>
                <a:gd name="T64" fmla="*/ 20 w 128"/>
                <a:gd name="T65" fmla="*/ 108 h 126"/>
                <a:gd name="T66" fmla="*/ 28 w 128"/>
                <a:gd name="T67" fmla="*/ 116 h 126"/>
                <a:gd name="T68" fmla="*/ 40 w 128"/>
                <a:gd name="T69" fmla="*/ 122 h 126"/>
                <a:gd name="T70" fmla="*/ 52 w 128"/>
                <a:gd name="T71" fmla="*/ 126 h 126"/>
                <a:gd name="T72" fmla="*/ 64 w 128"/>
                <a:gd name="T73" fmla="*/ 126 h 126"/>
                <a:gd name="T74" fmla="*/ 64 w 128"/>
                <a:gd name="T7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6">
                  <a:moveTo>
                    <a:pt x="64" y="126"/>
                  </a:moveTo>
                  <a:lnTo>
                    <a:pt x="64" y="126"/>
                  </a:lnTo>
                  <a:lnTo>
                    <a:pt x="76" y="126"/>
                  </a:lnTo>
                  <a:lnTo>
                    <a:pt x="88" y="122"/>
                  </a:lnTo>
                  <a:lnTo>
                    <a:pt x="100" y="116"/>
                  </a:lnTo>
                  <a:lnTo>
                    <a:pt x="108" y="108"/>
                  </a:lnTo>
                  <a:lnTo>
                    <a:pt x="116" y="98"/>
                  </a:lnTo>
                  <a:lnTo>
                    <a:pt x="122" y="88"/>
                  </a:lnTo>
                  <a:lnTo>
                    <a:pt x="126" y="76"/>
                  </a:lnTo>
                  <a:lnTo>
                    <a:pt x="128" y="64"/>
                  </a:lnTo>
                  <a:lnTo>
                    <a:pt x="128" y="64"/>
                  </a:lnTo>
                  <a:lnTo>
                    <a:pt x="126" y="50"/>
                  </a:lnTo>
                  <a:lnTo>
                    <a:pt x="122" y="38"/>
                  </a:lnTo>
                  <a:lnTo>
                    <a:pt x="116" y="28"/>
                  </a:lnTo>
                  <a:lnTo>
                    <a:pt x="108" y="18"/>
                  </a:lnTo>
                  <a:lnTo>
                    <a:pt x="100" y="10"/>
                  </a:lnTo>
                  <a:lnTo>
                    <a:pt x="88" y="6"/>
                  </a:lnTo>
                  <a:lnTo>
                    <a:pt x="76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52" y="2"/>
                  </a:lnTo>
                  <a:lnTo>
                    <a:pt x="40" y="6"/>
                  </a:lnTo>
                  <a:lnTo>
                    <a:pt x="28" y="10"/>
                  </a:lnTo>
                  <a:lnTo>
                    <a:pt x="20" y="18"/>
                  </a:lnTo>
                  <a:lnTo>
                    <a:pt x="12" y="28"/>
                  </a:lnTo>
                  <a:lnTo>
                    <a:pt x="6" y="38"/>
                  </a:lnTo>
                  <a:lnTo>
                    <a:pt x="2" y="5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76"/>
                  </a:lnTo>
                  <a:lnTo>
                    <a:pt x="6" y="88"/>
                  </a:lnTo>
                  <a:lnTo>
                    <a:pt x="12" y="98"/>
                  </a:lnTo>
                  <a:lnTo>
                    <a:pt x="20" y="108"/>
                  </a:lnTo>
                  <a:lnTo>
                    <a:pt x="28" y="116"/>
                  </a:lnTo>
                  <a:lnTo>
                    <a:pt x="40" y="122"/>
                  </a:lnTo>
                  <a:lnTo>
                    <a:pt x="52" y="126"/>
                  </a:lnTo>
                  <a:lnTo>
                    <a:pt x="64" y="126"/>
                  </a:lnTo>
                  <a:lnTo>
                    <a:pt x="64" y="126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4240213" y="3100388"/>
              <a:ext cx="219075" cy="219075"/>
            </a:xfrm>
            <a:custGeom>
              <a:avLst/>
              <a:gdLst>
                <a:gd name="T0" fmla="*/ 70 w 138"/>
                <a:gd name="T1" fmla="*/ 138 h 138"/>
                <a:gd name="T2" fmla="*/ 70 w 138"/>
                <a:gd name="T3" fmla="*/ 138 h 138"/>
                <a:gd name="T4" fmla="*/ 84 w 138"/>
                <a:gd name="T5" fmla="*/ 136 h 138"/>
                <a:gd name="T6" fmla="*/ 96 w 138"/>
                <a:gd name="T7" fmla="*/ 132 h 138"/>
                <a:gd name="T8" fmla="*/ 108 w 138"/>
                <a:gd name="T9" fmla="*/ 126 h 138"/>
                <a:gd name="T10" fmla="*/ 118 w 138"/>
                <a:gd name="T11" fmla="*/ 118 h 138"/>
                <a:gd name="T12" fmla="*/ 126 w 138"/>
                <a:gd name="T13" fmla="*/ 108 h 138"/>
                <a:gd name="T14" fmla="*/ 132 w 138"/>
                <a:gd name="T15" fmla="*/ 96 h 138"/>
                <a:gd name="T16" fmla="*/ 136 w 138"/>
                <a:gd name="T17" fmla="*/ 82 h 138"/>
                <a:gd name="T18" fmla="*/ 138 w 138"/>
                <a:gd name="T19" fmla="*/ 68 h 138"/>
                <a:gd name="T20" fmla="*/ 138 w 138"/>
                <a:gd name="T21" fmla="*/ 68 h 138"/>
                <a:gd name="T22" fmla="*/ 136 w 138"/>
                <a:gd name="T23" fmla="*/ 56 h 138"/>
                <a:gd name="T24" fmla="*/ 132 w 138"/>
                <a:gd name="T25" fmla="*/ 42 h 138"/>
                <a:gd name="T26" fmla="*/ 126 w 138"/>
                <a:gd name="T27" fmla="*/ 30 h 138"/>
                <a:gd name="T28" fmla="*/ 118 w 138"/>
                <a:gd name="T29" fmla="*/ 20 h 138"/>
                <a:gd name="T30" fmla="*/ 108 w 138"/>
                <a:gd name="T31" fmla="*/ 12 h 138"/>
                <a:gd name="T32" fmla="*/ 96 w 138"/>
                <a:gd name="T33" fmla="*/ 6 h 138"/>
                <a:gd name="T34" fmla="*/ 84 w 138"/>
                <a:gd name="T35" fmla="*/ 2 h 138"/>
                <a:gd name="T36" fmla="*/ 70 w 138"/>
                <a:gd name="T37" fmla="*/ 0 h 138"/>
                <a:gd name="T38" fmla="*/ 70 w 138"/>
                <a:gd name="T39" fmla="*/ 0 h 138"/>
                <a:gd name="T40" fmla="*/ 56 w 138"/>
                <a:gd name="T41" fmla="*/ 2 h 138"/>
                <a:gd name="T42" fmla="*/ 42 w 138"/>
                <a:gd name="T43" fmla="*/ 6 h 138"/>
                <a:gd name="T44" fmla="*/ 30 w 138"/>
                <a:gd name="T45" fmla="*/ 12 h 138"/>
                <a:gd name="T46" fmla="*/ 20 w 138"/>
                <a:gd name="T47" fmla="*/ 20 h 138"/>
                <a:gd name="T48" fmla="*/ 12 w 138"/>
                <a:gd name="T49" fmla="*/ 30 h 138"/>
                <a:gd name="T50" fmla="*/ 6 w 138"/>
                <a:gd name="T51" fmla="*/ 42 h 138"/>
                <a:gd name="T52" fmla="*/ 2 w 138"/>
                <a:gd name="T53" fmla="*/ 56 h 138"/>
                <a:gd name="T54" fmla="*/ 0 w 138"/>
                <a:gd name="T55" fmla="*/ 68 h 138"/>
                <a:gd name="T56" fmla="*/ 0 w 138"/>
                <a:gd name="T57" fmla="*/ 68 h 138"/>
                <a:gd name="T58" fmla="*/ 2 w 138"/>
                <a:gd name="T59" fmla="*/ 82 h 138"/>
                <a:gd name="T60" fmla="*/ 6 w 138"/>
                <a:gd name="T61" fmla="*/ 96 h 138"/>
                <a:gd name="T62" fmla="*/ 12 w 138"/>
                <a:gd name="T63" fmla="*/ 108 h 138"/>
                <a:gd name="T64" fmla="*/ 20 w 138"/>
                <a:gd name="T65" fmla="*/ 118 h 138"/>
                <a:gd name="T66" fmla="*/ 30 w 138"/>
                <a:gd name="T67" fmla="*/ 126 h 138"/>
                <a:gd name="T68" fmla="*/ 42 w 138"/>
                <a:gd name="T69" fmla="*/ 132 h 138"/>
                <a:gd name="T70" fmla="*/ 56 w 138"/>
                <a:gd name="T71" fmla="*/ 136 h 138"/>
                <a:gd name="T72" fmla="*/ 70 w 138"/>
                <a:gd name="T73" fmla="*/ 138 h 138"/>
                <a:gd name="T74" fmla="*/ 70 w 138"/>
                <a:gd name="T7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" h="138">
                  <a:moveTo>
                    <a:pt x="70" y="138"/>
                  </a:moveTo>
                  <a:lnTo>
                    <a:pt x="70" y="138"/>
                  </a:lnTo>
                  <a:lnTo>
                    <a:pt x="84" y="136"/>
                  </a:lnTo>
                  <a:lnTo>
                    <a:pt x="96" y="132"/>
                  </a:lnTo>
                  <a:lnTo>
                    <a:pt x="108" y="126"/>
                  </a:lnTo>
                  <a:lnTo>
                    <a:pt x="118" y="118"/>
                  </a:lnTo>
                  <a:lnTo>
                    <a:pt x="126" y="108"/>
                  </a:lnTo>
                  <a:lnTo>
                    <a:pt x="132" y="96"/>
                  </a:lnTo>
                  <a:lnTo>
                    <a:pt x="136" y="82"/>
                  </a:lnTo>
                  <a:lnTo>
                    <a:pt x="138" y="68"/>
                  </a:lnTo>
                  <a:lnTo>
                    <a:pt x="138" y="68"/>
                  </a:lnTo>
                  <a:lnTo>
                    <a:pt x="136" y="56"/>
                  </a:lnTo>
                  <a:lnTo>
                    <a:pt x="132" y="42"/>
                  </a:lnTo>
                  <a:lnTo>
                    <a:pt x="126" y="30"/>
                  </a:lnTo>
                  <a:lnTo>
                    <a:pt x="118" y="20"/>
                  </a:lnTo>
                  <a:lnTo>
                    <a:pt x="108" y="12"/>
                  </a:lnTo>
                  <a:lnTo>
                    <a:pt x="96" y="6"/>
                  </a:lnTo>
                  <a:lnTo>
                    <a:pt x="84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2" y="6"/>
                  </a:lnTo>
                  <a:lnTo>
                    <a:pt x="30" y="12"/>
                  </a:lnTo>
                  <a:lnTo>
                    <a:pt x="20" y="20"/>
                  </a:lnTo>
                  <a:lnTo>
                    <a:pt x="12" y="30"/>
                  </a:lnTo>
                  <a:lnTo>
                    <a:pt x="6" y="42"/>
                  </a:lnTo>
                  <a:lnTo>
                    <a:pt x="2" y="56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82"/>
                  </a:lnTo>
                  <a:lnTo>
                    <a:pt x="6" y="96"/>
                  </a:lnTo>
                  <a:lnTo>
                    <a:pt x="12" y="108"/>
                  </a:lnTo>
                  <a:lnTo>
                    <a:pt x="20" y="118"/>
                  </a:lnTo>
                  <a:lnTo>
                    <a:pt x="30" y="126"/>
                  </a:lnTo>
                  <a:lnTo>
                    <a:pt x="42" y="132"/>
                  </a:lnTo>
                  <a:lnTo>
                    <a:pt x="56" y="136"/>
                  </a:lnTo>
                  <a:lnTo>
                    <a:pt x="70" y="138"/>
                  </a:lnTo>
                  <a:lnTo>
                    <a:pt x="70" y="138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4719638" y="3500438"/>
              <a:ext cx="234950" cy="234950"/>
            </a:xfrm>
            <a:custGeom>
              <a:avLst/>
              <a:gdLst>
                <a:gd name="T0" fmla="*/ 74 w 148"/>
                <a:gd name="T1" fmla="*/ 148 h 148"/>
                <a:gd name="T2" fmla="*/ 74 w 148"/>
                <a:gd name="T3" fmla="*/ 148 h 148"/>
                <a:gd name="T4" fmla="*/ 90 w 148"/>
                <a:gd name="T5" fmla="*/ 146 h 148"/>
                <a:gd name="T6" fmla="*/ 104 w 148"/>
                <a:gd name="T7" fmla="*/ 142 h 148"/>
                <a:gd name="T8" fmla="*/ 116 w 148"/>
                <a:gd name="T9" fmla="*/ 136 h 148"/>
                <a:gd name="T10" fmla="*/ 126 w 148"/>
                <a:gd name="T11" fmla="*/ 126 h 148"/>
                <a:gd name="T12" fmla="*/ 136 w 148"/>
                <a:gd name="T13" fmla="*/ 116 h 148"/>
                <a:gd name="T14" fmla="*/ 142 w 148"/>
                <a:gd name="T15" fmla="*/ 102 h 148"/>
                <a:gd name="T16" fmla="*/ 148 w 148"/>
                <a:gd name="T17" fmla="*/ 88 h 148"/>
                <a:gd name="T18" fmla="*/ 148 w 148"/>
                <a:gd name="T19" fmla="*/ 74 h 148"/>
                <a:gd name="T20" fmla="*/ 148 w 148"/>
                <a:gd name="T21" fmla="*/ 74 h 148"/>
                <a:gd name="T22" fmla="*/ 148 w 148"/>
                <a:gd name="T23" fmla="*/ 58 h 148"/>
                <a:gd name="T24" fmla="*/ 142 w 148"/>
                <a:gd name="T25" fmla="*/ 46 h 148"/>
                <a:gd name="T26" fmla="*/ 136 w 148"/>
                <a:gd name="T27" fmla="*/ 32 h 148"/>
                <a:gd name="T28" fmla="*/ 126 w 148"/>
                <a:gd name="T29" fmla="*/ 22 h 148"/>
                <a:gd name="T30" fmla="*/ 116 w 148"/>
                <a:gd name="T31" fmla="*/ 12 h 148"/>
                <a:gd name="T32" fmla="*/ 104 w 148"/>
                <a:gd name="T33" fmla="*/ 6 h 148"/>
                <a:gd name="T34" fmla="*/ 90 w 148"/>
                <a:gd name="T35" fmla="*/ 2 h 148"/>
                <a:gd name="T36" fmla="*/ 74 w 148"/>
                <a:gd name="T37" fmla="*/ 0 h 148"/>
                <a:gd name="T38" fmla="*/ 74 w 148"/>
                <a:gd name="T39" fmla="*/ 0 h 148"/>
                <a:gd name="T40" fmla="*/ 60 w 148"/>
                <a:gd name="T41" fmla="*/ 2 h 148"/>
                <a:gd name="T42" fmla="*/ 46 w 148"/>
                <a:gd name="T43" fmla="*/ 6 h 148"/>
                <a:gd name="T44" fmla="*/ 34 w 148"/>
                <a:gd name="T45" fmla="*/ 12 h 148"/>
                <a:gd name="T46" fmla="*/ 22 w 148"/>
                <a:gd name="T47" fmla="*/ 22 h 148"/>
                <a:gd name="T48" fmla="*/ 14 w 148"/>
                <a:gd name="T49" fmla="*/ 32 h 148"/>
                <a:gd name="T50" fmla="*/ 6 w 148"/>
                <a:gd name="T51" fmla="*/ 46 h 148"/>
                <a:gd name="T52" fmla="*/ 2 w 148"/>
                <a:gd name="T53" fmla="*/ 58 h 148"/>
                <a:gd name="T54" fmla="*/ 0 w 148"/>
                <a:gd name="T55" fmla="*/ 74 h 148"/>
                <a:gd name="T56" fmla="*/ 0 w 148"/>
                <a:gd name="T57" fmla="*/ 74 h 148"/>
                <a:gd name="T58" fmla="*/ 2 w 148"/>
                <a:gd name="T59" fmla="*/ 88 h 148"/>
                <a:gd name="T60" fmla="*/ 6 w 148"/>
                <a:gd name="T61" fmla="*/ 102 h 148"/>
                <a:gd name="T62" fmla="*/ 14 w 148"/>
                <a:gd name="T63" fmla="*/ 116 h 148"/>
                <a:gd name="T64" fmla="*/ 22 w 148"/>
                <a:gd name="T65" fmla="*/ 126 h 148"/>
                <a:gd name="T66" fmla="*/ 34 w 148"/>
                <a:gd name="T67" fmla="*/ 136 h 148"/>
                <a:gd name="T68" fmla="*/ 46 w 148"/>
                <a:gd name="T69" fmla="*/ 142 h 148"/>
                <a:gd name="T70" fmla="*/ 60 w 148"/>
                <a:gd name="T71" fmla="*/ 146 h 148"/>
                <a:gd name="T72" fmla="*/ 74 w 148"/>
                <a:gd name="T73" fmla="*/ 148 h 148"/>
                <a:gd name="T74" fmla="*/ 74 w 148"/>
                <a:gd name="T7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8" h="148">
                  <a:moveTo>
                    <a:pt x="74" y="148"/>
                  </a:moveTo>
                  <a:lnTo>
                    <a:pt x="74" y="148"/>
                  </a:lnTo>
                  <a:lnTo>
                    <a:pt x="90" y="146"/>
                  </a:lnTo>
                  <a:lnTo>
                    <a:pt x="104" y="142"/>
                  </a:lnTo>
                  <a:lnTo>
                    <a:pt x="116" y="136"/>
                  </a:lnTo>
                  <a:lnTo>
                    <a:pt x="126" y="126"/>
                  </a:lnTo>
                  <a:lnTo>
                    <a:pt x="136" y="116"/>
                  </a:lnTo>
                  <a:lnTo>
                    <a:pt x="142" y="102"/>
                  </a:lnTo>
                  <a:lnTo>
                    <a:pt x="148" y="88"/>
                  </a:lnTo>
                  <a:lnTo>
                    <a:pt x="148" y="74"/>
                  </a:lnTo>
                  <a:lnTo>
                    <a:pt x="148" y="74"/>
                  </a:lnTo>
                  <a:lnTo>
                    <a:pt x="148" y="58"/>
                  </a:lnTo>
                  <a:lnTo>
                    <a:pt x="142" y="46"/>
                  </a:lnTo>
                  <a:lnTo>
                    <a:pt x="136" y="32"/>
                  </a:lnTo>
                  <a:lnTo>
                    <a:pt x="126" y="22"/>
                  </a:lnTo>
                  <a:lnTo>
                    <a:pt x="116" y="12"/>
                  </a:lnTo>
                  <a:lnTo>
                    <a:pt x="104" y="6"/>
                  </a:lnTo>
                  <a:lnTo>
                    <a:pt x="90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60" y="2"/>
                  </a:lnTo>
                  <a:lnTo>
                    <a:pt x="46" y="6"/>
                  </a:lnTo>
                  <a:lnTo>
                    <a:pt x="34" y="12"/>
                  </a:lnTo>
                  <a:lnTo>
                    <a:pt x="22" y="22"/>
                  </a:lnTo>
                  <a:lnTo>
                    <a:pt x="14" y="32"/>
                  </a:lnTo>
                  <a:lnTo>
                    <a:pt x="6" y="46"/>
                  </a:lnTo>
                  <a:lnTo>
                    <a:pt x="2" y="58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2" y="88"/>
                  </a:lnTo>
                  <a:lnTo>
                    <a:pt x="6" y="102"/>
                  </a:lnTo>
                  <a:lnTo>
                    <a:pt x="14" y="116"/>
                  </a:lnTo>
                  <a:lnTo>
                    <a:pt x="22" y="126"/>
                  </a:lnTo>
                  <a:lnTo>
                    <a:pt x="34" y="136"/>
                  </a:lnTo>
                  <a:lnTo>
                    <a:pt x="46" y="142"/>
                  </a:lnTo>
                  <a:lnTo>
                    <a:pt x="60" y="146"/>
                  </a:lnTo>
                  <a:lnTo>
                    <a:pt x="74" y="148"/>
                  </a:lnTo>
                  <a:lnTo>
                    <a:pt x="74" y="14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3182938" y="3357563"/>
              <a:ext cx="196850" cy="196850"/>
            </a:xfrm>
            <a:custGeom>
              <a:avLst/>
              <a:gdLst>
                <a:gd name="T0" fmla="*/ 62 w 124"/>
                <a:gd name="T1" fmla="*/ 124 h 124"/>
                <a:gd name="T2" fmla="*/ 62 w 124"/>
                <a:gd name="T3" fmla="*/ 124 h 124"/>
                <a:gd name="T4" fmla="*/ 74 w 124"/>
                <a:gd name="T5" fmla="*/ 122 h 124"/>
                <a:gd name="T6" fmla="*/ 86 w 124"/>
                <a:gd name="T7" fmla="*/ 120 h 124"/>
                <a:gd name="T8" fmla="*/ 96 w 124"/>
                <a:gd name="T9" fmla="*/ 114 h 124"/>
                <a:gd name="T10" fmla="*/ 106 w 124"/>
                <a:gd name="T11" fmla="*/ 106 h 124"/>
                <a:gd name="T12" fmla="*/ 114 w 124"/>
                <a:gd name="T13" fmla="*/ 96 h 124"/>
                <a:gd name="T14" fmla="*/ 120 w 124"/>
                <a:gd name="T15" fmla="*/ 86 h 124"/>
                <a:gd name="T16" fmla="*/ 122 w 124"/>
                <a:gd name="T17" fmla="*/ 74 h 124"/>
                <a:gd name="T18" fmla="*/ 124 w 124"/>
                <a:gd name="T19" fmla="*/ 62 h 124"/>
                <a:gd name="T20" fmla="*/ 124 w 124"/>
                <a:gd name="T21" fmla="*/ 62 h 124"/>
                <a:gd name="T22" fmla="*/ 122 w 124"/>
                <a:gd name="T23" fmla="*/ 50 h 124"/>
                <a:gd name="T24" fmla="*/ 120 w 124"/>
                <a:gd name="T25" fmla="*/ 38 h 124"/>
                <a:gd name="T26" fmla="*/ 114 w 124"/>
                <a:gd name="T27" fmla="*/ 28 h 124"/>
                <a:gd name="T28" fmla="*/ 106 w 124"/>
                <a:gd name="T29" fmla="*/ 18 h 124"/>
                <a:gd name="T30" fmla="*/ 96 w 124"/>
                <a:gd name="T31" fmla="*/ 10 h 124"/>
                <a:gd name="T32" fmla="*/ 86 w 124"/>
                <a:gd name="T33" fmla="*/ 4 h 124"/>
                <a:gd name="T34" fmla="*/ 74 w 124"/>
                <a:gd name="T35" fmla="*/ 2 h 124"/>
                <a:gd name="T36" fmla="*/ 62 w 124"/>
                <a:gd name="T37" fmla="*/ 0 h 124"/>
                <a:gd name="T38" fmla="*/ 62 w 124"/>
                <a:gd name="T39" fmla="*/ 0 h 124"/>
                <a:gd name="T40" fmla="*/ 50 w 124"/>
                <a:gd name="T41" fmla="*/ 2 h 124"/>
                <a:gd name="T42" fmla="*/ 38 w 124"/>
                <a:gd name="T43" fmla="*/ 4 h 124"/>
                <a:gd name="T44" fmla="*/ 28 w 124"/>
                <a:gd name="T45" fmla="*/ 10 h 124"/>
                <a:gd name="T46" fmla="*/ 18 w 124"/>
                <a:gd name="T47" fmla="*/ 18 h 124"/>
                <a:gd name="T48" fmla="*/ 10 w 124"/>
                <a:gd name="T49" fmla="*/ 28 h 124"/>
                <a:gd name="T50" fmla="*/ 4 w 124"/>
                <a:gd name="T51" fmla="*/ 38 h 124"/>
                <a:gd name="T52" fmla="*/ 2 w 124"/>
                <a:gd name="T53" fmla="*/ 50 h 124"/>
                <a:gd name="T54" fmla="*/ 0 w 124"/>
                <a:gd name="T55" fmla="*/ 62 h 124"/>
                <a:gd name="T56" fmla="*/ 0 w 124"/>
                <a:gd name="T57" fmla="*/ 62 h 124"/>
                <a:gd name="T58" fmla="*/ 2 w 124"/>
                <a:gd name="T59" fmla="*/ 74 h 124"/>
                <a:gd name="T60" fmla="*/ 4 w 124"/>
                <a:gd name="T61" fmla="*/ 86 h 124"/>
                <a:gd name="T62" fmla="*/ 10 w 124"/>
                <a:gd name="T63" fmla="*/ 96 h 124"/>
                <a:gd name="T64" fmla="*/ 18 w 124"/>
                <a:gd name="T65" fmla="*/ 106 h 124"/>
                <a:gd name="T66" fmla="*/ 28 w 124"/>
                <a:gd name="T67" fmla="*/ 114 h 124"/>
                <a:gd name="T68" fmla="*/ 38 w 124"/>
                <a:gd name="T69" fmla="*/ 120 h 124"/>
                <a:gd name="T70" fmla="*/ 50 w 124"/>
                <a:gd name="T71" fmla="*/ 122 h 124"/>
                <a:gd name="T72" fmla="*/ 62 w 124"/>
                <a:gd name="T73" fmla="*/ 124 h 124"/>
                <a:gd name="T74" fmla="*/ 62 w 124"/>
                <a:gd name="T7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4">
                  <a:moveTo>
                    <a:pt x="62" y="124"/>
                  </a:moveTo>
                  <a:lnTo>
                    <a:pt x="62" y="124"/>
                  </a:lnTo>
                  <a:lnTo>
                    <a:pt x="74" y="122"/>
                  </a:lnTo>
                  <a:lnTo>
                    <a:pt x="86" y="120"/>
                  </a:lnTo>
                  <a:lnTo>
                    <a:pt x="96" y="114"/>
                  </a:lnTo>
                  <a:lnTo>
                    <a:pt x="106" y="106"/>
                  </a:lnTo>
                  <a:lnTo>
                    <a:pt x="114" y="96"/>
                  </a:lnTo>
                  <a:lnTo>
                    <a:pt x="120" y="86"/>
                  </a:lnTo>
                  <a:lnTo>
                    <a:pt x="122" y="74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2" y="50"/>
                  </a:lnTo>
                  <a:lnTo>
                    <a:pt x="120" y="38"/>
                  </a:lnTo>
                  <a:lnTo>
                    <a:pt x="114" y="28"/>
                  </a:lnTo>
                  <a:lnTo>
                    <a:pt x="106" y="18"/>
                  </a:lnTo>
                  <a:lnTo>
                    <a:pt x="96" y="10"/>
                  </a:lnTo>
                  <a:lnTo>
                    <a:pt x="86" y="4"/>
                  </a:lnTo>
                  <a:lnTo>
                    <a:pt x="74" y="2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0" y="2"/>
                  </a:lnTo>
                  <a:lnTo>
                    <a:pt x="38" y="4"/>
                  </a:lnTo>
                  <a:lnTo>
                    <a:pt x="28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4" y="38"/>
                  </a:lnTo>
                  <a:lnTo>
                    <a:pt x="2" y="50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74"/>
                  </a:lnTo>
                  <a:lnTo>
                    <a:pt x="4" y="86"/>
                  </a:lnTo>
                  <a:lnTo>
                    <a:pt x="10" y="96"/>
                  </a:lnTo>
                  <a:lnTo>
                    <a:pt x="18" y="106"/>
                  </a:lnTo>
                  <a:lnTo>
                    <a:pt x="28" y="114"/>
                  </a:lnTo>
                  <a:lnTo>
                    <a:pt x="38" y="120"/>
                  </a:lnTo>
                  <a:lnTo>
                    <a:pt x="50" y="122"/>
                  </a:lnTo>
                  <a:lnTo>
                    <a:pt x="62" y="124"/>
                  </a:lnTo>
                  <a:lnTo>
                    <a:pt x="62" y="124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4999038" y="3535363"/>
              <a:ext cx="196850" cy="200025"/>
            </a:xfrm>
            <a:custGeom>
              <a:avLst/>
              <a:gdLst>
                <a:gd name="T0" fmla="*/ 62 w 124"/>
                <a:gd name="T1" fmla="*/ 126 h 126"/>
                <a:gd name="T2" fmla="*/ 62 w 124"/>
                <a:gd name="T3" fmla="*/ 126 h 126"/>
                <a:gd name="T4" fmla="*/ 74 w 124"/>
                <a:gd name="T5" fmla="*/ 124 h 126"/>
                <a:gd name="T6" fmla="*/ 86 w 124"/>
                <a:gd name="T7" fmla="*/ 122 h 126"/>
                <a:gd name="T8" fmla="*/ 98 w 124"/>
                <a:gd name="T9" fmla="*/ 116 h 126"/>
                <a:gd name="T10" fmla="*/ 106 w 124"/>
                <a:gd name="T11" fmla="*/ 108 h 126"/>
                <a:gd name="T12" fmla="*/ 114 w 124"/>
                <a:gd name="T13" fmla="*/ 98 h 126"/>
                <a:gd name="T14" fmla="*/ 120 w 124"/>
                <a:gd name="T15" fmla="*/ 88 h 126"/>
                <a:gd name="T16" fmla="*/ 124 w 124"/>
                <a:gd name="T17" fmla="*/ 76 h 126"/>
                <a:gd name="T18" fmla="*/ 124 w 124"/>
                <a:gd name="T19" fmla="*/ 64 h 126"/>
                <a:gd name="T20" fmla="*/ 124 w 124"/>
                <a:gd name="T21" fmla="*/ 64 h 126"/>
                <a:gd name="T22" fmla="*/ 124 w 124"/>
                <a:gd name="T23" fmla="*/ 50 h 126"/>
                <a:gd name="T24" fmla="*/ 120 w 124"/>
                <a:gd name="T25" fmla="*/ 40 h 126"/>
                <a:gd name="T26" fmla="*/ 114 w 124"/>
                <a:gd name="T27" fmla="*/ 28 h 126"/>
                <a:gd name="T28" fmla="*/ 106 w 124"/>
                <a:gd name="T29" fmla="*/ 20 h 126"/>
                <a:gd name="T30" fmla="*/ 98 w 124"/>
                <a:gd name="T31" fmla="*/ 12 h 126"/>
                <a:gd name="T32" fmla="*/ 86 w 124"/>
                <a:gd name="T33" fmla="*/ 6 h 126"/>
                <a:gd name="T34" fmla="*/ 74 w 124"/>
                <a:gd name="T35" fmla="*/ 2 h 126"/>
                <a:gd name="T36" fmla="*/ 62 w 124"/>
                <a:gd name="T37" fmla="*/ 0 h 126"/>
                <a:gd name="T38" fmla="*/ 62 w 124"/>
                <a:gd name="T39" fmla="*/ 0 h 126"/>
                <a:gd name="T40" fmla="*/ 50 w 124"/>
                <a:gd name="T41" fmla="*/ 2 h 126"/>
                <a:gd name="T42" fmla="*/ 38 w 124"/>
                <a:gd name="T43" fmla="*/ 6 h 126"/>
                <a:gd name="T44" fmla="*/ 28 w 124"/>
                <a:gd name="T45" fmla="*/ 12 h 126"/>
                <a:gd name="T46" fmla="*/ 18 w 124"/>
                <a:gd name="T47" fmla="*/ 20 h 126"/>
                <a:gd name="T48" fmla="*/ 10 w 124"/>
                <a:gd name="T49" fmla="*/ 28 h 126"/>
                <a:gd name="T50" fmla="*/ 4 w 124"/>
                <a:gd name="T51" fmla="*/ 40 h 126"/>
                <a:gd name="T52" fmla="*/ 0 w 124"/>
                <a:gd name="T53" fmla="*/ 50 h 126"/>
                <a:gd name="T54" fmla="*/ 0 w 124"/>
                <a:gd name="T55" fmla="*/ 64 h 126"/>
                <a:gd name="T56" fmla="*/ 0 w 124"/>
                <a:gd name="T57" fmla="*/ 64 h 126"/>
                <a:gd name="T58" fmla="*/ 0 w 124"/>
                <a:gd name="T59" fmla="*/ 76 h 126"/>
                <a:gd name="T60" fmla="*/ 4 w 124"/>
                <a:gd name="T61" fmla="*/ 88 h 126"/>
                <a:gd name="T62" fmla="*/ 10 w 124"/>
                <a:gd name="T63" fmla="*/ 98 h 126"/>
                <a:gd name="T64" fmla="*/ 18 w 124"/>
                <a:gd name="T65" fmla="*/ 108 h 126"/>
                <a:gd name="T66" fmla="*/ 28 w 124"/>
                <a:gd name="T67" fmla="*/ 116 h 126"/>
                <a:gd name="T68" fmla="*/ 38 w 124"/>
                <a:gd name="T69" fmla="*/ 122 h 126"/>
                <a:gd name="T70" fmla="*/ 50 w 124"/>
                <a:gd name="T71" fmla="*/ 124 h 126"/>
                <a:gd name="T72" fmla="*/ 62 w 124"/>
                <a:gd name="T73" fmla="*/ 126 h 126"/>
                <a:gd name="T74" fmla="*/ 62 w 124"/>
                <a:gd name="T7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6">
                  <a:moveTo>
                    <a:pt x="62" y="126"/>
                  </a:moveTo>
                  <a:lnTo>
                    <a:pt x="62" y="126"/>
                  </a:lnTo>
                  <a:lnTo>
                    <a:pt x="74" y="124"/>
                  </a:lnTo>
                  <a:lnTo>
                    <a:pt x="86" y="122"/>
                  </a:lnTo>
                  <a:lnTo>
                    <a:pt x="98" y="116"/>
                  </a:lnTo>
                  <a:lnTo>
                    <a:pt x="106" y="108"/>
                  </a:lnTo>
                  <a:lnTo>
                    <a:pt x="114" y="98"/>
                  </a:lnTo>
                  <a:lnTo>
                    <a:pt x="120" y="88"/>
                  </a:lnTo>
                  <a:lnTo>
                    <a:pt x="124" y="76"/>
                  </a:lnTo>
                  <a:lnTo>
                    <a:pt x="124" y="64"/>
                  </a:lnTo>
                  <a:lnTo>
                    <a:pt x="124" y="64"/>
                  </a:lnTo>
                  <a:lnTo>
                    <a:pt x="124" y="50"/>
                  </a:lnTo>
                  <a:lnTo>
                    <a:pt x="120" y="40"/>
                  </a:lnTo>
                  <a:lnTo>
                    <a:pt x="114" y="28"/>
                  </a:lnTo>
                  <a:lnTo>
                    <a:pt x="106" y="20"/>
                  </a:lnTo>
                  <a:lnTo>
                    <a:pt x="98" y="12"/>
                  </a:lnTo>
                  <a:lnTo>
                    <a:pt x="86" y="6"/>
                  </a:lnTo>
                  <a:lnTo>
                    <a:pt x="74" y="2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0" y="2"/>
                  </a:lnTo>
                  <a:lnTo>
                    <a:pt x="38" y="6"/>
                  </a:lnTo>
                  <a:lnTo>
                    <a:pt x="28" y="12"/>
                  </a:lnTo>
                  <a:lnTo>
                    <a:pt x="18" y="20"/>
                  </a:lnTo>
                  <a:lnTo>
                    <a:pt x="10" y="28"/>
                  </a:lnTo>
                  <a:lnTo>
                    <a:pt x="4" y="40"/>
                  </a:lnTo>
                  <a:lnTo>
                    <a:pt x="0" y="5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76"/>
                  </a:lnTo>
                  <a:lnTo>
                    <a:pt x="4" y="88"/>
                  </a:lnTo>
                  <a:lnTo>
                    <a:pt x="10" y="98"/>
                  </a:lnTo>
                  <a:lnTo>
                    <a:pt x="18" y="108"/>
                  </a:lnTo>
                  <a:lnTo>
                    <a:pt x="28" y="116"/>
                  </a:lnTo>
                  <a:lnTo>
                    <a:pt x="38" y="122"/>
                  </a:lnTo>
                  <a:lnTo>
                    <a:pt x="50" y="124"/>
                  </a:lnTo>
                  <a:lnTo>
                    <a:pt x="62" y="126"/>
                  </a:lnTo>
                  <a:lnTo>
                    <a:pt x="62" y="126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3582988" y="3103563"/>
              <a:ext cx="79375" cy="82550"/>
            </a:xfrm>
            <a:custGeom>
              <a:avLst/>
              <a:gdLst>
                <a:gd name="T0" fmla="*/ 26 w 50"/>
                <a:gd name="T1" fmla="*/ 52 h 52"/>
                <a:gd name="T2" fmla="*/ 26 w 50"/>
                <a:gd name="T3" fmla="*/ 52 h 52"/>
                <a:gd name="T4" fmla="*/ 36 w 50"/>
                <a:gd name="T5" fmla="*/ 50 h 52"/>
                <a:gd name="T6" fmla="*/ 44 w 50"/>
                <a:gd name="T7" fmla="*/ 44 h 52"/>
                <a:gd name="T8" fmla="*/ 48 w 50"/>
                <a:gd name="T9" fmla="*/ 36 h 52"/>
                <a:gd name="T10" fmla="*/ 50 w 50"/>
                <a:gd name="T11" fmla="*/ 26 h 52"/>
                <a:gd name="T12" fmla="*/ 50 w 50"/>
                <a:gd name="T13" fmla="*/ 26 h 52"/>
                <a:gd name="T14" fmla="*/ 48 w 50"/>
                <a:gd name="T15" fmla="*/ 16 h 52"/>
                <a:gd name="T16" fmla="*/ 44 w 50"/>
                <a:gd name="T17" fmla="*/ 8 h 52"/>
                <a:gd name="T18" fmla="*/ 36 w 50"/>
                <a:gd name="T19" fmla="*/ 2 h 52"/>
                <a:gd name="T20" fmla="*/ 26 w 50"/>
                <a:gd name="T21" fmla="*/ 0 h 52"/>
                <a:gd name="T22" fmla="*/ 26 w 50"/>
                <a:gd name="T23" fmla="*/ 0 h 52"/>
                <a:gd name="T24" fmla="*/ 14 w 50"/>
                <a:gd name="T25" fmla="*/ 2 h 52"/>
                <a:gd name="T26" fmla="*/ 6 w 50"/>
                <a:gd name="T27" fmla="*/ 8 h 52"/>
                <a:gd name="T28" fmla="*/ 2 w 50"/>
                <a:gd name="T29" fmla="*/ 16 h 52"/>
                <a:gd name="T30" fmla="*/ 0 w 50"/>
                <a:gd name="T31" fmla="*/ 26 h 52"/>
                <a:gd name="T32" fmla="*/ 0 w 50"/>
                <a:gd name="T33" fmla="*/ 26 h 52"/>
                <a:gd name="T34" fmla="*/ 2 w 50"/>
                <a:gd name="T35" fmla="*/ 36 h 52"/>
                <a:gd name="T36" fmla="*/ 6 w 50"/>
                <a:gd name="T37" fmla="*/ 44 h 52"/>
                <a:gd name="T38" fmla="*/ 14 w 50"/>
                <a:gd name="T39" fmla="*/ 50 h 52"/>
                <a:gd name="T40" fmla="*/ 26 w 50"/>
                <a:gd name="T41" fmla="*/ 52 h 52"/>
                <a:gd name="T42" fmla="*/ 26 w 50"/>
                <a:gd name="T4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0" h="52">
                  <a:moveTo>
                    <a:pt x="26" y="52"/>
                  </a:moveTo>
                  <a:lnTo>
                    <a:pt x="26" y="52"/>
                  </a:lnTo>
                  <a:lnTo>
                    <a:pt x="36" y="50"/>
                  </a:lnTo>
                  <a:lnTo>
                    <a:pt x="44" y="44"/>
                  </a:lnTo>
                  <a:lnTo>
                    <a:pt x="48" y="3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48" y="16"/>
                  </a:lnTo>
                  <a:lnTo>
                    <a:pt x="44" y="8"/>
                  </a:lnTo>
                  <a:lnTo>
                    <a:pt x="3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14" y="2"/>
                  </a:lnTo>
                  <a:lnTo>
                    <a:pt x="6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36"/>
                  </a:lnTo>
                  <a:lnTo>
                    <a:pt x="6" y="44"/>
                  </a:lnTo>
                  <a:lnTo>
                    <a:pt x="14" y="50"/>
                  </a:lnTo>
                  <a:lnTo>
                    <a:pt x="26" y="52"/>
                  </a:lnTo>
                  <a:lnTo>
                    <a:pt x="26" y="52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3306763" y="3548063"/>
              <a:ext cx="196850" cy="196850"/>
            </a:xfrm>
            <a:custGeom>
              <a:avLst/>
              <a:gdLst>
                <a:gd name="T0" fmla="*/ 62 w 124"/>
                <a:gd name="T1" fmla="*/ 124 h 124"/>
                <a:gd name="T2" fmla="*/ 62 w 124"/>
                <a:gd name="T3" fmla="*/ 124 h 124"/>
                <a:gd name="T4" fmla="*/ 74 w 124"/>
                <a:gd name="T5" fmla="*/ 124 h 124"/>
                <a:gd name="T6" fmla="*/ 86 w 124"/>
                <a:gd name="T7" fmla="*/ 120 h 124"/>
                <a:gd name="T8" fmla="*/ 96 w 124"/>
                <a:gd name="T9" fmla="*/ 114 h 124"/>
                <a:gd name="T10" fmla="*/ 106 w 124"/>
                <a:gd name="T11" fmla="*/ 106 h 124"/>
                <a:gd name="T12" fmla="*/ 114 w 124"/>
                <a:gd name="T13" fmla="*/ 98 h 124"/>
                <a:gd name="T14" fmla="*/ 118 w 124"/>
                <a:gd name="T15" fmla="*/ 86 h 124"/>
                <a:gd name="T16" fmla="*/ 122 w 124"/>
                <a:gd name="T17" fmla="*/ 74 h 124"/>
                <a:gd name="T18" fmla="*/ 124 w 124"/>
                <a:gd name="T19" fmla="*/ 62 h 124"/>
                <a:gd name="T20" fmla="*/ 124 w 124"/>
                <a:gd name="T21" fmla="*/ 62 h 124"/>
                <a:gd name="T22" fmla="*/ 122 w 124"/>
                <a:gd name="T23" fmla="*/ 50 h 124"/>
                <a:gd name="T24" fmla="*/ 118 w 124"/>
                <a:gd name="T25" fmla="*/ 38 h 124"/>
                <a:gd name="T26" fmla="*/ 114 w 124"/>
                <a:gd name="T27" fmla="*/ 28 h 124"/>
                <a:gd name="T28" fmla="*/ 106 w 124"/>
                <a:gd name="T29" fmla="*/ 18 h 124"/>
                <a:gd name="T30" fmla="*/ 96 w 124"/>
                <a:gd name="T31" fmla="*/ 10 h 124"/>
                <a:gd name="T32" fmla="*/ 86 w 124"/>
                <a:gd name="T33" fmla="*/ 4 h 124"/>
                <a:gd name="T34" fmla="*/ 74 w 124"/>
                <a:gd name="T35" fmla="*/ 2 h 124"/>
                <a:gd name="T36" fmla="*/ 62 w 124"/>
                <a:gd name="T37" fmla="*/ 0 h 124"/>
                <a:gd name="T38" fmla="*/ 62 w 124"/>
                <a:gd name="T39" fmla="*/ 0 h 124"/>
                <a:gd name="T40" fmla="*/ 48 w 124"/>
                <a:gd name="T41" fmla="*/ 2 h 124"/>
                <a:gd name="T42" fmla="*/ 38 w 124"/>
                <a:gd name="T43" fmla="*/ 4 h 124"/>
                <a:gd name="T44" fmla="*/ 26 w 124"/>
                <a:gd name="T45" fmla="*/ 10 h 124"/>
                <a:gd name="T46" fmla="*/ 18 w 124"/>
                <a:gd name="T47" fmla="*/ 18 h 124"/>
                <a:gd name="T48" fmla="*/ 10 w 124"/>
                <a:gd name="T49" fmla="*/ 28 h 124"/>
                <a:gd name="T50" fmla="*/ 4 w 124"/>
                <a:gd name="T51" fmla="*/ 38 h 124"/>
                <a:gd name="T52" fmla="*/ 0 w 124"/>
                <a:gd name="T53" fmla="*/ 50 h 124"/>
                <a:gd name="T54" fmla="*/ 0 w 124"/>
                <a:gd name="T55" fmla="*/ 62 h 124"/>
                <a:gd name="T56" fmla="*/ 0 w 124"/>
                <a:gd name="T57" fmla="*/ 62 h 124"/>
                <a:gd name="T58" fmla="*/ 0 w 124"/>
                <a:gd name="T59" fmla="*/ 74 h 124"/>
                <a:gd name="T60" fmla="*/ 4 w 124"/>
                <a:gd name="T61" fmla="*/ 86 h 124"/>
                <a:gd name="T62" fmla="*/ 10 w 124"/>
                <a:gd name="T63" fmla="*/ 98 h 124"/>
                <a:gd name="T64" fmla="*/ 18 w 124"/>
                <a:gd name="T65" fmla="*/ 106 h 124"/>
                <a:gd name="T66" fmla="*/ 26 w 124"/>
                <a:gd name="T67" fmla="*/ 114 h 124"/>
                <a:gd name="T68" fmla="*/ 38 w 124"/>
                <a:gd name="T69" fmla="*/ 120 h 124"/>
                <a:gd name="T70" fmla="*/ 48 w 124"/>
                <a:gd name="T71" fmla="*/ 124 h 124"/>
                <a:gd name="T72" fmla="*/ 62 w 124"/>
                <a:gd name="T73" fmla="*/ 124 h 124"/>
                <a:gd name="T74" fmla="*/ 62 w 124"/>
                <a:gd name="T7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4">
                  <a:moveTo>
                    <a:pt x="62" y="124"/>
                  </a:moveTo>
                  <a:lnTo>
                    <a:pt x="62" y="124"/>
                  </a:lnTo>
                  <a:lnTo>
                    <a:pt x="74" y="124"/>
                  </a:lnTo>
                  <a:lnTo>
                    <a:pt x="86" y="120"/>
                  </a:lnTo>
                  <a:lnTo>
                    <a:pt x="96" y="114"/>
                  </a:lnTo>
                  <a:lnTo>
                    <a:pt x="106" y="106"/>
                  </a:lnTo>
                  <a:lnTo>
                    <a:pt x="114" y="98"/>
                  </a:lnTo>
                  <a:lnTo>
                    <a:pt x="118" y="86"/>
                  </a:lnTo>
                  <a:lnTo>
                    <a:pt x="122" y="74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2" y="50"/>
                  </a:lnTo>
                  <a:lnTo>
                    <a:pt x="118" y="38"/>
                  </a:lnTo>
                  <a:lnTo>
                    <a:pt x="114" y="28"/>
                  </a:lnTo>
                  <a:lnTo>
                    <a:pt x="106" y="18"/>
                  </a:lnTo>
                  <a:lnTo>
                    <a:pt x="96" y="10"/>
                  </a:lnTo>
                  <a:lnTo>
                    <a:pt x="86" y="4"/>
                  </a:lnTo>
                  <a:lnTo>
                    <a:pt x="74" y="2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48" y="2"/>
                  </a:lnTo>
                  <a:lnTo>
                    <a:pt x="38" y="4"/>
                  </a:lnTo>
                  <a:lnTo>
                    <a:pt x="26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4" y="38"/>
                  </a:lnTo>
                  <a:lnTo>
                    <a:pt x="0" y="50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74"/>
                  </a:lnTo>
                  <a:lnTo>
                    <a:pt x="4" y="86"/>
                  </a:lnTo>
                  <a:lnTo>
                    <a:pt x="10" y="98"/>
                  </a:lnTo>
                  <a:lnTo>
                    <a:pt x="18" y="106"/>
                  </a:lnTo>
                  <a:lnTo>
                    <a:pt x="26" y="114"/>
                  </a:lnTo>
                  <a:lnTo>
                    <a:pt x="38" y="120"/>
                  </a:lnTo>
                  <a:lnTo>
                    <a:pt x="48" y="124"/>
                  </a:lnTo>
                  <a:lnTo>
                    <a:pt x="62" y="124"/>
                  </a:lnTo>
                  <a:lnTo>
                    <a:pt x="62" y="124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4119563" y="2982913"/>
              <a:ext cx="133350" cy="133350"/>
            </a:xfrm>
            <a:custGeom>
              <a:avLst/>
              <a:gdLst>
                <a:gd name="T0" fmla="*/ 42 w 84"/>
                <a:gd name="T1" fmla="*/ 84 h 84"/>
                <a:gd name="T2" fmla="*/ 42 w 84"/>
                <a:gd name="T3" fmla="*/ 84 h 84"/>
                <a:gd name="T4" fmla="*/ 50 w 84"/>
                <a:gd name="T5" fmla="*/ 84 h 84"/>
                <a:gd name="T6" fmla="*/ 58 w 84"/>
                <a:gd name="T7" fmla="*/ 82 h 84"/>
                <a:gd name="T8" fmla="*/ 66 w 84"/>
                <a:gd name="T9" fmla="*/ 78 h 84"/>
                <a:gd name="T10" fmla="*/ 72 w 84"/>
                <a:gd name="T11" fmla="*/ 72 h 84"/>
                <a:gd name="T12" fmla="*/ 78 w 84"/>
                <a:gd name="T13" fmla="*/ 66 h 84"/>
                <a:gd name="T14" fmla="*/ 80 w 84"/>
                <a:gd name="T15" fmla="*/ 58 h 84"/>
                <a:gd name="T16" fmla="*/ 84 w 84"/>
                <a:gd name="T17" fmla="*/ 50 h 84"/>
                <a:gd name="T18" fmla="*/ 84 w 84"/>
                <a:gd name="T19" fmla="*/ 42 h 84"/>
                <a:gd name="T20" fmla="*/ 84 w 84"/>
                <a:gd name="T21" fmla="*/ 42 h 84"/>
                <a:gd name="T22" fmla="*/ 84 w 84"/>
                <a:gd name="T23" fmla="*/ 34 h 84"/>
                <a:gd name="T24" fmla="*/ 80 w 84"/>
                <a:gd name="T25" fmla="*/ 26 h 84"/>
                <a:gd name="T26" fmla="*/ 78 w 84"/>
                <a:gd name="T27" fmla="*/ 20 h 84"/>
                <a:gd name="T28" fmla="*/ 72 w 84"/>
                <a:gd name="T29" fmla="*/ 12 h 84"/>
                <a:gd name="T30" fmla="*/ 66 w 84"/>
                <a:gd name="T31" fmla="*/ 8 h 84"/>
                <a:gd name="T32" fmla="*/ 58 w 84"/>
                <a:gd name="T33" fmla="*/ 4 h 84"/>
                <a:gd name="T34" fmla="*/ 50 w 84"/>
                <a:gd name="T35" fmla="*/ 2 h 84"/>
                <a:gd name="T36" fmla="*/ 42 w 84"/>
                <a:gd name="T37" fmla="*/ 0 h 84"/>
                <a:gd name="T38" fmla="*/ 42 w 84"/>
                <a:gd name="T39" fmla="*/ 0 h 84"/>
                <a:gd name="T40" fmla="*/ 34 w 84"/>
                <a:gd name="T41" fmla="*/ 2 h 84"/>
                <a:gd name="T42" fmla="*/ 26 w 84"/>
                <a:gd name="T43" fmla="*/ 4 h 84"/>
                <a:gd name="T44" fmla="*/ 20 w 84"/>
                <a:gd name="T45" fmla="*/ 8 h 84"/>
                <a:gd name="T46" fmla="*/ 12 w 84"/>
                <a:gd name="T47" fmla="*/ 12 h 84"/>
                <a:gd name="T48" fmla="*/ 8 w 84"/>
                <a:gd name="T49" fmla="*/ 20 h 84"/>
                <a:gd name="T50" fmla="*/ 4 w 84"/>
                <a:gd name="T51" fmla="*/ 26 h 84"/>
                <a:gd name="T52" fmla="*/ 2 w 84"/>
                <a:gd name="T53" fmla="*/ 34 h 84"/>
                <a:gd name="T54" fmla="*/ 0 w 84"/>
                <a:gd name="T55" fmla="*/ 42 h 84"/>
                <a:gd name="T56" fmla="*/ 0 w 84"/>
                <a:gd name="T57" fmla="*/ 42 h 84"/>
                <a:gd name="T58" fmla="*/ 2 w 84"/>
                <a:gd name="T59" fmla="*/ 50 h 84"/>
                <a:gd name="T60" fmla="*/ 4 w 84"/>
                <a:gd name="T61" fmla="*/ 58 h 84"/>
                <a:gd name="T62" fmla="*/ 8 w 84"/>
                <a:gd name="T63" fmla="*/ 66 h 84"/>
                <a:gd name="T64" fmla="*/ 12 w 84"/>
                <a:gd name="T65" fmla="*/ 72 h 84"/>
                <a:gd name="T66" fmla="*/ 20 w 84"/>
                <a:gd name="T67" fmla="*/ 78 h 84"/>
                <a:gd name="T68" fmla="*/ 26 w 84"/>
                <a:gd name="T69" fmla="*/ 82 h 84"/>
                <a:gd name="T70" fmla="*/ 34 w 84"/>
                <a:gd name="T71" fmla="*/ 84 h 84"/>
                <a:gd name="T72" fmla="*/ 42 w 84"/>
                <a:gd name="T73" fmla="*/ 84 h 84"/>
                <a:gd name="T74" fmla="*/ 42 w 84"/>
                <a:gd name="T7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4" h="84">
                  <a:moveTo>
                    <a:pt x="42" y="84"/>
                  </a:moveTo>
                  <a:lnTo>
                    <a:pt x="42" y="84"/>
                  </a:lnTo>
                  <a:lnTo>
                    <a:pt x="50" y="84"/>
                  </a:lnTo>
                  <a:lnTo>
                    <a:pt x="58" y="82"/>
                  </a:lnTo>
                  <a:lnTo>
                    <a:pt x="66" y="78"/>
                  </a:lnTo>
                  <a:lnTo>
                    <a:pt x="72" y="72"/>
                  </a:lnTo>
                  <a:lnTo>
                    <a:pt x="78" y="66"/>
                  </a:lnTo>
                  <a:lnTo>
                    <a:pt x="80" y="58"/>
                  </a:lnTo>
                  <a:lnTo>
                    <a:pt x="84" y="50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4" y="34"/>
                  </a:lnTo>
                  <a:lnTo>
                    <a:pt x="80" y="26"/>
                  </a:lnTo>
                  <a:lnTo>
                    <a:pt x="78" y="20"/>
                  </a:lnTo>
                  <a:lnTo>
                    <a:pt x="72" y="12"/>
                  </a:lnTo>
                  <a:lnTo>
                    <a:pt x="66" y="8"/>
                  </a:lnTo>
                  <a:lnTo>
                    <a:pt x="58" y="4"/>
                  </a:lnTo>
                  <a:lnTo>
                    <a:pt x="50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2"/>
                  </a:lnTo>
                  <a:lnTo>
                    <a:pt x="26" y="4"/>
                  </a:lnTo>
                  <a:lnTo>
                    <a:pt x="20" y="8"/>
                  </a:lnTo>
                  <a:lnTo>
                    <a:pt x="12" y="12"/>
                  </a:lnTo>
                  <a:lnTo>
                    <a:pt x="8" y="20"/>
                  </a:lnTo>
                  <a:lnTo>
                    <a:pt x="4" y="26"/>
                  </a:lnTo>
                  <a:lnTo>
                    <a:pt x="2" y="3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2" y="50"/>
                  </a:lnTo>
                  <a:lnTo>
                    <a:pt x="4" y="58"/>
                  </a:lnTo>
                  <a:lnTo>
                    <a:pt x="8" y="66"/>
                  </a:lnTo>
                  <a:lnTo>
                    <a:pt x="12" y="72"/>
                  </a:lnTo>
                  <a:lnTo>
                    <a:pt x="20" y="78"/>
                  </a:lnTo>
                  <a:lnTo>
                    <a:pt x="26" y="82"/>
                  </a:lnTo>
                  <a:lnTo>
                    <a:pt x="34" y="84"/>
                  </a:lnTo>
                  <a:lnTo>
                    <a:pt x="42" y="84"/>
                  </a:lnTo>
                  <a:lnTo>
                    <a:pt x="42" y="84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3843338" y="3611563"/>
              <a:ext cx="117475" cy="117475"/>
            </a:xfrm>
            <a:custGeom>
              <a:avLst/>
              <a:gdLst>
                <a:gd name="T0" fmla="*/ 38 w 74"/>
                <a:gd name="T1" fmla="*/ 74 h 74"/>
                <a:gd name="T2" fmla="*/ 38 w 74"/>
                <a:gd name="T3" fmla="*/ 74 h 74"/>
                <a:gd name="T4" fmla="*/ 44 w 74"/>
                <a:gd name="T5" fmla="*/ 74 h 74"/>
                <a:gd name="T6" fmla="*/ 52 w 74"/>
                <a:gd name="T7" fmla="*/ 72 h 74"/>
                <a:gd name="T8" fmla="*/ 58 w 74"/>
                <a:gd name="T9" fmla="*/ 68 h 74"/>
                <a:gd name="T10" fmla="*/ 64 w 74"/>
                <a:gd name="T11" fmla="*/ 64 h 74"/>
                <a:gd name="T12" fmla="*/ 68 w 74"/>
                <a:gd name="T13" fmla="*/ 58 h 74"/>
                <a:gd name="T14" fmla="*/ 72 w 74"/>
                <a:gd name="T15" fmla="*/ 52 h 74"/>
                <a:gd name="T16" fmla="*/ 74 w 74"/>
                <a:gd name="T17" fmla="*/ 44 h 74"/>
                <a:gd name="T18" fmla="*/ 74 w 74"/>
                <a:gd name="T19" fmla="*/ 38 h 74"/>
                <a:gd name="T20" fmla="*/ 74 w 74"/>
                <a:gd name="T21" fmla="*/ 38 h 74"/>
                <a:gd name="T22" fmla="*/ 74 w 74"/>
                <a:gd name="T23" fmla="*/ 30 h 74"/>
                <a:gd name="T24" fmla="*/ 72 w 74"/>
                <a:gd name="T25" fmla="*/ 22 h 74"/>
                <a:gd name="T26" fmla="*/ 68 w 74"/>
                <a:gd name="T27" fmla="*/ 16 h 74"/>
                <a:gd name="T28" fmla="*/ 64 w 74"/>
                <a:gd name="T29" fmla="*/ 10 h 74"/>
                <a:gd name="T30" fmla="*/ 58 w 74"/>
                <a:gd name="T31" fmla="*/ 6 h 74"/>
                <a:gd name="T32" fmla="*/ 52 w 74"/>
                <a:gd name="T33" fmla="*/ 2 h 74"/>
                <a:gd name="T34" fmla="*/ 44 w 74"/>
                <a:gd name="T35" fmla="*/ 0 h 74"/>
                <a:gd name="T36" fmla="*/ 38 w 74"/>
                <a:gd name="T37" fmla="*/ 0 h 74"/>
                <a:gd name="T38" fmla="*/ 38 w 74"/>
                <a:gd name="T39" fmla="*/ 0 h 74"/>
                <a:gd name="T40" fmla="*/ 30 w 74"/>
                <a:gd name="T41" fmla="*/ 0 h 74"/>
                <a:gd name="T42" fmla="*/ 22 w 74"/>
                <a:gd name="T43" fmla="*/ 2 h 74"/>
                <a:gd name="T44" fmla="*/ 16 w 74"/>
                <a:gd name="T45" fmla="*/ 6 h 74"/>
                <a:gd name="T46" fmla="*/ 10 w 74"/>
                <a:gd name="T47" fmla="*/ 10 h 74"/>
                <a:gd name="T48" fmla="*/ 6 w 74"/>
                <a:gd name="T49" fmla="*/ 16 h 74"/>
                <a:gd name="T50" fmla="*/ 2 w 74"/>
                <a:gd name="T51" fmla="*/ 22 h 74"/>
                <a:gd name="T52" fmla="*/ 0 w 74"/>
                <a:gd name="T53" fmla="*/ 30 h 74"/>
                <a:gd name="T54" fmla="*/ 0 w 74"/>
                <a:gd name="T55" fmla="*/ 38 h 74"/>
                <a:gd name="T56" fmla="*/ 0 w 74"/>
                <a:gd name="T57" fmla="*/ 38 h 74"/>
                <a:gd name="T58" fmla="*/ 0 w 74"/>
                <a:gd name="T59" fmla="*/ 44 h 74"/>
                <a:gd name="T60" fmla="*/ 2 w 74"/>
                <a:gd name="T61" fmla="*/ 52 h 74"/>
                <a:gd name="T62" fmla="*/ 6 w 74"/>
                <a:gd name="T63" fmla="*/ 58 h 74"/>
                <a:gd name="T64" fmla="*/ 10 w 74"/>
                <a:gd name="T65" fmla="*/ 64 h 74"/>
                <a:gd name="T66" fmla="*/ 16 w 74"/>
                <a:gd name="T67" fmla="*/ 68 h 74"/>
                <a:gd name="T68" fmla="*/ 22 w 74"/>
                <a:gd name="T69" fmla="*/ 72 h 74"/>
                <a:gd name="T70" fmla="*/ 30 w 74"/>
                <a:gd name="T71" fmla="*/ 74 h 74"/>
                <a:gd name="T72" fmla="*/ 38 w 74"/>
                <a:gd name="T73" fmla="*/ 74 h 74"/>
                <a:gd name="T74" fmla="*/ 38 w 74"/>
                <a:gd name="T7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4" h="74">
                  <a:moveTo>
                    <a:pt x="38" y="74"/>
                  </a:moveTo>
                  <a:lnTo>
                    <a:pt x="38" y="74"/>
                  </a:lnTo>
                  <a:lnTo>
                    <a:pt x="44" y="74"/>
                  </a:lnTo>
                  <a:lnTo>
                    <a:pt x="52" y="72"/>
                  </a:lnTo>
                  <a:lnTo>
                    <a:pt x="58" y="68"/>
                  </a:lnTo>
                  <a:lnTo>
                    <a:pt x="64" y="64"/>
                  </a:lnTo>
                  <a:lnTo>
                    <a:pt x="68" y="58"/>
                  </a:lnTo>
                  <a:lnTo>
                    <a:pt x="72" y="52"/>
                  </a:lnTo>
                  <a:lnTo>
                    <a:pt x="74" y="44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30"/>
                  </a:lnTo>
                  <a:lnTo>
                    <a:pt x="72" y="22"/>
                  </a:lnTo>
                  <a:lnTo>
                    <a:pt x="68" y="16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2" y="52"/>
                  </a:lnTo>
                  <a:lnTo>
                    <a:pt x="6" y="58"/>
                  </a:lnTo>
                  <a:lnTo>
                    <a:pt x="10" y="64"/>
                  </a:lnTo>
                  <a:lnTo>
                    <a:pt x="16" y="68"/>
                  </a:lnTo>
                  <a:lnTo>
                    <a:pt x="22" y="72"/>
                  </a:lnTo>
                  <a:lnTo>
                    <a:pt x="30" y="74"/>
                  </a:lnTo>
                  <a:lnTo>
                    <a:pt x="38" y="74"/>
                  </a:lnTo>
                  <a:lnTo>
                    <a:pt x="38" y="7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3675063" y="2982913"/>
              <a:ext cx="234950" cy="234950"/>
            </a:xfrm>
            <a:custGeom>
              <a:avLst/>
              <a:gdLst>
                <a:gd name="T0" fmla="*/ 74 w 148"/>
                <a:gd name="T1" fmla="*/ 148 h 148"/>
                <a:gd name="T2" fmla="*/ 74 w 148"/>
                <a:gd name="T3" fmla="*/ 148 h 148"/>
                <a:gd name="T4" fmla="*/ 90 w 148"/>
                <a:gd name="T5" fmla="*/ 146 h 148"/>
                <a:gd name="T6" fmla="*/ 102 w 148"/>
                <a:gd name="T7" fmla="*/ 142 h 148"/>
                <a:gd name="T8" fmla="*/ 116 w 148"/>
                <a:gd name="T9" fmla="*/ 136 h 148"/>
                <a:gd name="T10" fmla="*/ 126 w 148"/>
                <a:gd name="T11" fmla="*/ 126 h 148"/>
                <a:gd name="T12" fmla="*/ 136 w 148"/>
                <a:gd name="T13" fmla="*/ 116 h 148"/>
                <a:gd name="T14" fmla="*/ 142 w 148"/>
                <a:gd name="T15" fmla="*/ 104 h 148"/>
                <a:gd name="T16" fmla="*/ 146 w 148"/>
                <a:gd name="T17" fmla="*/ 90 h 148"/>
                <a:gd name="T18" fmla="*/ 148 w 148"/>
                <a:gd name="T19" fmla="*/ 74 h 148"/>
                <a:gd name="T20" fmla="*/ 148 w 148"/>
                <a:gd name="T21" fmla="*/ 74 h 148"/>
                <a:gd name="T22" fmla="*/ 146 w 148"/>
                <a:gd name="T23" fmla="*/ 60 h 148"/>
                <a:gd name="T24" fmla="*/ 142 w 148"/>
                <a:gd name="T25" fmla="*/ 46 h 148"/>
                <a:gd name="T26" fmla="*/ 136 w 148"/>
                <a:gd name="T27" fmla="*/ 34 h 148"/>
                <a:gd name="T28" fmla="*/ 126 w 148"/>
                <a:gd name="T29" fmla="*/ 22 h 148"/>
                <a:gd name="T30" fmla="*/ 116 w 148"/>
                <a:gd name="T31" fmla="*/ 14 h 148"/>
                <a:gd name="T32" fmla="*/ 102 w 148"/>
                <a:gd name="T33" fmla="*/ 6 h 148"/>
                <a:gd name="T34" fmla="*/ 90 w 148"/>
                <a:gd name="T35" fmla="*/ 2 h 148"/>
                <a:gd name="T36" fmla="*/ 74 w 148"/>
                <a:gd name="T37" fmla="*/ 0 h 148"/>
                <a:gd name="T38" fmla="*/ 74 w 148"/>
                <a:gd name="T39" fmla="*/ 0 h 148"/>
                <a:gd name="T40" fmla="*/ 60 w 148"/>
                <a:gd name="T41" fmla="*/ 2 h 148"/>
                <a:gd name="T42" fmla="*/ 46 w 148"/>
                <a:gd name="T43" fmla="*/ 6 h 148"/>
                <a:gd name="T44" fmla="*/ 34 w 148"/>
                <a:gd name="T45" fmla="*/ 14 h 148"/>
                <a:gd name="T46" fmla="*/ 22 w 148"/>
                <a:gd name="T47" fmla="*/ 22 h 148"/>
                <a:gd name="T48" fmla="*/ 14 w 148"/>
                <a:gd name="T49" fmla="*/ 34 h 148"/>
                <a:gd name="T50" fmla="*/ 6 w 148"/>
                <a:gd name="T51" fmla="*/ 46 h 148"/>
                <a:gd name="T52" fmla="*/ 2 w 148"/>
                <a:gd name="T53" fmla="*/ 60 h 148"/>
                <a:gd name="T54" fmla="*/ 0 w 148"/>
                <a:gd name="T55" fmla="*/ 74 h 148"/>
                <a:gd name="T56" fmla="*/ 0 w 148"/>
                <a:gd name="T57" fmla="*/ 74 h 148"/>
                <a:gd name="T58" fmla="*/ 2 w 148"/>
                <a:gd name="T59" fmla="*/ 90 h 148"/>
                <a:gd name="T60" fmla="*/ 6 w 148"/>
                <a:gd name="T61" fmla="*/ 104 h 148"/>
                <a:gd name="T62" fmla="*/ 14 w 148"/>
                <a:gd name="T63" fmla="*/ 116 h 148"/>
                <a:gd name="T64" fmla="*/ 22 w 148"/>
                <a:gd name="T65" fmla="*/ 126 h 148"/>
                <a:gd name="T66" fmla="*/ 34 w 148"/>
                <a:gd name="T67" fmla="*/ 136 h 148"/>
                <a:gd name="T68" fmla="*/ 46 w 148"/>
                <a:gd name="T69" fmla="*/ 142 h 148"/>
                <a:gd name="T70" fmla="*/ 60 w 148"/>
                <a:gd name="T71" fmla="*/ 146 h 148"/>
                <a:gd name="T72" fmla="*/ 74 w 148"/>
                <a:gd name="T73" fmla="*/ 148 h 148"/>
                <a:gd name="T74" fmla="*/ 74 w 148"/>
                <a:gd name="T7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8" h="148">
                  <a:moveTo>
                    <a:pt x="74" y="148"/>
                  </a:moveTo>
                  <a:lnTo>
                    <a:pt x="74" y="148"/>
                  </a:lnTo>
                  <a:lnTo>
                    <a:pt x="90" y="146"/>
                  </a:lnTo>
                  <a:lnTo>
                    <a:pt x="102" y="142"/>
                  </a:lnTo>
                  <a:lnTo>
                    <a:pt x="116" y="136"/>
                  </a:lnTo>
                  <a:lnTo>
                    <a:pt x="126" y="126"/>
                  </a:lnTo>
                  <a:lnTo>
                    <a:pt x="136" y="116"/>
                  </a:lnTo>
                  <a:lnTo>
                    <a:pt x="142" y="104"/>
                  </a:lnTo>
                  <a:lnTo>
                    <a:pt x="146" y="90"/>
                  </a:lnTo>
                  <a:lnTo>
                    <a:pt x="148" y="74"/>
                  </a:lnTo>
                  <a:lnTo>
                    <a:pt x="148" y="74"/>
                  </a:lnTo>
                  <a:lnTo>
                    <a:pt x="146" y="60"/>
                  </a:lnTo>
                  <a:lnTo>
                    <a:pt x="142" y="46"/>
                  </a:lnTo>
                  <a:lnTo>
                    <a:pt x="136" y="34"/>
                  </a:lnTo>
                  <a:lnTo>
                    <a:pt x="126" y="22"/>
                  </a:lnTo>
                  <a:lnTo>
                    <a:pt x="116" y="14"/>
                  </a:lnTo>
                  <a:lnTo>
                    <a:pt x="102" y="6"/>
                  </a:lnTo>
                  <a:lnTo>
                    <a:pt x="90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60" y="2"/>
                  </a:lnTo>
                  <a:lnTo>
                    <a:pt x="46" y="6"/>
                  </a:lnTo>
                  <a:lnTo>
                    <a:pt x="34" y="14"/>
                  </a:lnTo>
                  <a:lnTo>
                    <a:pt x="22" y="22"/>
                  </a:lnTo>
                  <a:lnTo>
                    <a:pt x="14" y="34"/>
                  </a:lnTo>
                  <a:lnTo>
                    <a:pt x="6" y="46"/>
                  </a:lnTo>
                  <a:lnTo>
                    <a:pt x="2" y="60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2" y="90"/>
                  </a:lnTo>
                  <a:lnTo>
                    <a:pt x="6" y="104"/>
                  </a:lnTo>
                  <a:lnTo>
                    <a:pt x="14" y="116"/>
                  </a:lnTo>
                  <a:lnTo>
                    <a:pt x="22" y="126"/>
                  </a:lnTo>
                  <a:lnTo>
                    <a:pt x="34" y="136"/>
                  </a:lnTo>
                  <a:lnTo>
                    <a:pt x="46" y="142"/>
                  </a:lnTo>
                  <a:lnTo>
                    <a:pt x="60" y="146"/>
                  </a:lnTo>
                  <a:lnTo>
                    <a:pt x="74" y="148"/>
                  </a:lnTo>
                  <a:lnTo>
                    <a:pt x="74" y="14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3821113" y="3262313"/>
              <a:ext cx="149225" cy="149225"/>
            </a:xfrm>
            <a:custGeom>
              <a:avLst/>
              <a:gdLst>
                <a:gd name="T0" fmla="*/ 48 w 94"/>
                <a:gd name="T1" fmla="*/ 94 h 94"/>
                <a:gd name="T2" fmla="*/ 48 w 94"/>
                <a:gd name="T3" fmla="*/ 94 h 94"/>
                <a:gd name="T4" fmla="*/ 56 w 94"/>
                <a:gd name="T5" fmla="*/ 94 h 94"/>
                <a:gd name="T6" fmla="*/ 66 w 94"/>
                <a:gd name="T7" fmla="*/ 90 h 94"/>
                <a:gd name="T8" fmla="*/ 74 w 94"/>
                <a:gd name="T9" fmla="*/ 86 h 94"/>
                <a:gd name="T10" fmla="*/ 80 w 94"/>
                <a:gd name="T11" fmla="*/ 80 h 94"/>
                <a:gd name="T12" fmla="*/ 86 w 94"/>
                <a:gd name="T13" fmla="*/ 74 h 94"/>
                <a:gd name="T14" fmla="*/ 90 w 94"/>
                <a:gd name="T15" fmla="*/ 66 h 94"/>
                <a:gd name="T16" fmla="*/ 94 w 94"/>
                <a:gd name="T17" fmla="*/ 56 h 94"/>
                <a:gd name="T18" fmla="*/ 94 w 94"/>
                <a:gd name="T19" fmla="*/ 48 h 94"/>
                <a:gd name="T20" fmla="*/ 94 w 94"/>
                <a:gd name="T21" fmla="*/ 48 h 94"/>
                <a:gd name="T22" fmla="*/ 94 w 94"/>
                <a:gd name="T23" fmla="*/ 38 h 94"/>
                <a:gd name="T24" fmla="*/ 90 w 94"/>
                <a:gd name="T25" fmla="*/ 30 h 94"/>
                <a:gd name="T26" fmla="*/ 86 w 94"/>
                <a:gd name="T27" fmla="*/ 22 h 94"/>
                <a:gd name="T28" fmla="*/ 80 w 94"/>
                <a:gd name="T29" fmla="*/ 14 h 94"/>
                <a:gd name="T30" fmla="*/ 74 w 94"/>
                <a:gd name="T31" fmla="*/ 8 h 94"/>
                <a:gd name="T32" fmla="*/ 66 w 94"/>
                <a:gd name="T33" fmla="*/ 4 h 94"/>
                <a:gd name="T34" fmla="*/ 56 w 94"/>
                <a:gd name="T35" fmla="*/ 2 h 94"/>
                <a:gd name="T36" fmla="*/ 48 w 94"/>
                <a:gd name="T37" fmla="*/ 0 h 94"/>
                <a:gd name="T38" fmla="*/ 48 w 94"/>
                <a:gd name="T39" fmla="*/ 0 h 94"/>
                <a:gd name="T40" fmla="*/ 38 w 94"/>
                <a:gd name="T41" fmla="*/ 2 h 94"/>
                <a:gd name="T42" fmla="*/ 28 w 94"/>
                <a:gd name="T43" fmla="*/ 4 h 94"/>
                <a:gd name="T44" fmla="*/ 22 w 94"/>
                <a:gd name="T45" fmla="*/ 8 h 94"/>
                <a:gd name="T46" fmla="*/ 14 w 94"/>
                <a:gd name="T47" fmla="*/ 14 h 94"/>
                <a:gd name="T48" fmla="*/ 8 w 94"/>
                <a:gd name="T49" fmla="*/ 22 h 94"/>
                <a:gd name="T50" fmla="*/ 4 w 94"/>
                <a:gd name="T51" fmla="*/ 30 h 94"/>
                <a:gd name="T52" fmla="*/ 2 w 94"/>
                <a:gd name="T53" fmla="*/ 38 h 94"/>
                <a:gd name="T54" fmla="*/ 0 w 94"/>
                <a:gd name="T55" fmla="*/ 48 h 94"/>
                <a:gd name="T56" fmla="*/ 0 w 94"/>
                <a:gd name="T57" fmla="*/ 48 h 94"/>
                <a:gd name="T58" fmla="*/ 2 w 94"/>
                <a:gd name="T59" fmla="*/ 56 h 94"/>
                <a:gd name="T60" fmla="*/ 4 w 94"/>
                <a:gd name="T61" fmla="*/ 66 h 94"/>
                <a:gd name="T62" fmla="*/ 8 w 94"/>
                <a:gd name="T63" fmla="*/ 74 h 94"/>
                <a:gd name="T64" fmla="*/ 14 w 94"/>
                <a:gd name="T65" fmla="*/ 80 h 94"/>
                <a:gd name="T66" fmla="*/ 22 w 94"/>
                <a:gd name="T67" fmla="*/ 86 h 94"/>
                <a:gd name="T68" fmla="*/ 28 w 94"/>
                <a:gd name="T69" fmla="*/ 90 h 94"/>
                <a:gd name="T70" fmla="*/ 38 w 94"/>
                <a:gd name="T71" fmla="*/ 94 h 94"/>
                <a:gd name="T72" fmla="*/ 48 w 94"/>
                <a:gd name="T73" fmla="*/ 94 h 94"/>
                <a:gd name="T74" fmla="*/ 48 w 94"/>
                <a:gd name="T7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4" h="94">
                  <a:moveTo>
                    <a:pt x="48" y="94"/>
                  </a:moveTo>
                  <a:lnTo>
                    <a:pt x="48" y="94"/>
                  </a:lnTo>
                  <a:lnTo>
                    <a:pt x="56" y="94"/>
                  </a:lnTo>
                  <a:lnTo>
                    <a:pt x="66" y="90"/>
                  </a:lnTo>
                  <a:lnTo>
                    <a:pt x="74" y="86"/>
                  </a:lnTo>
                  <a:lnTo>
                    <a:pt x="80" y="80"/>
                  </a:lnTo>
                  <a:lnTo>
                    <a:pt x="86" y="74"/>
                  </a:lnTo>
                  <a:lnTo>
                    <a:pt x="90" y="66"/>
                  </a:lnTo>
                  <a:lnTo>
                    <a:pt x="94" y="56"/>
                  </a:lnTo>
                  <a:lnTo>
                    <a:pt x="94" y="48"/>
                  </a:lnTo>
                  <a:lnTo>
                    <a:pt x="94" y="48"/>
                  </a:lnTo>
                  <a:lnTo>
                    <a:pt x="94" y="38"/>
                  </a:lnTo>
                  <a:lnTo>
                    <a:pt x="90" y="30"/>
                  </a:lnTo>
                  <a:lnTo>
                    <a:pt x="86" y="22"/>
                  </a:lnTo>
                  <a:lnTo>
                    <a:pt x="80" y="14"/>
                  </a:lnTo>
                  <a:lnTo>
                    <a:pt x="74" y="8"/>
                  </a:lnTo>
                  <a:lnTo>
                    <a:pt x="66" y="4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38" y="2"/>
                  </a:lnTo>
                  <a:lnTo>
                    <a:pt x="28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4" y="30"/>
                  </a:lnTo>
                  <a:lnTo>
                    <a:pt x="2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6"/>
                  </a:lnTo>
                  <a:lnTo>
                    <a:pt x="8" y="74"/>
                  </a:lnTo>
                  <a:lnTo>
                    <a:pt x="14" y="80"/>
                  </a:lnTo>
                  <a:lnTo>
                    <a:pt x="22" y="86"/>
                  </a:lnTo>
                  <a:lnTo>
                    <a:pt x="28" y="90"/>
                  </a:lnTo>
                  <a:lnTo>
                    <a:pt x="38" y="94"/>
                  </a:lnTo>
                  <a:lnTo>
                    <a:pt x="48" y="94"/>
                  </a:lnTo>
                  <a:lnTo>
                    <a:pt x="48" y="9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4192588" y="2535238"/>
              <a:ext cx="158750" cy="158750"/>
            </a:xfrm>
            <a:custGeom>
              <a:avLst/>
              <a:gdLst>
                <a:gd name="T0" fmla="*/ 50 w 100"/>
                <a:gd name="T1" fmla="*/ 100 h 100"/>
                <a:gd name="T2" fmla="*/ 50 w 100"/>
                <a:gd name="T3" fmla="*/ 100 h 100"/>
                <a:gd name="T4" fmla="*/ 60 w 100"/>
                <a:gd name="T5" fmla="*/ 100 h 100"/>
                <a:gd name="T6" fmla="*/ 70 w 100"/>
                <a:gd name="T7" fmla="*/ 96 h 100"/>
                <a:gd name="T8" fmla="*/ 78 w 100"/>
                <a:gd name="T9" fmla="*/ 92 h 100"/>
                <a:gd name="T10" fmla="*/ 86 w 100"/>
                <a:gd name="T11" fmla="*/ 86 h 100"/>
                <a:gd name="T12" fmla="*/ 92 w 100"/>
                <a:gd name="T13" fmla="*/ 78 h 100"/>
                <a:gd name="T14" fmla="*/ 96 w 100"/>
                <a:gd name="T15" fmla="*/ 70 h 100"/>
                <a:gd name="T16" fmla="*/ 100 w 100"/>
                <a:gd name="T17" fmla="*/ 60 h 100"/>
                <a:gd name="T18" fmla="*/ 100 w 100"/>
                <a:gd name="T19" fmla="*/ 50 h 100"/>
                <a:gd name="T20" fmla="*/ 100 w 100"/>
                <a:gd name="T21" fmla="*/ 50 h 100"/>
                <a:gd name="T22" fmla="*/ 100 w 100"/>
                <a:gd name="T23" fmla="*/ 40 h 100"/>
                <a:gd name="T24" fmla="*/ 96 w 100"/>
                <a:gd name="T25" fmla="*/ 30 h 100"/>
                <a:gd name="T26" fmla="*/ 92 w 100"/>
                <a:gd name="T27" fmla="*/ 22 h 100"/>
                <a:gd name="T28" fmla="*/ 86 w 100"/>
                <a:gd name="T29" fmla="*/ 14 h 100"/>
                <a:gd name="T30" fmla="*/ 78 w 100"/>
                <a:gd name="T31" fmla="*/ 8 h 100"/>
                <a:gd name="T32" fmla="*/ 70 w 100"/>
                <a:gd name="T33" fmla="*/ 4 h 100"/>
                <a:gd name="T34" fmla="*/ 60 w 100"/>
                <a:gd name="T35" fmla="*/ 0 h 100"/>
                <a:gd name="T36" fmla="*/ 50 w 100"/>
                <a:gd name="T37" fmla="*/ 0 h 100"/>
                <a:gd name="T38" fmla="*/ 50 w 100"/>
                <a:gd name="T39" fmla="*/ 0 h 100"/>
                <a:gd name="T40" fmla="*/ 40 w 100"/>
                <a:gd name="T41" fmla="*/ 0 h 100"/>
                <a:gd name="T42" fmla="*/ 30 w 100"/>
                <a:gd name="T43" fmla="*/ 4 h 100"/>
                <a:gd name="T44" fmla="*/ 22 w 100"/>
                <a:gd name="T45" fmla="*/ 8 h 100"/>
                <a:gd name="T46" fmla="*/ 14 w 100"/>
                <a:gd name="T47" fmla="*/ 14 h 100"/>
                <a:gd name="T48" fmla="*/ 8 w 100"/>
                <a:gd name="T49" fmla="*/ 22 h 100"/>
                <a:gd name="T50" fmla="*/ 4 w 100"/>
                <a:gd name="T51" fmla="*/ 30 h 100"/>
                <a:gd name="T52" fmla="*/ 0 w 100"/>
                <a:gd name="T53" fmla="*/ 40 h 100"/>
                <a:gd name="T54" fmla="*/ 0 w 100"/>
                <a:gd name="T55" fmla="*/ 50 h 100"/>
                <a:gd name="T56" fmla="*/ 0 w 100"/>
                <a:gd name="T57" fmla="*/ 50 h 100"/>
                <a:gd name="T58" fmla="*/ 0 w 100"/>
                <a:gd name="T59" fmla="*/ 60 h 100"/>
                <a:gd name="T60" fmla="*/ 4 w 100"/>
                <a:gd name="T61" fmla="*/ 70 h 100"/>
                <a:gd name="T62" fmla="*/ 8 w 100"/>
                <a:gd name="T63" fmla="*/ 78 h 100"/>
                <a:gd name="T64" fmla="*/ 14 w 100"/>
                <a:gd name="T65" fmla="*/ 86 h 100"/>
                <a:gd name="T66" fmla="*/ 22 w 100"/>
                <a:gd name="T67" fmla="*/ 92 h 100"/>
                <a:gd name="T68" fmla="*/ 30 w 100"/>
                <a:gd name="T69" fmla="*/ 96 h 100"/>
                <a:gd name="T70" fmla="*/ 40 w 100"/>
                <a:gd name="T71" fmla="*/ 100 h 100"/>
                <a:gd name="T72" fmla="*/ 50 w 100"/>
                <a:gd name="T73" fmla="*/ 100 h 100"/>
                <a:gd name="T74" fmla="*/ 50 w 100"/>
                <a:gd name="T7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100">
                  <a:moveTo>
                    <a:pt x="50" y="100"/>
                  </a:moveTo>
                  <a:lnTo>
                    <a:pt x="50" y="100"/>
                  </a:lnTo>
                  <a:lnTo>
                    <a:pt x="60" y="100"/>
                  </a:lnTo>
                  <a:lnTo>
                    <a:pt x="70" y="96"/>
                  </a:lnTo>
                  <a:lnTo>
                    <a:pt x="78" y="92"/>
                  </a:lnTo>
                  <a:lnTo>
                    <a:pt x="86" y="86"/>
                  </a:lnTo>
                  <a:lnTo>
                    <a:pt x="92" y="78"/>
                  </a:lnTo>
                  <a:lnTo>
                    <a:pt x="96" y="70"/>
                  </a:lnTo>
                  <a:lnTo>
                    <a:pt x="100" y="60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100" y="40"/>
                  </a:lnTo>
                  <a:lnTo>
                    <a:pt x="96" y="30"/>
                  </a:lnTo>
                  <a:lnTo>
                    <a:pt x="92" y="22"/>
                  </a:lnTo>
                  <a:lnTo>
                    <a:pt x="86" y="14"/>
                  </a:lnTo>
                  <a:lnTo>
                    <a:pt x="78" y="8"/>
                  </a:lnTo>
                  <a:lnTo>
                    <a:pt x="70" y="4"/>
                  </a:lnTo>
                  <a:lnTo>
                    <a:pt x="6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40" y="0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4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60"/>
                  </a:lnTo>
                  <a:lnTo>
                    <a:pt x="4" y="70"/>
                  </a:lnTo>
                  <a:lnTo>
                    <a:pt x="8" y="78"/>
                  </a:lnTo>
                  <a:lnTo>
                    <a:pt x="14" y="86"/>
                  </a:lnTo>
                  <a:lnTo>
                    <a:pt x="22" y="92"/>
                  </a:lnTo>
                  <a:lnTo>
                    <a:pt x="30" y="96"/>
                  </a:lnTo>
                  <a:lnTo>
                    <a:pt x="40" y="100"/>
                  </a:lnTo>
                  <a:lnTo>
                    <a:pt x="50" y="100"/>
                  </a:lnTo>
                  <a:lnTo>
                    <a:pt x="50" y="100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4976813" y="3360738"/>
              <a:ext cx="142875" cy="142875"/>
            </a:xfrm>
            <a:custGeom>
              <a:avLst/>
              <a:gdLst>
                <a:gd name="T0" fmla="*/ 46 w 90"/>
                <a:gd name="T1" fmla="*/ 90 h 90"/>
                <a:gd name="T2" fmla="*/ 46 w 90"/>
                <a:gd name="T3" fmla="*/ 90 h 90"/>
                <a:gd name="T4" fmla="*/ 54 w 90"/>
                <a:gd name="T5" fmla="*/ 88 h 90"/>
                <a:gd name="T6" fmla="*/ 62 w 90"/>
                <a:gd name="T7" fmla="*/ 86 h 90"/>
                <a:gd name="T8" fmla="*/ 70 w 90"/>
                <a:gd name="T9" fmla="*/ 82 h 90"/>
                <a:gd name="T10" fmla="*/ 78 w 90"/>
                <a:gd name="T11" fmla="*/ 76 h 90"/>
                <a:gd name="T12" fmla="*/ 82 w 90"/>
                <a:gd name="T13" fmla="*/ 70 h 90"/>
                <a:gd name="T14" fmla="*/ 86 w 90"/>
                <a:gd name="T15" fmla="*/ 62 h 90"/>
                <a:gd name="T16" fmla="*/ 90 w 90"/>
                <a:gd name="T17" fmla="*/ 54 h 90"/>
                <a:gd name="T18" fmla="*/ 90 w 90"/>
                <a:gd name="T19" fmla="*/ 44 h 90"/>
                <a:gd name="T20" fmla="*/ 90 w 90"/>
                <a:gd name="T21" fmla="*/ 44 h 90"/>
                <a:gd name="T22" fmla="*/ 90 w 90"/>
                <a:gd name="T23" fmla="*/ 36 h 90"/>
                <a:gd name="T24" fmla="*/ 86 w 90"/>
                <a:gd name="T25" fmla="*/ 26 h 90"/>
                <a:gd name="T26" fmla="*/ 82 w 90"/>
                <a:gd name="T27" fmla="*/ 20 h 90"/>
                <a:gd name="T28" fmla="*/ 78 w 90"/>
                <a:gd name="T29" fmla="*/ 12 h 90"/>
                <a:gd name="T30" fmla="*/ 70 w 90"/>
                <a:gd name="T31" fmla="*/ 6 h 90"/>
                <a:gd name="T32" fmla="*/ 62 w 90"/>
                <a:gd name="T33" fmla="*/ 2 h 90"/>
                <a:gd name="T34" fmla="*/ 54 w 90"/>
                <a:gd name="T35" fmla="*/ 0 h 90"/>
                <a:gd name="T36" fmla="*/ 46 w 90"/>
                <a:gd name="T37" fmla="*/ 0 h 90"/>
                <a:gd name="T38" fmla="*/ 46 w 90"/>
                <a:gd name="T39" fmla="*/ 0 h 90"/>
                <a:gd name="T40" fmla="*/ 36 w 90"/>
                <a:gd name="T41" fmla="*/ 0 h 90"/>
                <a:gd name="T42" fmla="*/ 28 w 90"/>
                <a:gd name="T43" fmla="*/ 2 h 90"/>
                <a:gd name="T44" fmla="*/ 20 w 90"/>
                <a:gd name="T45" fmla="*/ 6 h 90"/>
                <a:gd name="T46" fmla="*/ 14 w 90"/>
                <a:gd name="T47" fmla="*/ 12 h 90"/>
                <a:gd name="T48" fmla="*/ 8 w 90"/>
                <a:gd name="T49" fmla="*/ 20 h 90"/>
                <a:gd name="T50" fmla="*/ 4 w 90"/>
                <a:gd name="T51" fmla="*/ 26 h 90"/>
                <a:gd name="T52" fmla="*/ 2 w 90"/>
                <a:gd name="T53" fmla="*/ 36 h 90"/>
                <a:gd name="T54" fmla="*/ 0 w 90"/>
                <a:gd name="T55" fmla="*/ 44 h 90"/>
                <a:gd name="T56" fmla="*/ 0 w 90"/>
                <a:gd name="T57" fmla="*/ 44 h 90"/>
                <a:gd name="T58" fmla="*/ 2 w 90"/>
                <a:gd name="T59" fmla="*/ 54 h 90"/>
                <a:gd name="T60" fmla="*/ 4 w 90"/>
                <a:gd name="T61" fmla="*/ 62 h 90"/>
                <a:gd name="T62" fmla="*/ 8 w 90"/>
                <a:gd name="T63" fmla="*/ 70 h 90"/>
                <a:gd name="T64" fmla="*/ 14 w 90"/>
                <a:gd name="T65" fmla="*/ 76 h 90"/>
                <a:gd name="T66" fmla="*/ 20 w 90"/>
                <a:gd name="T67" fmla="*/ 82 h 90"/>
                <a:gd name="T68" fmla="*/ 28 w 90"/>
                <a:gd name="T69" fmla="*/ 86 h 90"/>
                <a:gd name="T70" fmla="*/ 36 w 90"/>
                <a:gd name="T71" fmla="*/ 88 h 90"/>
                <a:gd name="T72" fmla="*/ 46 w 90"/>
                <a:gd name="T73" fmla="*/ 90 h 90"/>
                <a:gd name="T74" fmla="*/ 46 w 90"/>
                <a:gd name="T75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0" h="90">
                  <a:moveTo>
                    <a:pt x="46" y="90"/>
                  </a:moveTo>
                  <a:lnTo>
                    <a:pt x="46" y="90"/>
                  </a:lnTo>
                  <a:lnTo>
                    <a:pt x="54" y="88"/>
                  </a:lnTo>
                  <a:lnTo>
                    <a:pt x="62" y="86"/>
                  </a:lnTo>
                  <a:lnTo>
                    <a:pt x="70" y="82"/>
                  </a:lnTo>
                  <a:lnTo>
                    <a:pt x="78" y="76"/>
                  </a:lnTo>
                  <a:lnTo>
                    <a:pt x="82" y="70"/>
                  </a:lnTo>
                  <a:lnTo>
                    <a:pt x="86" y="62"/>
                  </a:lnTo>
                  <a:lnTo>
                    <a:pt x="90" y="54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36"/>
                  </a:lnTo>
                  <a:lnTo>
                    <a:pt x="86" y="26"/>
                  </a:lnTo>
                  <a:lnTo>
                    <a:pt x="82" y="20"/>
                  </a:lnTo>
                  <a:lnTo>
                    <a:pt x="78" y="12"/>
                  </a:lnTo>
                  <a:lnTo>
                    <a:pt x="70" y="6"/>
                  </a:lnTo>
                  <a:lnTo>
                    <a:pt x="62" y="2"/>
                  </a:lnTo>
                  <a:lnTo>
                    <a:pt x="54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36" y="0"/>
                  </a:lnTo>
                  <a:lnTo>
                    <a:pt x="28" y="2"/>
                  </a:lnTo>
                  <a:lnTo>
                    <a:pt x="20" y="6"/>
                  </a:lnTo>
                  <a:lnTo>
                    <a:pt x="14" y="12"/>
                  </a:lnTo>
                  <a:lnTo>
                    <a:pt x="8" y="20"/>
                  </a:lnTo>
                  <a:lnTo>
                    <a:pt x="4" y="26"/>
                  </a:lnTo>
                  <a:lnTo>
                    <a:pt x="2" y="3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2" y="54"/>
                  </a:lnTo>
                  <a:lnTo>
                    <a:pt x="4" y="62"/>
                  </a:lnTo>
                  <a:lnTo>
                    <a:pt x="8" y="70"/>
                  </a:lnTo>
                  <a:lnTo>
                    <a:pt x="14" y="76"/>
                  </a:lnTo>
                  <a:lnTo>
                    <a:pt x="20" y="82"/>
                  </a:lnTo>
                  <a:lnTo>
                    <a:pt x="28" y="86"/>
                  </a:lnTo>
                  <a:lnTo>
                    <a:pt x="36" y="88"/>
                  </a:lnTo>
                  <a:lnTo>
                    <a:pt x="46" y="90"/>
                  </a:lnTo>
                  <a:lnTo>
                    <a:pt x="46" y="90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4548188" y="2713038"/>
              <a:ext cx="117475" cy="120650"/>
            </a:xfrm>
            <a:custGeom>
              <a:avLst/>
              <a:gdLst>
                <a:gd name="T0" fmla="*/ 38 w 74"/>
                <a:gd name="T1" fmla="*/ 76 h 76"/>
                <a:gd name="T2" fmla="*/ 38 w 74"/>
                <a:gd name="T3" fmla="*/ 76 h 76"/>
                <a:gd name="T4" fmla="*/ 44 w 74"/>
                <a:gd name="T5" fmla="*/ 74 h 76"/>
                <a:gd name="T6" fmla="*/ 52 w 74"/>
                <a:gd name="T7" fmla="*/ 72 h 76"/>
                <a:gd name="T8" fmla="*/ 58 w 74"/>
                <a:gd name="T9" fmla="*/ 68 h 76"/>
                <a:gd name="T10" fmla="*/ 64 w 74"/>
                <a:gd name="T11" fmla="*/ 64 h 76"/>
                <a:gd name="T12" fmla="*/ 68 w 74"/>
                <a:gd name="T13" fmla="*/ 58 h 76"/>
                <a:gd name="T14" fmla="*/ 72 w 74"/>
                <a:gd name="T15" fmla="*/ 52 h 76"/>
                <a:gd name="T16" fmla="*/ 74 w 74"/>
                <a:gd name="T17" fmla="*/ 46 h 76"/>
                <a:gd name="T18" fmla="*/ 74 w 74"/>
                <a:gd name="T19" fmla="*/ 38 h 76"/>
                <a:gd name="T20" fmla="*/ 74 w 74"/>
                <a:gd name="T21" fmla="*/ 38 h 76"/>
                <a:gd name="T22" fmla="*/ 74 w 74"/>
                <a:gd name="T23" fmla="*/ 30 h 76"/>
                <a:gd name="T24" fmla="*/ 72 w 74"/>
                <a:gd name="T25" fmla="*/ 22 h 76"/>
                <a:gd name="T26" fmla="*/ 68 w 74"/>
                <a:gd name="T27" fmla="*/ 16 h 76"/>
                <a:gd name="T28" fmla="*/ 64 w 74"/>
                <a:gd name="T29" fmla="*/ 10 h 76"/>
                <a:gd name="T30" fmla="*/ 58 w 74"/>
                <a:gd name="T31" fmla="*/ 6 h 76"/>
                <a:gd name="T32" fmla="*/ 52 w 74"/>
                <a:gd name="T33" fmla="*/ 2 h 76"/>
                <a:gd name="T34" fmla="*/ 44 w 74"/>
                <a:gd name="T35" fmla="*/ 0 h 76"/>
                <a:gd name="T36" fmla="*/ 38 w 74"/>
                <a:gd name="T37" fmla="*/ 0 h 76"/>
                <a:gd name="T38" fmla="*/ 38 w 74"/>
                <a:gd name="T39" fmla="*/ 0 h 76"/>
                <a:gd name="T40" fmla="*/ 30 w 74"/>
                <a:gd name="T41" fmla="*/ 0 h 76"/>
                <a:gd name="T42" fmla="*/ 22 w 74"/>
                <a:gd name="T43" fmla="*/ 2 h 76"/>
                <a:gd name="T44" fmla="*/ 16 w 74"/>
                <a:gd name="T45" fmla="*/ 6 h 76"/>
                <a:gd name="T46" fmla="*/ 10 w 74"/>
                <a:gd name="T47" fmla="*/ 10 h 76"/>
                <a:gd name="T48" fmla="*/ 6 w 74"/>
                <a:gd name="T49" fmla="*/ 16 h 76"/>
                <a:gd name="T50" fmla="*/ 2 w 74"/>
                <a:gd name="T51" fmla="*/ 22 h 76"/>
                <a:gd name="T52" fmla="*/ 0 w 74"/>
                <a:gd name="T53" fmla="*/ 30 h 76"/>
                <a:gd name="T54" fmla="*/ 0 w 74"/>
                <a:gd name="T55" fmla="*/ 38 h 76"/>
                <a:gd name="T56" fmla="*/ 0 w 74"/>
                <a:gd name="T57" fmla="*/ 38 h 76"/>
                <a:gd name="T58" fmla="*/ 0 w 74"/>
                <a:gd name="T59" fmla="*/ 46 h 76"/>
                <a:gd name="T60" fmla="*/ 2 w 74"/>
                <a:gd name="T61" fmla="*/ 52 h 76"/>
                <a:gd name="T62" fmla="*/ 6 w 74"/>
                <a:gd name="T63" fmla="*/ 58 h 76"/>
                <a:gd name="T64" fmla="*/ 10 w 74"/>
                <a:gd name="T65" fmla="*/ 64 h 76"/>
                <a:gd name="T66" fmla="*/ 16 w 74"/>
                <a:gd name="T67" fmla="*/ 68 h 76"/>
                <a:gd name="T68" fmla="*/ 22 w 74"/>
                <a:gd name="T69" fmla="*/ 72 h 76"/>
                <a:gd name="T70" fmla="*/ 30 w 74"/>
                <a:gd name="T71" fmla="*/ 74 h 76"/>
                <a:gd name="T72" fmla="*/ 38 w 74"/>
                <a:gd name="T73" fmla="*/ 76 h 76"/>
                <a:gd name="T74" fmla="*/ 38 w 74"/>
                <a:gd name="T7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4" h="76">
                  <a:moveTo>
                    <a:pt x="38" y="76"/>
                  </a:moveTo>
                  <a:lnTo>
                    <a:pt x="38" y="76"/>
                  </a:lnTo>
                  <a:lnTo>
                    <a:pt x="44" y="74"/>
                  </a:lnTo>
                  <a:lnTo>
                    <a:pt x="52" y="72"/>
                  </a:lnTo>
                  <a:lnTo>
                    <a:pt x="58" y="68"/>
                  </a:lnTo>
                  <a:lnTo>
                    <a:pt x="64" y="64"/>
                  </a:lnTo>
                  <a:lnTo>
                    <a:pt x="68" y="58"/>
                  </a:lnTo>
                  <a:lnTo>
                    <a:pt x="72" y="52"/>
                  </a:lnTo>
                  <a:lnTo>
                    <a:pt x="74" y="4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30"/>
                  </a:lnTo>
                  <a:lnTo>
                    <a:pt x="72" y="22"/>
                  </a:lnTo>
                  <a:lnTo>
                    <a:pt x="68" y="16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46"/>
                  </a:lnTo>
                  <a:lnTo>
                    <a:pt x="2" y="52"/>
                  </a:lnTo>
                  <a:lnTo>
                    <a:pt x="6" y="58"/>
                  </a:lnTo>
                  <a:lnTo>
                    <a:pt x="10" y="64"/>
                  </a:lnTo>
                  <a:lnTo>
                    <a:pt x="16" y="68"/>
                  </a:lnTo>
                  <a:lnTo>
                    <a:pt x="22" y="72"/>
                  </a:lnTo>
                  <a:lnTo>
                    <a:pt x="30" y="74"/>
                  </a:lnTo>
                  <a:lnTo>
                    <a:pt x="38" y="76"/>
                  </a:lnTo>
                  <a:lnTo>
                    <a:pt x="38" y="76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auto">
            <a:xfrm>
              <a:off x="4287838" y="2700338"/>
              <a:ext cx="85725" cy="85725"/>
            </a:xfrm>
            <a:custGeom>
              <a:avLst/>
              <a:gdLst>
                <a:gd name="T0" fmla="*/ 28 w 54"/>
                <a:gd name="T1" fmla="*/ 54 h 54"/>
                <a:gd name="T2" fmla="*/ 28 w 54"/>
                <a:gd name="T3" fmla="*/ 54 h 54"/>
                <a:gd name="T4" fmla="*/ 38 w 54"/>
                <a:gd name="T5" fmla="*/ 52 h 54"/>
                <a:gd name="T6" fmla="*/ 46 w 54"/>
                <a:gd name="T7" fmla="*/ 46 h 54"/>
                <a:gd name="T8" fmla="*/ 52 w 54"/>
                <a:gd name="T9" fmla="*/ 36 h 54"/>
                <a:gd name="T10" fmla="*/ 54 w 54"/>
                <a:gd name="T11" fmla="*/ 26 h 54"/>
                <a:gd name="T12" fmla="*/ 54 w 54"/>
                <a:gd name="T13" fmla="*/ 26 h 54"/>
                <a:gd name="T14" fmla="*/ 52 w 54"/>
                <a:gd name="T15" fmla="*/ 16 h 54"/>
                <a:gd name="T16" fmla="*/ 46 w 54"/>
                <a:gd name="T17" fmla="*/ 8 h 54"/>
                <a:gd name="T18" fmla="*/ 38 w 54"/>
                <a:gd name="T19" fmla="*/ 2 h 54"/>
                <a:gd name="T20" fmla="*/ 28 w 54"/>
                <a:gd name="T21" fmla="*/ 0 h 54"/>
                <a:gd name="T22" fmla="*/ 28 w 54"/>
                <a:gd name="T23" fmla="*/ 0 h 54"/>
                <a:gd name="T24" fmla="*/ 16 w 54"/>
                <a:gd name="T25" fmla="*/ 2 h 54"/>
                <a:gd name="T26" fmla="*/ 8 w 54"/>
                <a:gd name="T27" fmla="*/ 8 h 54"/>
                <a:gd name="T28" fmla="*/ 2 w 54"/>
                <a:gd name="T29" fmla="*/ 16 h 54"/>
                <a:gd name="T30" fmla="*/ 0 w 54"/>
                <a:gd name="T31" fmla="*/ 26 h 54"/>
                <a:gd name="T32" fmla="*/ 0 w 54"/>
                <a:gd name="T33" fmla="*/ 26 h 54"/>
                <a:gd name="T34" fmla="*/ 2 w 54"/>
                <a:gd name="T35" fmla="*/ 36 h 54"/>
                <a:gd name="T36" fmla="*/ 8 w 54"/>
                <a:gd name="T37" fmla="*/ 46 h 54"/>
                <a:gd name="T38" fmla="*/ 16 w 54"/>
                <a:gd name="T39" fmla="*/ 52 h 54"/>
                <a:gd name="T40" fmla="*/ 28 w 54"/>
                <a:gd name="T41" fmla="*/ 54 h 54"/>
                <a:gd name="T42" fmla="*/ 28 w 54"/>
                <a:gd name="T4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4">
                  <a:moveTo>
                    <a:pt x="28" y="54"/>
                  </a:moveTo>
                  <a:lnTo>
                    <a:pt x="28" y="54"/>
                  </a:lnTo>
                  <a:lnTo>
                    <a:pt x="38" y="52"/>
                  </a:lnTo>
                  <a:lnTo>
                    <a:pt x="46" y="46"/>
                  </a:lnTo>
                  <a:lnTo>
                    <a:pt x="52" y="36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2" y="16"/>
                  </a:lnTo>
                  <a:lnTo>
                    <a:pt x="46" y="8"/>
                  </a:lnTo>
                  <a:lnTo>
                    <a:pt x="38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36"/>
                  </a:lnTo>
                  <a:lnTo>
                    <a:pt x="8" y="46"/>
                  </a:lnTo>
                  <a:lnTo>
                    <a:pt x="16" y="52"/>
                  </a:lnTo>
                  <a:lnTo>
                    <a:pt x="28" y="54"/>
                  </a:lnTo>
                  <a:lnTo>
                    <a:pt x="28" y="54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auto">
            <a:xfrm>
              <a:off x="4602163" y="2513013"/>
              <a:ext cx="203200" cy="203200"/>
            </a:xfrm>
            <a:custGeom>
              <a:avLst/>
              <a:gdLst>
                <a:gd name="T0" fmla="*/ 64 w 128"/>
                <a:gd name="T1" fmla="*/ 128 h 128"/>
                <a:gd name="T2" fmla="*/ 64 w 128"/>
                <a:gd name="T3" fmla="*/ 128 h 128"/>
                <a:gd name="T4" fmla="*/ 78 w 128"/>
                <a:gd name="T5" fmla="*/ 128 h 128"/>
                <a:gd name="T6" fmla="*/ 90 w 128"/>
                <a:gd name="T7" fmla="*/ 124 h 128"/>
                <a:gd name="T8" fmla="*/ 100 w 128"/>
                <a:gd name="T9" fmla="*/ 118 h 128"/>
                <a:gd name="T10" fmla="*/ 110 w 128"/>
                <a:gd name="T11" fmla="*/ 110 h 128"/>
                <a:gd name="T12" fmla="*/ 118 w 128"/>
                <a:gd name="T13" fmla="*/ 100 h 128"/>
                <a:gd name="T14" fmla="*/ 124 w 128"/>
                <a:gd name="T15" fmla="*/ 90 h 128"/>
                <a:gd name="T16" fmla="*/ 128 w 128"/>
                <a:gd name="T17" fmla="*/ 78 h 128"/>
                <a:gd name="T18" fmla="*/ 128 w 128"/>
                <a:gd name="T19" fmla="*/ 64 h 128"/>
                <a:gd name="T20" fmla="*/ 128 w 128"/>
                <a:gd name="T21" fmla="*/ 64 h 128"/>
                <a:gd name="T22" fmla="*/ 128 w 128"/>
                <a:gd name="T23" fmla="*/ 52 h 128"/>
                <a:gd name="T24" fmla="*/ 124 w 128"/>
                <a:gd name="T25" fmla="*/ 40 h 128"/>
                <a:gd name="T26" fmla="*/ 118 w 128"/>
                <a:gd name="T27" fmla="*/ 28 h 128"/>
                <a:gd name="T28" fmla="*/ 110 w 128"/>
                <a:gd name="T29" fmla="*/ 20 h 128"/>
                <a:gd name="T30" fmla="*/ 100 w 128"/>
                <a:gd name="T31" fmla="*/ 12 h 128"/>
                <a:gd name="T32" fmla="*/ 90 w 128"/>
                <a:gd name="T33" fmla="*/ 6 h 128"/>
                <a:gd name="T34" fmla="*/ 78 w 128"/>
                <a:gd name="T35" fmla="*/ 2 h 128"/>
                <a:gd name="T36" fmla="*/ 64 w 128"/>
                <a:gd name="T37" fmla="*/ 0 h 128"/>
                <a:gd name="T38" fmla="*/ 64 w 128"/>
                <a:gd name="T39" fmla="*/ 0 h 128"/>
                <a:gd name="T40" fmla="*/ 52 w 128"/>
                <a:gd name="T41" fmla="*/ 2 h 128"/>
                <a:gd name="T42" fmla="*/ 40 w 128"/>
                <a:gd name="T43" fmla="*/ 6 h 128"/>
                <a:gd name="T44" fmla="*/ 30 w 128"/>
                <a:gd name="T45" fmla="*/ 12 h 128"/>
                <a:gd name="T46" fmla="*/ 20 w 128"/>
                <a:gd name="T47" fmla="*/ 20 h 128"/>
                <a:gd name="T48" fmla="*/ 12 w 128"/>
                <a:gd name="T49" fmla="*/ 28 h 128"/>
                <a:gd name="T50" fmla="*/ 6 w 128"/>
                <a:gd name="T51" fmla="*/ 40 h 128"/>
                <a:gd name="T52" fmla="*/ 2 w 128"/>
                <a:gd name="T53" fmla="*/ 52 h 128"/>
                <a:gd name="T54" fmla="*/ 0 w 128"/>
                <a:gd name="T55" fmla="*/ 64 h 128"/>
                <a:gd name="T56" fmla="*/ 0 w 128"/>
                <a:gd name="T57" fmla="*/ 64 h 128"/>
                <a:gd name="T58" fmla="*/ 2 w 128"/>
                <a:gd name="T59" fmla="*/ 78 h 128"/>
                <a:gd name="T60" fmla="*/ 6 w 128"/>
                <a:gd name="T61" fmla="*/ 90 h 128"/>
                <a:gd name="T62" fmla="*/ 12 w 128"/>
                <a:gd name="T63" fmla="*/ 100 h 128"/>
                <a:gd name="T64" fmla="*/ 20 w 128"/>
                <a:gd name="T65" fmla="*/ 110 h 128"/>
                <a:gd name="T66" fmla="*/ 30 w 128"/>
                <a:gd name="T67" fmla="*/ 118 h 128"/>
                <a:gd name="T68" fmla="*/ 40 w 128"/>
                <a:gd name="T69" fmla="*/ 124 h 128"/>
                <a:gd name="T70" fmla="*/ 52 w 128"/>
                <a:gd name="T71" fmla="*/ 128 h 128"/>
                <a:gd name="T72" fmla="*/ 64 w 128"/>
                <a:gd name="T73" fmla="*/ 128 h 128"/>
                <a:gd name="T74" fmla="*/ 64 w 128"/>
                <a:gd name="T7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8">
                  <a:moveTo>
                    <a:pt x="64" y="128"/>
                  </a:moveTo>
                  <a:lnTo>
                    <a:pt x="64" y="128"/>
                  </a:lnTo>
                  <a:lnTo>
                    <a:pt x="78" y="128"/>
                  </a:lnTo>
                  <a:lnTo>
                    <a:pt x="90" y="124"/>
                  </a:lnTo>
                  <a:lnTo>
                    <a:pt x="100" y="118"/>
                  </a:lnTo>
                  <a:lnTo>
                    <a:pt x="110" y="110"/>
                  </a:lnTo>
                  <a:lnTo>
                    <a:pt x="118" y="100"/>
                  </a:lnTo>
                  <a:lnTo>
                    <a:pt x="124" y="90"/>
                  </a:lnTo>
                  <a:lnTo>
                    <a:pt x="128" y="78"/>
                  </a:lnTo>
                  <a:lnTo>
                    <a:pt x="128" y="64"/>
                  </a:lnTo>
                  <a:lnTo>
                    <a:pt x="128" y="64"/>
                  </a:lnTo>
                  <a:lnTo>
                    <a:pt x="128" y="52"/>
                  </a:lnTo>
                  <a:lnTo>
                    <a:pt x="124" y="40"/>
                  </a:lnTo>
                  <a:lnTo>
                    <a:pt x="118" y="28"/>
                  </a:lnTo>
                  <a:lnTo>
                    <a:pt x="110" y="20"/>
                  </a:lnTo>
                  <a:lnTo>
                    <a:pt x="100" y="12"/>
                  </a:lnTo>
                  <a:lnTo>
                    <a:pt x="90" y="6"/>
                  </a:lnTo>
                  <a:lnTo>
                    <a:pt x="78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52" y="2"/>
                  </a:lnTo>
                  <a:lnTo>
                    <a:pt x="40" y="6"/>
                  </a:lnTo>
                  <a:lnTo>
                    <a:pt x="30" y="12"/>
                  </a:lnTo>
                  <a:lnTo>
                    <a:pt x="20" y="20"/>
                  </a:lnTo>
                  <a:lnTo>
                    <a:pt x="12" y="28"/>
                  </a:lnTo>
                  <a:lnTo>
                    <a:pt x="6" y="40"/>
                  </a:lnTo>
                  <a:lnTo>
                    <a:pt x="2" y="52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2" y="100"/>
                  </a:lnTo>
                  <a:lnTo>
                    <a:pt x="20" y="110"/>
                  </a:lnTo>
                  <a:lnTo>
                    <a:pt x="30" y="118"/>
                  </a:lnTo>
                  <a:lnTo>
                    <a:pt x="40" y="124"/>
                  </a:lnTo>
                  <a:lnTo>
                    <a:pt x="52" y="128"/>
                  </a:lnTo>
                  <a:lnTo>
                    <a:pt x="64" y="128"/>
                  </a:lnTo>
                  <a:lnTo>
                    <a:pt x="64" y="128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auto">
            <a:xfrm>
              <a:off x="4164013" y="3170238"/>
              <a:ext cx="53975" cy="50800"/>
            </a:xfrm>
            <a:custGeom>
              <a:avLst/>
              <a:gdLst>
                <a:gd name="T0" fmla="*/ 18 w 34"/>
                <a:gd name="T1" fmla="*/ 32 h 32"/>
                <a:gd name="T2" fmla="*/ 18 w 34"/>
                <a:gd name="T3" fmla="*/ 32 h 32"/>
                <a:gd name="T4" fmla="*/ 24 w 34"/>
                <a:gd name="T5" fmla="*/ 32 h 32"/>
                <a:gd name="T6" fmla="*/ 30 w 34"/>
                <a:gd name="T7" fmla="*/ 28 h 32"/>
                <a:gd name="T8" fmla="*/ 32 w 34"/>
                <a:gd name="T9" fmla="*/ 22 h 32"/>
                <a:gd name="T10" fmla="*/ 34 w 34"/>
                <a:gd name="T11" fmla="*/ 16 h 32"/>
                <a:gd name="T12" fmla="*/ 34 w 34"/>
                <a:gd name="T13" fmla="*/ 16 h 32"/>
                <a:gd name="T14" fmla="*/ 32 w 34"/>
                <a:gd name="T15" fmla="*/ 10 h 32"/>
                <a:gd name="T16" fmla="*/ 30 w 34"/>
                <a:gd name="T17" fmla="*/ 4 h 32"/>
                <a:gd name="T18" fmla="*/ 24 w 34"/>
                <a:gd name="T19" fmla="*/ 0 h 32"/>
                <a:gd name="T20" fmla="*/ 18 w 34"/>
                <a:gd name="T21" fmla="*/ 0 h 32"/>
                <a:gd name="T22" fmla="*/ 18 w 34"/>
                <a:gd name="T23" fmla="*/ 0 h 32"/>
                <a:gd name="T24" fmla="*/ 10 w 34"/>
                <a:gd name="T25" fmla="*/ 0 h 32"/>
                <a:gd name="T26" fmla="*/ 6 w 34"/>
                <a:gd name="T27" fmla="*/ 4 h 32"/>
                <a:gd name="T28" fmla="*/ 2 w 34"/>
                <a:gd name="T29" fmla="*/ 10 h 32"/>
                <a:gd name="T30" fmla="*/ 0 w 34"/>
                <a:gd name="T31" fmla="*/ 16 h 32"/>
                <a:gd name="T32" fmla="*/ 0 w 34"/>
                <a:gd name="T33" fmla="*/ 16 h 32"/>
                <a:gd name="T34" fmla="*/ 2 w 34"/>
                <a:gd name="T35" fmla="*/ 22 h 32"/>
                <a:gd name="T36" fmla="*/ 6 w 34"/>
                <a:gd name="T37" fmla="*/ 28 h 32"/>
                <a:gd name="T38" fmla="*/ 10 w 34"/>
                <a:gd name="T39" fmla="*/ 32 h 32"/>
                <a:gd name="T40" fmla="*/ 18 w 34"/>
                <a:gd name="T41" fmla="*/ 32 h 32"/>
                <a:gd name="T42" fmla="*/ 18 w 34"/>
                <a:gd name="T4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" h="32">
                  <a:moveTo>
                    <a:pt x="18" y="32"/>
                  </a:moveTo>
                  <a:lnTo>
                    <a:pt x="18" y="32"/>
                  </a:lnTo>
                  <a:lnTo>
                    <a:pt x="24" y="32"/>
                  </a:lnTo>
                  <a:lnTo>
                    <a:pt x="30" y="28"/>
                  </a:lnTo>
                  <a:lnTo>
                    <a:pt x="32" y="22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2" y="10"/>
                  </a:lnTo>
                  <a:lnTo>
                    <a:pt x="30" y="4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6" y="4"/>
                  </a:lnTo>
                  <a:lnTo>
                    <a:pt x="2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6" y="28"/>
                  </a:lnTo>
                  <a:lnTo>
                    <a:pt x="10" y="32"/>
                  </a:lnTo>
                  <a:lnTo>
                    <a:pt x="18" y="32"/>
                  </a:lnTo>
                  <a:lnTo>
                    <a:pt x="18" y="32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auto">
            <a:xfrm>
              <a:off x="3151188" y="3354388"/>
              <a:ext cx="47625" cy="47625"/>
            </a:xfrm>
            <a:custGeom>
              <a:avLst/>
              <a:gdLst>
                <a:gd name="T0" fmla="*/ 16 w 30"/>
                <a:gd name="T1" fmla="*/ 30 h 30"/>
                <a:gd name="T2" fmla="*/ 16 w 30"/>
                <a:gd name="T3" fmla="*/ 30 h 30"/>
                <a:gd name="T4" fmla="*/ 22 w 30"/>
                <a:gd name="T5" fmla="*/ 28 h 30"/>
                <a:gd name="T6" fmla="*/ 26 w 30"/>
                <a:gd name="T7" fmla="*/ 26 h 30"/>
                <a:gd name="T8" fmla="*/ 30 w 30"/>
                <a:gd name="T9" fmla="*/ 20 h 30"/>
                <a:gd name="T10" fmla="*/ 30 w 30"/>
                <a:gd name="T11" fmla="*/ 14 h 30"/>
                <a:gd name="T12" fmla="*/ 30 w 30"/>
                <a:gd name="T13" fmla="*/ 14 h 30"/>
                <a:gd name="T14" fmla="*/ 30 w 30"/>
                <a:gd name="T15" fmla="*/ 8 h 30"/>
                <a:gd name="T16" fmla="*/ 26 w 30"/>
                <a:gd name="T17" fmla="*/ 4 h 30"/>
                <a:gd name="T18" fmla="*/ 22 w 30"/>
                <a:gd name="T19" fmla="*/ 0 h 30"/>
                <a:gd name="T20" fmla="*/ 16 w 30"/>
                <a:gd name="T21" fmla="*/ 0 h 30"/>
                <a:gd name="T22" fmla="*/ 16 w 30"/>
                <a:gd name="T23" fmla="*/ 0 h 30"/>
                <a:gd name="T24" fmla="*/ 10 w 30"/>
                <a:gd name="T25" fmla="*/ 0 h 30"/>
                <a:gd name="T26" fmla="*/ 4 w 30"/>
                <a:gd name="T27" fmla="*/ 4 h 30"/>
                <a:gd name="T28" fmla="*/ 2 w 30"/>
                <a:gd name="T29" fmla="*/ 8 h 30"/>
                <a:gd name="T30" fmla="*/ 0 w 30"/>
                <a:gd name="T31" fmla="*/ 14 h 30"/>
                <a:gd name="T32" fmla="*/ 0 w 30"/>
                <a:gd name="T33" fmla="*/ 14 h 30"/>
                <a:gd name="T34" fmla="*/ 2 w 30"/>
                <a:gd name="T35" fmla="*/ 20 h 30"/>
                <a:gd name="T36" fmla="*/ 4 w 30"/>
                <a:gd name="T37" fmla="*/ 26 h 30"/>
                <a:gd name="T38" fmla="*/ 10 w 30"/>
                <a:gd name="T39" fmla="*/ 28 h 30"/>
                <a:gd name="T40" fmla="*/ 16 w 30"/>
                <a:gd name="T41" fmla="*/ 30 h 30"/>
                <a:gd name="T42" fmla="*/ 16 w 30"/>
                <a:gd name="T4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30">
                  <a:moveTo>
                    <a:pt x="16" y="30"/>
                  </a:moveTo>
                  <a:lnTo>
                    <a:pt x="16" y="30"/>
                  </a:lnTo>
                  <a:lnTo>
                    <a:pt x="22" y="28"/>
                  </a:lnTo>
                  <a:lnTo>
                    <a:pt x="26" y="26"/>
                  </a:lnTo>
                  <a:lnTo>
                    <a:pt x="30" y="2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10" y="28"/>
                  </a:lnTo>
                  <a:lnTo>
                    <a:pt x="16" y="30"/>
                  </a:lnTo>
                  <a:lnTo>
                    <a:pt x="16" y="30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auto">
            <a:xfrm>
              <a:off x="4941888" y="3487738"/>
              <a:ext cx="69850" cy="69850"/>
            </a:xfrm>
            <a:custGeom>
              <a:avLst/>
              <a:gdLst>
                <a:gd name="T0" fmla="*/ 22 w 44"/>
                <a:gd name="T1" fmla="*/ 44 h 44"/>
                <a:gd name="T2" fmla="*/ 22 w 44"/>
                <a:gd name="T3" fmla="*/ 44 h 44"/>
                <a:gd name="T4" fmla="*/ 30 w 44"/>
                <a:gd name="T5" fmla="*/ 42 h 44"/>
                <a:gd name="T6" fmla="*/ 36 w 44"/>
                <a:gd name="T7" fmla="*/ 38 h 44"/>
                <a:gd name="T8" fmla="*/ 42 w 44"/>
                <a:gd name="T9" fmla="*/ 30 h 44"/>
                <a:gd name="T10" fmla="*/ 44 w 44"/>
                <a:gd name="T11" fmla="*/ 22 h 44"/>
                <a:gd name="T12" fmla="*/ 44 w 44"/>
                <a:gd name="T13" fmla="*/ 22 h 44"/>
                <a:gd name="T14" fmla="*/ 42 w 44"/>
                <a:gd name="T15" fmla="*/ 14 h 44"/>
                <a:gd name="T16" fmla="*/ 36 w 44"/>
                <a:gd name="T17" fmla="*/ 6 h 44"/>
                <a:gd name="T18" fmla="*/ 30 w 44"/>
                <a:gd name="T19" fmla="*/ 2 h 44"/>
                <a:gd name="T20" fmla="*/ 22 w 44"/>
                <a:gd name="T21" fmla="*/ 0 h 44"/>
                <a:gd name="T22" fmla="*/ 22 w 44"/>
                <a:gd name="T23" fmla="*/ 0 h 44"/>
                <a:gd name="T24" fmla="*/ 12 w 44"/>
                <a:gd name="T25" fmla="*/ 2 h 44"/>
                <a:gd name="T26" fmla="*/ 6 w 44"/>
                <a:gd name="T27" fmla="*/ 6 h 44"/>
                <a:gd name="T28" fmla="*/ 0 w 44"/>
                <a:gd name="T29" fmla="*/ 14 h 44"/>
                <a:gd name="T30" fmla="*/ 0 w 44"/>
                <a:gd name="T31" fmla="*/ 22 h 44"/>
                <a:gd name="T32" fmla="*/ 0 w 44"/>
                <a:gd name="T33" fmla="*/ 22 h 44"/>
                <a:gd name="T34" fmla="*/ 0 w 44"/>
                <a:gd name="T35" fmla="*/ 30 h 44"/>
                <a:gd name="T36" fmla="*/ 6 w 44"/>
                <a:gd name="T37" fmla="*/ 38 h 44"/>
                <a:gd name="T38" fmla="*/ 12 w 44"/>
                <a:gd name="T39" fmla="*/ 42 h 44"/>
                <a:gd name="T40" fmla="*/ 22 w 44"/>
                <a:gd name="T41" fmla="*/ 44 h 44"/>
                <a:gd name="T42" fmla="*/ 22 w 44"/>
                <a:gd name="T4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lnTo>
                    <a:pt x="22" y="44"/>
                  </a:lnTo>
                  <a:lnTo>
                    <a:pt x="30" y="42"/>
                  </a:lnTo>
                  <a:lnTo>
                    <a:pt x="36" y="38"/>
                  </a:lnTo>
                  <a:lnTo>
                    <a:pt x="42" y="30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2" y="14"/>
                  </a:lnTo>
                  <a:lnTo>
                    <a:pt x="36" y="6"/>
                  </a:lnTo>
                  <a:lnTo>
                    <a:pt x="30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0" y="1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30"/>
                  </a:lnTo>
                  <a:lnTo>
                    <a:pt x="6" y="38"/>
                  </a:lnTo>
                  <a:lnTo>
                    <a:pt x="12" y="42"/>
                  </a:lnTo>
                  <a:lnTo>
                    <a:pt x="22" y="44"/>
                  </a:lnTo>
                  <a:lnTo>
                    <a:pt x="22" y="4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auto">
            <a:xfrm>
              <a:off x="4652963" y="3481388"/>
              <a:ext cx="76200" cy="76200"/>
            </a:xfrm>
            <a:custGeom>
              <a:avLst/>
              <a:gdLst>
                <a:gd name="T0" fmla="*/ 24 w 48"/>
                <a:gd name="T1" fmla="*/ 48 h 48"/>
                <a:gd name="T2" fmla="*/ 24 w 48"/>
                <a:gd name="T3" fmla="*/ 48 h 48"/>
                <a:gd name="T4" fmla="*/ 34 w 48"/>
                <a:gd name="T5" fmla="*/ 46 h 48"/>
                <a:gd name="T6" fmla="*/ 42 w 48"/>
                <a:gd name="T7" fmla="*/ 40 h 48"/>
                <a:gd name="T8" fmla="*/ 48 w 48"/>
                <a:gd name="T9" fmla="*/ 32 h 48"/>
                <a:gd name="T10" fmla="*/ 48 w 48"/>
                <a:gd name="T11" fmla="*/ 24 h 48"/>
                <a:gd name="T12" fmla="*/ 48 w 48"/>
                <a:gd name="T13" fmla="*/ 24 h 48"/>
                <a:gd name="T14" fmla="*/ 48 w 48"/>
                <a:gd name="T15" fmla="*/ 14 h 48"/>
                <a:gd name="T16" fmla="*/ 42 w 48"/>
                <a:gd name="T17" fmla="*/ 6 h 48"/>
                <a:gd name="T18" fmla="*/ 34 w 48"/>
                <a:gd name="T19" fmla="*/ 2 h 48"/>
                <a:gd name="T20" fmla="*/ 24 w 48"/>
                <a:gd name="T21" fmla="*/ 0 h 48"/>
                <a:gd name="T22" fmla="*/ 24 w 48"/>
                <a:gd name="T23" fmla="*/ 0 h 48"/>
                <a:gd name="T24" fmla="*/ 16 w 48"/>
                <a:gd name="T25" fmla="*/ 2 h 48"/>
                <a:gd name="T26" fmla="*/ 8 w 48"/>
                <a:gd name="T27" fmla="*/ 6 h 48"/>
                <a:gd name="T28" fmla="*/ 2 w 48"/>
                <a:gd name="T29" fmla="*/ 14 h 48"/>
                <a:gd name="T30" fmla="*/ 0 w 48"/>
                <a:gd name="T31" fmla="*/ 24 h 48"/>
                <a:gd name="T32" fmla="*/ 0 w 48"/>
                <a:gd name="T33" fmla="*/ 24 h 48"/>
                <a:gd name="T34" fmla="*/ 2 w 48"/>
                <a:gd name="T35" fmla="*/ 32 h 48"/>
                <a:gd name="T36" fmla="*/ 8 w 48"/>
                <a:gd name="T37" fmla="*/ 40 h 48"/>
                <a:gd name="T38" fmla="*/ 16 w 48"/>
                <a:gd name="T39" fmla="*/ 46 h 48"/>
                <a:gd name="T40" fmla="*/ 24 w 48"/>
                <a:gd name="T41" fmla="*/ 48 h 48"/>
                <a:gd name="T42" fmla="*/ 24 w 48"/>
                <a:gd name="T4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lnTo>
                    <a:pt x="24" y="48"/>
                  </a:lnTo>
                  <a:lnTo>
                    <a:pt x="34" y="46"/>
                  </a:lnTo>
                  <a:lnTo>
                    <a:pt x="42" y="40"/>
                  </a:lnTo>
                  <a:lnTo>
                    <a:pt x="48" y="32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14"/>
                  </a:lnTo>
                  <a:lnTo>
                    <a:pt x="42" y="6"/>
                  </a:lnTo>
                  <a:lnTo>
                    <a:pt x="3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6" y="2"/>
                  </a:lnTo>
                  <a:lnTo>
                    <a:pt x="8" y="6"/>
                  </a:lnTo>
                  <a:lnTo>
                    <a:pt x="2" y="1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32"/>
                  </a:lnTo>
                  <a:lnTo>
                    <a:pt x="8" y="40"/>
                  </a:lnTo>
                  <a:lnTo>
                    <a:pt x="16" y="46"/>
                  </a:lnTo>
                  <a:lnTo>
                    <a:pt x="24" y="48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auto">
            <a:xfrm>
              <a:off x="4389438" y="3309938"/>
              <a:ext cx="111125" cy="111125"/>
            </a:xfrm>
            <a:custGeom>
              <a:avLst/>
              <a:gdLst>
                <a:gd name="T0" fmla="*/ 36 w 70"/>
                <a:gd name="T1" fmla="*/ 70 h 70"/>
                <a:gd name="T2" fmla="*/ 36 w 70"/>
                <a:gd name="T3" fmla="*/ 70 h 70"/>
                <a:gd name="T4" fmla="*/ 42 w 70"/>
                <a:gd name="T5" fmla="*/ 70 h 70"/>
                <a:gd name="T6" fmla="*/ 50 w 70"/>
                <a:gd name="T7" fmla="*/ 68 h 70"/>
                <a:gd name="T8" fmla="*/ 56 w 70"/>
                <a:gd name="T9" fmla="*/ 64 h 70"/>
                <a:gd name="T10" fmla="*/ 60 w 70"/>
                <a:gd name="T11" fmla="*/ 60 h 70"/>
                <a:gd name="T12" fmla="*/ 64 w 70"/>
                <a:gd name="T13" fmla="*/ 54 h 70"/>
                <a:gd name="T14" fmla="*/ 68 w 70"/>
                <a:gd name="T15" fmla="*/ 48 h 70"/>
                <a:gd name="T16" fmla="*/ 70 w 70"/>
                <a:gd name="T17" fmla="*/ 42 h 70"/>
                <a:gd name="T18" fmla="*/ 70 w 70"/>
                <a:gd name="T19" fmla="*/ 34 h 70"/>
                <a:gd name="T20" fmla="*/ 70 w 70"/>
                <a:gd name="T21" fmla="*/ 34 h 70"/>
                <a:gd name="T22" fmla="*/ 70 w 70"/>
                <a:gd name="T23" fmla="*/ 28 h 70"/>
                <a:gd name="T24" fmla="*/ 68 w 70"/>
                <a:gd name="T25" fmla="*/ 22 h 70"/>
                <a:gd name="T26" fmla="*/ 64 w 70"/>
                <a:gd name="T27" fmla="*/ 16 h 70"/>
                <a:gd name="T28" fmla="*/ 60 w 70"/>
                <a:gd name="T29" fmla="*/ 10 h 70"/>
                <a:gd name="T30" fmla="*/ 56 w 70"/>
                <a:gd name="T31" fmla="*/ 6 h 70"/>
                <a:gd name="T32" fmla="*/ 50 w 70"/>
                <a:gd name="T33" fmla="*/ 2 h 70"/>
                <a:gd name="T34" fmla="*/ 42 w 70"/>
                <a:gd name="T35" fmla="*/ 0 h 70"/>
                <a:gd name="T36" fmla="*/ 36 w 70"/>
                <a:gd name="T37" fmla="*/ 0 h 70"/>
                <a:gd name="T38" fmla="*/ 36 w 70"/>
                <a:gd name="T39" fmla="*/ 0 h 70"/>
                <a:gd name="T40" fmla="*/ 28 w 70"/>
                <a:gd name="T41" fmla="*/ 0 h 70"/>
                <a:gd name="T42" fmla="*/ 22 w 70"/>
                <a:gd name="T43" fmla="*/ 2 h 70"/>
                <a:gd name="T44" fmla="*/ 16 w 70"/>
                <a:gd name="T45" fmla="*/ 6 h 70"/>
                <a:gd name="T46" fmla="*/ 10 w 70"/>
                <a:gd name="T47" fmla="*/ 10 h 70"/>
                <a:gd name="T48" fmla="*/ 6 w 70"/>
                <a:gd name="T49" fmla="*/ 16 h 70"/>
                <a:gd name="T50" fmla="*/ 2 w 70"/>
                <a:gd name="T51" fmla="*/ 22 h 70"/>
                <a:gd name="T52" fmla="*/ 0 w 70"/>
                <a:gd name="T53" fmla="*/ 28 h 70"/>
                <a:gd name="T54" fmla="*/ 0 w 70"/>
                <a:gd name="T55" fmla="*/ 34 h 70"/>
                <a:gd name="T56" fmla="*/ 0 w 70"/>
                <a:gd name="T57" fmla="*/ 34 h 70"/>
                <a:gd name="T58" fmla="*/ 0 w 70"/>
                <a:gd name="T59" fmla="*/ 42 h 70"/>
                <a:gd name="T60" fmla="*/ 2 w 70"/>
                <a:gd name="T61" fmla="*/ 48 h 70"/>
                <a:gd name="T62" fmla="*/ 6 w 70"/>
                <a:gd name="T63" fmla="*/ 54 h 70"/>
                <a:gd name="T64" fmla="*/ 10 w 70"/>
                <a:gd name="T65" fmla="*/ 60 h 70"/>
                <a:gd name="T66" fmla="*/ 16 w 70"/>
                <a:gd name="T67" fmla="*/ 64 h 70"/>
                <a:gd name="T68" fmla="*/ 22 w 70"/>
                <a:gd name="T69" fmla="*/ 68 h 70"/>
                <a:gd name="T70" fmla="*/ 28 w 70"/>
                <a:gd name="T71" fmla="*/ 70 h 70"/>
                <a:gd name="T72" fmla="*/ 36 w 70"/>
                <a:gd name="T73" fmla="*/ 70 h 70"/>
                <a:gd name="T74" fmla="*/ 36 w 70"/>
                <a:gd name="T7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0" h="70">
                  <a:moveTo>
                    <a:pt x="36" y="70"/>
                  </a:moveTo>
                  <a:lnTo>
                    <a:pt x="36" y="70"/>
                  </a:lnTo>
                  <a:lnTo>
                    <a:pt x="42" y="70"/>
                  </a:lnTo>
                  <a:lnTo>
                    <a:pt x="50" y="68"/>
                  </a:lnTo>
                  <a:lnTo>
                    <a:pt x="56" y="64"/>
                  </a:lnTo>
                  <a:lnTo>
                    <a:pt x="60" y="60"/>
                  </a:lnTo>
                  <a:lnTo>
                    <a:pt x="64" y="54"/>
                  </a:lnTo>
                  <a:lnTo>
                    <a:pt x="68" y="48"/>
                  </a:lnTo>
                  <a:lnTo>
                    <a:pt x="70" y="42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0" y="28"/>
                  </a:lnTo>
                  <a:lnTo>
                    <a:pt x="68" y="22"/>
                  </a:lnTo>
                  <a:lnTo>
                    <a:pt x="64" y="16"/>
                  </a:lnTo>
                  <a:lnTo>
                    <a:pt x="60" y="10"/>
                  </a:lnTo>
                  <a:lnTo>
                    <a:pt x="56" y="6"/>
                  </a:lnTo>
                  <a:lnTo>
                    <a:pt x="50" y="2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42"/>
                  </a:lnTo>
                  <a:lnTo>
                    <a:pt x="2" y="48"/>
                  </a:lnTo>
                  <a:lnTo>
                    <a:pt x="6" y="54"/>
                  </a:lnTo>
                  <a:lnTo>
                    <a:pt x="10" y="60"/>
                  </a:lnTo>
                  <a:lnTo>
                    <a:pt x="16" y="64"/>
                  </a:lnTo>
                  <a:lnTo>
                    <a:pt x="22" y="68"/>
                  </a:lnTo>
                  <a:lnTo>
                    <a:pt x="28" y="70"/>
                  </a:lnTo>
                  <a:lnTo>
                    <a:pt x="36" y="70"/>
                  </a:lnTo>
                  <a:lnTo>
                    <a:pt x="36" y="70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auto">
            <a:xfrm>
              <a:off x="3659188" y="3576638"/>
              <a:ext cx="152400" cy="155575"/>
            </a:xfrm>
            <a:custGeom>
              <a:avLst/>
              <a:gdLst>
                <a:gd name="T0" fmla="*/ 48 w 96"/>
                <a:gd name="T1" fmla="*/ 98 h 98"/>
                <a:gd name="T2" fmla="*/ 48 w 96"/>
                <a:gd name="T3" fmla="*/ 98 h 98"/>
                <a:gd name="T4" fmla="*/ 58 w 96"/>
                <a:gd name="T5" fmla="*/ 96 h 98"/>
                <a:gd name="T6" fmla="*/ 66 w 96"/>
                <a:gd name="T7" fmla="*/ 94 h 98"/>
                <a:gd name="T8" fmla="*/ 74 w 96"/>
                <a:gd name="T9" fmla="*/ 88 h 98"/>
                <a:gd name="T10" fmla="*/ 82 w 96"/>
                <a:gd name="T11" fmla="*/ 82 h 98"/>
                <a:gd name="T12" fmla="*/ 88 w 96"/>
                <a:gd name="T13" fmla="*/ 76 h 98"/>
                <a:gd name="T14" fmla="*/ 92 w 96"/>
                <a:gd name="T15" fmla="*/ 68 h 98"/>
                <a:gd name="T16" fmla="*/ 96 w 96"/>
                <a:gd name="T17" fmla="*/ 58 h 98"/>
                <a:gd name="T18" fmla="*/ 96 w 96"/>
                <a:gd name="T19" fmla="*/ 48 h 98"/>
                <a:gd name="T20" fmla="*/ 96 w 96"/>
                <a:gd name="T21" fmla="*/ 48 h 98"/>
                <a:gd name="T22" fmla="*/ 96 w 96"/>
                <a:gd name="T23" fmla="*/ 38 h 98"/>
                <a:gd name="T24" fmla="*/ 92 w 96"/>
                <a:gd name="T25" fmla="*/ 30 h 98"/>
                <a:gd name="T26" fmla="*/ 88 w 96"/>
                <a:gd name="T27" fmla="*/ 22 h 98"/>
                <a:gd name="T28" fmla="*/ 82 w 96"/>
                <a:gd name="T29" fmla="*/ 14 h 98"/>
                <a:gd name="T30" fmla="*/ 74 w 96"/>
                <a:gd name="T31" fmla="*/ 8 h 98"/>
                <a:gd name="T32" fmla="*/ 66 w 96"/>
                <a:gd name="T33" fmla="*/ 4 h 98"/>
                <a:gd name="T34" fmla="*/ 58 w 96"/>
                <a:gd name="T35" fmla="*/ 0 h 98"/>
                <a:gd name="T36" fmla="*/ 48 w 96"/>
                <a:gd name="T37" fmla="*/ 0 h 98"/>
                <a:gd name="T38" fmla="*/ 48 w 96"/>
                <a:gd name="T39" fmla="*/ 0 h 98"/>
                <a:gd name="T40" fmla="*/ 38 w 96"/>
                <a:gd name="T41" fmla="*/ 0 h 98"/>
                <a:gd name="T42" fmla="*/ 28 w 96"/>
                <a:gd name="T43" fmla="*/ 4 h 98"/>
                <a:gd name="T44" fmla="*/ 20 w 96"/>
                <a:gd name="T45" fmla="*/ 8 h 98"/>
                <a:gd name="T46" fmla="*/ 14 w 96"/>
                <a:gd name="T47" fmla="*/ 14 h 98"/>
                <a:gd name="T48" fmla="*/ 8 w 96"/>
                <a:gd name="T49" fmla="*/ 22 h 98"/>
                <a:gd name="T50" fmla="*/ 2 w 96"/>
                <a:gd name="T51" fmla="*/ 30 h 98"/>
                <a:gd name="T52" fmla="*/ 0 w 96"/>
                <a:gd name="T53" fmla="*/ 38 h 98"/>
                <a:gd name="T54" fmla="*/ 0 w 96"/>
                <a:gd name="T55" fmla="*/ 48 h 98"/>
                <a:gd name="T56" fmla="*/ 0 w 96"/>
                <a:gd name="T57" fmla="*/ 48 h 98"/>
                <a:gd name="T58" fmla="*/ 0 w 96"/>
                <a:gd name="T59" fmla="*/ 58 h 98"/>
                <a:gd name="T60" fmla="*/ 2 w 96"/>
                <a:gd name="T61" fmla="*/ 68 h 98"/>
                <a:gd name="T62" fmla="*/ 8 w 96"/>
                <a:gd name="T63" fmla="*/ 76 h 98"/>
                <a:gd name="T64" fmla="*/ 14 w 96"/>
                <a:gd name="T65" fmla="*/ 82 h 98"/>
                <a:gd name="T66" fmla="*/ 20 w 96"/>
                <a:gd name="T67" fmla="*/ 88 h 98"/>
                <a:gd name="T68" fmla="*/ 28 w 96"/>
                <a:gd name="T69" fmla="*/ 94 h 98"/>
                <a:gd name="T70" fmla="*/ 38 w 96"/>
                <a:gd name="T71" fmla="*/ 96 h 98"/>
                <a:gd name="T72" fmla="*/ 48 w 96"/>
                <a:gd name="T73" fmla="*/ 98 h 98"/>
                <a:gd name="T74" fmla="*/ 48 w 96"/>
                <a:gd name="T75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6" h="98">
                  <a:moveTo>
                    <a:pt x="48" y="98"/>
                  </a:moveTo>
                  <a:lnTo>
                    <a:pt x="48" y="98"/>
                  </a:lnTo>
                  <a:lnTo>
                    <a:pt x="58" y="96"/>
                  </a:lnTo>
                  <a:lnTo>
                    <a:pt x="66" y="94"/>
                  </a:lnTo>
                  <a:lnTo>
                    <a:pt x="74" y="88"/>
                  </a:lnTo>
                  <a:lnTo>
                    <a:pt x="82" y="82"/>
                  </a:lnTo>
                  <a:lnTo>
                    <a:pt x="88" y="76"/>
                  </a:lnTo>
                  <a:lnTo>
                    <a:pt x="92" y="68"/>
                  </a:lnTo>
                  <a:lnTo>
                    <a:pt x="96" y="5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38"/>
                  </a:lnTo>
                  <a:lnTo>
                    <a:pt x="92" y="30"/>
                  </a:lnTo>
                  <a:lnTo>
                    <a:pt x="88" y="22"/>
                  </a:lnTo>
                  <a:lnTo>
                    <a:pt x="82" y="14"/>
                  </a:lnTo>
                  <a:lnTo>
                    <a:pt x="74" y="8"/>
                  </a:lnTo>
                  <a:lnTo>
                    <a:pt x="66" y="4"/>
                  </a:lnTo>
                  <a:lnTo>
                    <a:pt x="5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38" y="0"/>
                  </a:lnTo>
                  <a:lnTo>
                    <a:pt x="28" y="4"/>
                  </a:lnTo>
                  <a:lnTo>
                    <a:pt x="20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2" y="30"/>
                  </a:lnTo>
                  <a:lnTo>
                    <a:pt x="0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8"/>
                  </a:lnTo>
                  <a:lnTo>
                    <a:pt x="2" y="68"/>
                  </a:lnTo>
                  <a:lnTo>
                    <a:pt x="8" y="76"/>
                  </a:lnTo>
                  <a:lnTo>
                    <a:pt x="14" y="82"/>
                  </a:lnTo>
                  <a:lnTo>
                    <a:pt x="20" y="88"/>
                  </a:lnTo>
                  <a:lnTo>
                    <a:pt x="28" y="94"/>
                  </a:lnTo>
                  <a:lnTo>
                    <a:pt x="38" y="96"/>
                  </a:lnTo>
                  <a:lnTo>
                    <a:pt x="48" y="98"/>
                  </a:lnTo>
                  <a:lnTo>
                    <a:pt x="48" y="9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9"/>
            <p:cNvSpPr>
              <a:spLocks/>
            </p:cNvSpPr>
            <p:nvPr/>
          </p:nvSpPr>
          <p:spPr bwMode="auto">
            <a:xfrm>
              <a:off x="4614863" y="3630613"/>
              <a:ext cx="101600" cy="101600"/>
            </a:xfrm>
            <a:custGeom>
              <a:avLst/>
              <a:gdLst>
                <a:gd name="T0" fmla="*/ 32 w 64"/>
                <a:gd name="T1" fmla="*/ 64 h 64"/>
                <a:gd name="T2" fmla="*/ 32 w 64"/>
                <a:gd name="T3" fmla="*/ 64 h 64"/>
                <a:gd name="T4" fmla="*/ 40 w 64"/>
                <a:gd name="T5" fmla="*/ 64 h 64"/>
                <a:gd name="T6" fmla="*/ 46 w 64"/>
                <a:gd name="T7" fmla="*/ 62 h 64"/>
                <a:gd name="T8" fmla="*/ 56 w 64"/>
                <a:gd name="T9" fmla="*/ 54 h 64"/>
                <a:gd name="T10" fmla="*/ 62 w 64"/>
                <a:gd name="T11" fmla="*/ 44 h 64"/>
                <a:gd name="T12" fmla="*/ 64 w 64"/>
                <a:gd name="T13" fmla="*/ 38 h 64"/>
                <a:gd name="T14" fmla="*/ 64 w 64"/>
                <a:gd name="T15" fmla="*/ 32 h 64"/>
                <a:gd name="T16" fmla="*/ 64 w 64"/>
                <a:gd name="T17" fmla="*/ 32 h 64"/>
                <a:gd name="T18" fmla="*/ 64 w 64"/>
                <a:gd name="T19" fmla="*/ 26 h 64"/>
                <a:gd name="T20" fmla="*/ 62 w 64"/>
                <a:gd name="T21" fmla="*/ 20 h 64"/>
                <a:gd name="T22" fmla="*/ 56 w 64"/>
                <a:gd name="T23" fmla="*/ 10 h 64"/>
                <a:gd name="T24" fmla="*/ 46 w 64"/>
                <a:gd name="T25" fmla="*/ 2 h 64"/>
                <a:gd name="T26" fmla="*/ 40 w 64"/>
                <a:gd name="T27" fmla="*/ 0 h 64"/>
                <a:gd name="T28" fmla="*/ 32 w 64"/>
                <a:gd name="T29" fmla="*/ 0 h 64"/>
                <a:gd name="T30" fmla="*/ 32 w 64"/>
                <a:gd name="T31" fmla="*/ 0 h 64"/>
                <a:gd name="T32" fmla="*/ 26 w 64"/>
                <a:gd name="T33" fmla="*/ 0 h 64"/>
                <a:gd name="T34" fmla="*/ 20 w 64"/>
                <a:gd name="T35" fmla="*/ 2 h 64"/>
                <a:gd name="T36" fmla="*/ 10 w 64"/>
                <a:gd name="T37" fmla="*/ 10 h 64"/>
                <a:gd name="T38" fmla="*/ 4 w 64"/>
                <a:gd name="T39" fmla="*/ 20 h 64"/>
                <a:gd name="T40" fmla="*/ 2 w 64"/>
                <a:gd name="T41" fmla="*/ 26 h 64"/>
                <a:gd name="T42" fmla="*/ 0 w 64"/>
                <a:gd name="T43" fmla="*/ 32 h 64"/>
                <a:gd name="T44" fmla="*/ 0 w 64"/>
                <a:gd name="T45" fmla="*/ 32 h 64"/>
                <a:gd name="T46" fmla="*/ 2 w 64"/>
                <a:gd name="T47" fmla="*/ 38 h 64"/>
                <a:gd name="T48" fmla="*/ 4 w 64"/>
                <a:gd name="T49" fmla="*/ 44 h 64"/>
                <a:gd name="T50" fmla="*/ 10 w 64"/>
                <a:gd name="T51" fmla="*/ 54 h 64"/>
                <a:gd name="T52" fmla="*/ 20 w 64"/>
                <a:gd name="T53" fmla="*/ 62 h 64"/>
                <a:gd name="T54" fmla="*/ 26 w 64"/>
                <a:gd name="T55" fmla="*/ 64 h 64"/>
                <a:gd name="T56" fmla="*/ 32 w 64"/>
                <a:gd name="T57" fmla="*/ 64 h 64"/>
                <a:gd name="T58" fmla="*/ 32 w 64"/>
                <a:gd name="T5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lnTo>
                    <a:pt x="32" y="64"/>
                  </a:lnTo>
                  <a:lnTo>
                    <a:pt x="40" y="64"/>
                  </a:lnTo>
                  <a:lnTo>
                    <a:pt x="46" y="62"/>
                  </a:lnTo>
                  <a:lnTo>
                    <a:pt x="56" y="54"/>
                  </a:lnTo>
                  <a:lnTo>
                    <a:pt x="62" y="44"/>
                  </a:lnTo>
                  <a:lnTo>
                    <a:pt x="64" y="38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26"/>
                  </a:lnTo>
                  <a:lnTo>
                    <a:pt x="62" y="20"/>
                  </a:lnTo>
                  <a:lnTo>
                    <a:pt x="56" y="10"/>
                  </a:lnTo>
                  <a:lnTo>
                    <a:pt x="46" y="2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0" y="10"/>
                  </a:lnTo>
                  <a:lnTo>
                    <a:pt x="4" y="20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38"/>
                  </a:lnTo>
                  <a:lnTo>
                    <a:pt x="4" y="44"/>
                  </a:lnTo>
                  <a:lnTo>
                    <a:pt x="10" y="54"/>
                  </a:lnTo>
                  <a:lnTo>
                    <a:pt x="20" y="62"/>
                  </a:lnTo>
                  <a:lnTo>
                    <a:pt x="26" y="64"/>
                  </a:lnTo>
                  <a:lnTo>
                    <a:pt x="32" y="64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3233738" y="3570288"/>
              <a:ext cx="63500" cy="63500"/>
            </a:xfrm>
            <a:custGeom>
              <a:avLst/>
              <a:gdLst>
                <a:gd name="T0" fmla="*/ 20 w 40"/>
                <a:gd name="T1" fmla="*/ 40 h 40"/>
                <a:gd name="T2" fmla="*/ 20 w 40"/>
                <a:gd name="T3" fmla="*/ 40 h 40"/>
                <a:gd name="T4" fmla="*/ 28 w 40"/>
                <a:gd name="T5" fmla="*/ 38 h 40"/>
                <a:gd name="T6" fmla="*/ 34 w 40"/>
                <a:gd name="T7" fmla="*/ 34 h 40"/>
                <a:gd name="T8" fmla="*/ 38 w 40"/>
                <a:gd name="T9" fmla="*/ 28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12 h 40"/>
                <a:gd name="T16" fmla="*/ 34 w 40"/>
                <a:gd name="T17" fmla="*/ 6 h 40"/>
                <a:gd name="T18" fmla="*/ 28 w 40"/>
                <a:gd name="T19" fmla="*/ 2 h 40"/>
                <a:gd name="T20" fmla="*/ 20 w 40"/>
                <a:gd name="T21" fmla="*/ 0 h 40"/>
                <a:gd name="T22" fmla="*/ 20 w 40"/>
                <a:gd name="T23" fmla="*/ 0 h 40"/>
                <a:gd name="T24" fmla="*/ 12 w 40"/>
                <a:gd name="T25" fmla="*/ 2 h 40"/>
                <a:gd name="T26" fmla="*/ 6 w 40"/>
                <a:gd name="T27" fmla="*/ 6 h 40"/>
                <a:gd name="T28" fmla="*/ 0 w 40"/>
                <a:gd name="T29" fmla="*/ 12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28 h 40"/>
                <a:gd name="T36" fmla="*/ 6 w 40"/>
                <a:gd name="T37" fmla="*/ 34 h 40"/>
                <a:gd name="T38" fmla="*/ 12 w 40"/>
                <a:gd name="T39" fmla="*/ 38 h 40"/>
                <a:gd name="T40" fmla="*/ 20 w 40"/>
                <a:gd name="T41" fmla="*/ 40 h 40"/>
                <a:gd name="T42" fmla="*/ 20 w 40"/>
                <a:gd name="T4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40">
                  <a:moveTo>
                    <a:pt x="20" y="40"/>
                  </a:moveTo>
                  <a:lnTo>
                    <a:pt x="20" y="40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20" y="40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1"/>
            <p:cNvSpPr>
              <a:spLocks/>
            </p:cNvSpPr>
            <p:nvPr/>
          </p:nvSpPr>
          <p:spPr bwMode="auto">
            <a:xfrm>
              <a:off x="3513138" y="3608388"/>
              <a:ext cx="123825" cy="120650"/>
            </a:xfrm>
            <a:custGeom>
              <a:avLst/>
              <a:gdLst>
                <a:gd name="T0" fmla="*/ 38 w 78"/>
                <a:gd name="T1" fmla="*/ 76 h 76"/>
                <a:gd name="T2" fmla="*/ 38 w 78"/>
                <a:gd name="T3" fmla="*/ 76 h 76"/>
                <a:gd name="T4" fmla="*/ 46 w 78"/>
                <a:gd name="T5" fmla="*/ 76 h 76"/>
                <a:gd name="T6" fmla="*/ 54 w 78"/>
                <a:gd name="T7" fmla="*/ 74 h 76"/>
                <a:gd name="T8" fmla="*/ 60 w 78"/>
                <a:gd name="T9" fmla="*/ 70 h 76"/>
                <a:gd name="T10" fmla="*/ 66 w 78"/>
                <a:gd name="T11" fmla="*/ 66 h 76"/>
                <a:gd name="T12" fmla="*/ 70 w 78"/>
                <a:gd name="T13" fmla="*/ 60 h 76"/>
                <a:gd name="T14" fmla="*/ 74 w 78"/>
                <a:gd name="T15" fmla="*/ 52 h 76"/>
                <a:gd name="T16" fmla="*/ 76 w 78"/>
                <a:gd name="T17" fmla="*/ 46 h 76"/>
                <a:gd name="T18" fmla="*/ 78 w 78"/>
                <a:gd name="T19" fmla="*/ 38 h 76"/>
                <a:gd name="T20" fmla="*/ 78 w 78"/>
                <a:gd name="T21" fmla="*/ 38 h 76"/>
                <a:gd name="T22" fmla="*/ 76 w 78"/>
                <a:gd name="T23" fmla="*/ 30 h 76"/>
                <a:gd name="T24" fmla="*/ 74 w 78"/>
                <a:gd name="T25" fmla="*/ 22 h 76"/>
                <a:gd name="T26" fmla="*/ 70 w 78"/>
                <a:gd name="T27" fmla="*/ 16 h 76"/>
                <a:gd name="T28" fmla="*/ 66 w 78"/>
                <a:gd name="T29" fmla="*/ 10 h 76"/>
                <a:gd name="T30" fmla="*/ 60 w 78"/>
                <a:gd name="T31" fmla="*/ 6 h 76"/>
                <a:gd name="T32" fmla="*/ 54 w 78"/>
                <a:gd name="T33" fmla="*/ 2 h 76"/>
                <a:gd name="T34" fmla="*/ 46 w 78"/>
                <a:gd name="T35" fmla="*/ 0 h 76"/>
                <a:gd name="T36" fmla="*/ 38 w 78"/>
                <a:gd name="T37" fmla="*/ 0 h 76"/>
                <a:gd name="T38" fmla="*/ 38 w 78"/>
                <a:gd name="T39" fmla="*/ 0 h 76"/>
                <a:gd name="T40" fmla="*/ 32 w 78"/>
                <a:gd name="T41" fmla="*/ 0 h 76"/>
                <a:gd name="T42" fmla="*/ 24 w 78"/>
                <a:gd name="T43" fmla="*/ 2 h 76"/>
                <a:gd name="T44" fmla="*/ 18 w 78"/>
                <a:gd name="T45" fmla="*/ 6 h 76"/>
                <a:gd name="T46" fmla="*/ 12 w 78"/>
                <a:gd name="T47" fmla="*/ 10 h 76"/>
                <a:gd name="T48" fmla="*/ 6 w 78"/>
                <a:gd name="T49" fmla="*/ 16 h 76"/>
                <a:gd name="T50" fmla="*/ 4 w 78"/>
                <a:gd name="T51" fmla="*/ 22 h 76"/>
                <a:gd name="T52" fmla="*/ 0 w 78"/>
                <a:gd name="T53" fmla="*/ 30 h 76"/>
                <a:gd name="T54" fmla="*/ 0 w 78"/>
                <a:gd name="T55" fmla="*/ 38 h 76"/>
                <a:gd name="T56" fmla="*/ 0 w 78"/>
                <a:gd name="T57" fmla="*/ 38 h 76"/>
                <a:gd name="T58" fmla="*/ 0 w 78"/>
                <a:gd name="T59" fmla="*/ 46 h 76"/>
                <a:gd name="T60" fmla="*/ 4 w 78"/>
                <a:gd name="T61" fmla="*/ 52 h 76"/>
                <a:gd name="T62" fmla="*/ 6 w 78"/>
                <a:gd name="T63" fmla="*/ 60 h 76"/>
                <a:gd name="T64" fmla="*/ 12 w 78"/>
                <a:gd name="T65" fmla="*/ 66 h 76"/>
                <a:gd name="T66" fmla="*/ 18 w 78"/>
                <a:gd name="T67" fmla="*/ 70 h 76"/>
                <a:gd name="T68" fmla="*/ 24 w 78"/>
                <a:gd name="T69" fmla="*/ 74 h 76"/>
                <a:gd name="T70" fmla="*/ 32 w 78"/>
                <a:gd name="T71" fmla="*/ 76 h 76"/>
                <a:gd name="T72" fmla="*/ 38 w 78"/>
                <a:gd name="T73" fmla="*/ 76 h 76"/>
                <a:gd name="T74" fmla="*/ 38 w 78"/>
                <a:gd name="T7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" h="76">
                  <a:moveTo>
                    <a:pt x="38" y="76"/>
                  </a:moveTo>
                  <a:lnTo>
                    <a:pt x="38" y="76"/>
                  </a:lnTo>
                  <a:lnTo>
                    <a:pt x="46" y="76"/>
                  </a:lnTo>
                  <a:lnTo>
                    <a:pt x="54" y="74"/>
                  </a:lnTo>
                  <a:lnTo>
                    <a:pt x="60" y="70"/>
                  </a:lnTo>
                  <a:lnTo>
                    <a:pt x="66" y="66"/>
                  </a:lnTo>
                  <a:lnTo>
                    <a:pt x="70" y="60"/>
                  </a:lnTo>
                  <a:lnTo>
                    <a:pt x="74" y="52"/>
                  </a:lnTo>
                  <a:lnTo>
                    <a:pt x="76" y="4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76" y="30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6" y="10"/>
                  </a:lnTo>
                  <a:lnTo>
                    <a:pt x="60" y="6"/>
                  </a:lnTo>
                  <a:lnTo>
                    <a:pt x="54" y="2"/>
                  </a:lnTo>
                  <a:lnTo>
                    <a:pt x="46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24" y="2"/>
                  </a:lnTo>
                  <a:lnTo>
                    <a:pt x="18" y="6"/>
                  </a:lnTo>
                  <a:lnTo>
                    <a:pt x="12" y="10"/>
                  </a:lnTo>
                  <a:lnTo>
                    <a:pt x="6" y="16"/>
                  </a:lnTo>
                  <a:lnTo>
                    <a:pt x="4" y="22"/>
                  </a:lnTo>
                  <a:lnTo>
                    <a:pt x="0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46"/>
                  </a:lnTo>
                  <a:lnTo>
                    <a:pt x="4" y="52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8" y="70"/>
                  </a:lnTo>
                  <a:lnTo>
                    <a:pt x="24" y="74"/>
                  </a:lnTo>
                  <a:lnTo>
                    <a:pt x="32" y="76"/>
                  </a:lnTo>
                  <a:lnTo>
                    <a:pt x="38" y="76"/>
                  </a:lnTo>
                  <a:lnTo>
                    <a:pt x="38" y="76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2"/>
            <p:cNvSpPr>
              <a:spLocks/>
            </p:cNvSpPr>
            <p:nvPr/>
          </p:nvSpPr>
          <p:spPr bwMode="auto">
            <a:xfrm>
              <a:off x="4329113" y="2417763"/>
              <a:ext cx="120650" cy="120650"/>
            </a:xfrm>
            <a:custGeom>
              <a:avLst/>
              <a:gdLst>
                <a:gd name="T0" fmla="*/ 38 w 76"/>
                <a:gd name="T1" fmla="*/ 76 h 76"/>
                <a:gd name="T2" fmla="*/ 38 w 76"/>
                <a:gd name="T3" fmla="*/ 76 h 76"/>
                <a:gd name="T4" fmla="*/ 46 w 76"/>
                <a:gd name="T5" fmla="*/ 76 h 76"/>
                <a:gd name="T6" fmla="*/ 54 w 76"/>
                <a:gd name="T7" fmla="*/ 74 h 76"/>
                <a:gd name="T8" fmla="*/ 60 w 76"/>
                <a:gd name="T9" fmla="*/ 70 h 76"/>
                <a:gd name="T10" fmla="*/ 66 w 76"/>
                <a:gd name="T11" fmla="*/ 66 h 76"/>
                <a:gd name="T12" fmla="*/ 70 w 76"/>
                <a:gd name="T13" fmla="*/ 60 h 76"/>
                <a:gd name="T14" fmla="*/ 74 w 76"/>
                <a:gd name="T15" fmla="*/ 54 h 76"/>
                <a:gd name="T16" fmla="*/ 76 w 76"/>
                <a:gd name="T17" fmla="*/ 46 h 76"/>
                <a:gd name="T18" fmla="*/ 76 w 76"/>
                <a:gd name="T19" fmla="*/ 38 h 76"/>
                <a:gd name="T20" fmla="*/ 76 w 76"/>
                <a:gd name="T21" fmla="*/ 38 h 76"/>
                <a:gd name="T22" fmla="*/ 76 w 76"/>
                <a:gd name="T23" fmla="*/ 30 h 76"/>
                <a:gd name="T24" fmla="*/ 74 w 76"/>
                <a:gd name="T25" fmla="*/ 24 h 76"/>
                <a:gd name="T26" fmla="*/ 70 w 76"/>
                <a:gd name="T27" fmla="*/ 18 h 76"/>
                <a:gd name="T28" fmla="*/ 66 w 76"/>
                <a:gd name="T29" fmla="*/ 12 h 76"/>
                <a:gd name="T30" fmla="*/ 60 w 76"/>
                <a:gd name="T31" fmla="*/ 6 h 76"/>
                <a:gd name="T32" fmla="*/ 54 w 76"/>
                <a:gd name="T33" fmla="*/ 4 h 76"/>
                <a:gd name="T34" fmla="*/ 46 w 76"/>
                <a:gd name="T35" fmla="*/ 2 h 76"/>
                <a:gd name="T36" fmla="*/ 38 w 76"/>
                <a:gd name="T37" fmla="*/ 0 h 76"/>
                <a:gd name="T38" fmla="*/ 38 w 76"/>
                <a:gd name="T39" fmla="*/ 0 h 76"/>
                <a:gd name="T40" fmla="*/ 30 w 76"/>
                <a:gd name="T41" fmla="*/ 2 h 76"/>
                <a:gd name="T42" fmla="*/ 24 w 76"/>
                <a:gd name="T43" fmla="*/ 4 h 76"/>
                <a:gd name="T44" fmla="*/ 18 w 76"/>
                <a:gd name="T45" fmla="*/ 6 h 76"/>
                <a:gd name="T46" fmla="*/ 12 w 76"/>
                <a:gd name="T47" fmla="*/ 12 h 76"/>
                <a:gd name="T48" fmla="*/ 6 w 76"/>
                <a:gd name="T49" fmla="*/ 18 h 76"/>
                <a:gd name="T50" fmla="*/ 4 w 76"/>
                <a:gd name="T51" fmla="*/ 24 h 76"/>
                <a:gd name="T52" fmla="*/ 2 w 76"/>
                <a:gd name="T53" fmla="*/ 30 h 76"/>
                <a:gd name="T54" fmla="*/ 0 w 76"/>
                <a:gd name="T55" fmla="*/ 38 h 76"/>
                <a:gd name="T56" fmla="*/ 0 w 76"/>
                <a:gd name="T57" fmla="*/ 38 h 76"/>
                <a:gd name="T58" fmla="*/ 2 w 76"/>
                <a:gd name="T59" fmla="*/ 46 h 76"/>
                <a:gd name="T60" fmla="*/ 4 w 76"/>
                <a:gd name="T61" fmla="*/ 54 h 76"/>
                <a:gd name="T62" fmla="*/ 6 w 76"/>
                <a:gd name="T63" fmla="*/ 60 h 76"/>
                <a:gd name="T64" fmla="*/ 12 w 76"/>
                <a:gd name="T65" fmla="*/ 66 h 76"/>
                <a:gd name="T66" fmla="*/ 18 w 76"/>
                <a:gd name="T67" fmla="*/ 70 h 76"/>
                <a:gd name="T68" fmla="*/ 24 w 76"/>
                <a:gd name="T69" fmla="*/ 74 h 76"/>
                <a:gd name="T70" fmla="*/ 30 w 76"/>
                <a:gd name="T71" fmla="*/ 76 h 76"/>
                <a:gd name="T72" fmla="*/ 38 w 76"/>
                <a:gd name="T73" fmla="*/ 76 h 76"/>
                <a:gd name="T74" fmla="*/ 38 w 76"/>
                <a:gd name="T7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6" h="76">
                  <a:moveTo>
                    <a:pt x="38" y="76"/>
                  </a:moveTo>
                  <a:lnTo>
                    <a:pt x="38" y="76"/>
                  </a:lnTo>
                  <a:lnTo>
                    <a:pt x="46" y="76"/>
                  </a:lnTo>
                  <a:lnTo>
                    <a:pt x="54" y="74"/>
                  </a:lnTo>
                  <a:lnTo>
                    <a:pt x="60" y="70"/>
                  </a:lnTo>
                  <a:lnTo>
                    <a:pt x="66" y="66"/>
                  </a:lnTo>
                  <a:lnTo>
                    <a:pt x="70" y="60"/>
                  </a:lnTo>
                  <a:lnTo>
                    <a:pt x="74" y="54"/>
                  </a:lnTo>
                  <a:lnTo>
                    <a:pt x="76" y="46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6" y="30"/>
                  </a:lnTo>
                  <a:lnTo>
                    <a:pt x="74" y="24"/>
                  </a:lnTo>
                  <a:lnTo>
                    <a:pt x="70" y="18"/>
                  </a:lnTo>
                  <a:lnTo>
                    <a:pt x="66" y="12"/>
                  </a:lnTo>
                  <a:lnTo>
                    <a:pt x="60" y="6"/>
                  </a:lnTo>
                  <a:lnTo>
                    <a:pt x="54" y="4"/>
                  </a:lnTo>
                  <a:lnTo>
                    <a:pt x="46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24" y="4"/>
                  </a:lnTo>
                  <a:lnTo>
                    <a:pt x="18" y="6"/>
                  </a:lnTo>
                  <a:lnTo>
                    <a:pt x="12" y="12"/>
                  </a:lnTo>
                  <a:lnTo>
                    <a:pt x="6" y="18"/>
                  </a:lnTo>
                  <a:lnTo>
                    <a:pt x="4" y="24"/>
                  </a:lnTo>
                  <a:lnTo>
                    <a:pt x="2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46"/>
                  </a:lnTo>
                  <a:lnTo>
                    <a:pt x="4" y="54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8" y="70"/>
                  </a:lnTo>
                  <a:lnTo>
                    <a:pt x="24" y="74"/>
                  </a:lnTo>
                  <a:lnTo>
                    <a:pt x="30" y="76"/>
                  </a:lnTo>
                  <a:lnTo>
                    <a:pt x="38" y="76"/>
                  </a:lnTo>
                  <a:lnTo>
                    <a:pt x="38" y="76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3"/>
            <p:cNvSpPr>
              <a:spLocks/>
            </p:cNvSpPr>
            <p:nvPr/>
          </p:nvSpPr>
          <p:spPr bwMode="auto">
            <a:xfrm>
              <a:off x="3303588" y="3748088"/>
              <a:ext cx="76200" cy="76200"/>
            </a:xfrm>
            <a:custGeom>
              <a:avLst/>
              <a:gdLst>
                <a:gd name="T0" fmla="*/ 24 w 48"/>
                <a:gd name="T1" fmla="*/ 48 h 48"/>
                <a:gd name="T2" fmla="*/ 24 w 48"/>
                <a:gd name="T3" fmla="*/ 48 h 48"/>
                <a:gd name="T4" fmla="*/ 34 w 48"/>
                <a:gd name="T5" fmla="*/ 46 h 48"/>
                <a:gd name="T6" fmla="*/ 42 w 48"/>
                <a:gd name="T7" fmla="*/ 42 h 48"/>
                <a:gd name="T8" fmla="*/ 46 w 48"/>
                <a:gd name="T9" fmla="*/ 34 h 48"/>
                <a:gd name="T10" fmla="*/ 48 w 48"/>
                <a:gd name="T11" fmla="*/ 24 h 48"/>
                <a:gd name="T12" fmla="*/ 48 w 48"/>
                <a:gd name="T13" fmla="*/ 24 h 48"/>
                <a:gd name="T14" fmla="*/ 46 w 48"/>
                <a:gd name="T15" fmla="*/ 16 h 48"/>
                <a:gd name="T16" fmla="*/ 42 w 48"/>
                <a:gd name="T17" fmla="*/ 8 h 48"/>
                <a:gd name="T18" fmla="*/ 34 w 48"/>
                <a:gd name="T19" fmla="*/ 2 h 48"/>
                <a:gd name="T20" fmla="*/ 24 w 48"/>
                <a:gd name="T21" fmla="*/ 0 h 48"/>
                <a:gd name="T22" fmla="*/ 24 w 48"/>
                <a:gd name="T23" fmla="*/ 0 h 48"/>
                <a:gd name="T24" fmla="*/ 16 w 48"/>
                <a:gd name="T25" fmla="*/ 2 h 48"/>
                <a:gd name="T26" fmla="*/ 8 w 48"/>
                <a:gd name="T27" fmla="*/ 8 h 48"/>
                <a:gd name="T28" fmla="*/ 2 w 48"/>
                <a:gd name="T29" fmla="*/ 16 h 48"/>
                <a:gd name="T30" fmla="*/ 0 w 48"/>
                <a:gd name="T31" fmla="*/ 24 h 48"/>
                <a:gd name="T32" fmla="*/ 0 w 48"/>
                <a:gd name="T33" fmla="*/ 24 h 48"/>
                <a:gd name="T34" fmla="*/ 2 w 48"/>
                <a:gd name="T35" fmla="*/ 34 h 48"/>
                <a:gd name="T36" fmla="*/ 8 w 48"/>
                <a:gd name="T37" fmla="*/ 42 h 48"/>
                <a:gd name="T38" fmla="*/ 16 w 48"/>
                <a:gd name="T39" fmla="*/ 46 h 48"/>
                <a:gd name="T40" fmla="*/ 24 w 48"/>
                <a:gd name="T41" fmla="*/ 48 h 48"/>
                <a:gd name="T42" fmla="*/ 24 w 48"/>
                <a:gd name="T4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lnTo>
                    <a:pt x="24" y="48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46" y="3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16"/>
                  </a:lnTo>
                  <a:lnTo>
                    <a:pt x="42" y="8"/>
                  </a:lnTo>
                  <a:lnTo>
                    <a:pt x="3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34"/>
                  </a:lnTo>
                  <a:lnTo>
                    <a:pt x="8" y="42"/>
                  </a:lnTo>
                  <a:lnTo>
                    <a:pt x="16" y="46"/>
                  </a:lnTo>
                  <a:lnTo>
                    <a:pt x="24" y="48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4"/>
            <p:cNvSpPr>
              <a:spLocks/>
            </p:cNvSpPr>
            <p:nvPr/>
          </p:nvSpPr>
          <p:spPr bwMode="auto">
            <a:xfrm>
              <a:off x="4316413" y="3652838"/>
              <a:ext cx="76200" cy="76200"/>
            </a:xfrm>
            <a:custGeom>
              <a:avLst/>
              <a:gdLst>
                <a:gd name="T0" fmla="*/ 24 w 48"/>
                <a:gd name="T1" fmla="*/ 48 h 48"/>
                <a:gd name="T2" fmla="*/ 24 w 48"/>
                <a:gd name="T3" fmla="*/ 48 h 48"/>
                <a:gd name="T4" fmla="*/ 34 w 48"/>
                <a:gd name="T5" fmla="*/ 46 h 48"/>
                <a:gd name="T6" fmla="*/ 42 w 48"/>
                <a:gd name="T7" fmla="*/ 42 h 48"/>
                <a:gd name="T8" fmla="*/ 46 w 48"/>
                <a:gd name="T9" fmla="*/ 34 h 48"/>
                <a:gd name="T10" fmla="*/ 48 w 48"/>
                <a:gd name="T11" fmla="*/ 24 h 48"/>
                <a:gd name="T12" fmla="*/ 48 w 48"/>
                <a:gd name="T13" fmla="*/ 24 h 48"/>
                <a:gd name="T14" fmla="*/ 46 w 48"/>
                <a:gd name="T15" fmla="*/ 16 h 48"/>
                <a:gd name="T16" fmla="*/ 42 w 48"/>
                <a:gd name="T17" fmla="*/ 8 h 48"/>
                <a:gd name="T18" fmla="*/ 34 w 48"/>
                <a:gd name="T19" fmla="*/ 2 h 48"/>
                <a:gd name="T20" fmla="*/ 24 w 48"/>
                <a:gd name="T21" fmla="*/ 0 h 48"/>
                <a:gd name="T22" fmla="*/ 24 w 48"/>
                <a:gd name="T23" fmla="*/ 0 h 48"/>
                <a:gd name="T24" fmla="*/ 16 w 48"/>
                <a:gd name="T25" fmla="*/ 2 h 48"/>
                <a:gd name="T26" fmla="*/ 8 w 48"/>
                <a:gd name="T27" fmla="*/ 8 h 48"/>
                <a:gd name="T28" fmla="*/ 2 w 48"/>
                <a:gd name="T29" fmla="*/ 16 h 48"/>
                <a:gd name="T30" fmla="*/ 0 w 48"/>
                <a:gd name="T31" fmla="*/ 24 h 48"/>
                <a:gd name="T32" fmla="*/ 0 w 48"/>
                <a:gd name="T33" fmla="*/ 24 h 48"/>
                <a:gd name="T34" fmla="*/ 2 w 48"/>
                <a:gd name="T35" fmla="*/ 34 h 48"/>
                <a:gd name="T36" fmla="*/ 8 w 48"/>
                <a:gd name="T37" fmla="*/ 42 h 48"/>
                <a:gd name="T38" fmla="*/ 16 w 48"/>
                <a:gd name="T39" fmla="*/ 46 h 48"/>
                <a:gd name="T40" fmla="*/ 24 w 48"/>
                <a:gd name="T41" fmla="*/ 48 h 48"/>
                <a:gd name="T42" fmla="*/ 24 w 48"/>
                <a:gd name="T4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lnTo>
                    <a:pt x="24" y="48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46" y="3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16"/>
                  </a:lnTo>
                  <a:lnTo>
                    <a:pt x="42" y="8"/>
                  </a:lnTo>
                  <a:lnTo>
                    <a:pt x="3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34"/>
                  </a:lnTo>
                  <a:lnTo>
                    <a:pt x="8" y="42"/>
                  </a:lnTo>
                  <a:lnTo>
                    <a:pt x="16" y="46"/>
                  </a:lnTo>
                  <a:lnTo>
                    <a:pt x="24" y="48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5"/>
            <p:cNvSpPr>
              <a:spLocks/>
            </p:cNvSpPr>
            <p:nvPr/>
          </p:nvSpPr>
          <p:spPr bwMode="auto">
            <a:xfrm>
              <a:off x="4024313" y="2970213"/>
              <a:ext cx="76200" cy="76200"/>
            </a:xfrm>
            <a:custGeom>
              <a:avLst/>
              <a:gdLst>
                <a:gd name="T0" fmla="*/ 24 w 48"/>
                <a:gd name="T1" fmla="*/ 48 h 48"/>
                <a:gd name="T2" fmla="*/ 24 w 48"/>
                <a:gd name="T3" fmla="*/ 48 h 48"/>
                <a:gd name="T4" fmla="*/ 32 w 48"/>
                <a:gd name="T5" fmla="*/ 46 h 48"/>
                <a:gd name="T6" fmla="*/ 40 w 48"/>
                <a:gd name="T7" fmla="*/ 40 h 48"/>
                <a:gd name="T8" fmla="*/ 46 w 48"/>
                <a:gd name="T9" fmla="*/ 34 h 48"/>
                <a:gd name="T10" fmla="*/ 48 w 48"/>
                <a:gd name="T11" fmla="*/ 24 h 48"/>
                <a:gd name="T12" fmla="*/ 48 w 48"/>
                <a:gd name="T13" fmla="*/ 24 h 48"/>
                <a:gd name="T14" fmla="*/ 46 w 48"/>
                <a:gd name="T15" fmla="*/ 14 h 48"/>
                <a:gd name="T16" fmla="*/ 40 w 48"/>
                <a:gd name="T17" fmla="*/ 8 h 48"/>
                <a:gd name="T18" fmla="*/ 32 w 48"/>
                <a:gd name="T19" fmla="*/ 2 h 48"/>
                <a:gd name="T20" fmla="*/ 24 w 48"/>
                <a:gd name="T21" fmla="*/ 0 h 48"/>
                <a:gd name="T22" fmla="*/ 24 w 48"/>
                <a:gd name="T23" fmla="*/ 0 h 48"/>
                <a:gd name="T24" fmla="*/ 14 w 48"/>
                <a:gd name="T25" fmla="*/ 2 h 48"/>
                <a:gd name="T26" fmla="*/ 6 w 48"/>
                <a:gd name="T27" fmla="*/ 8 h 48"/>
                <a:gd name="T28" fmla="*/ 2 w 48"/>
                <a:gd name="T29" fmla="*/ 14 h 48"/>
                <a:gd name="T30" fmla="*/ 0 w 48"/>
                <a:gd name="T31" fmla="*/ 24 h 48"/>
                <a:gd name="T32" fmla="*/ 0 w 48"/>
                <a:gd name="T33" fmla="*/ 24 h 48"/>
                <a:gd name="T34" fmla="*/ 2 w 48"/>
                <a:gd name="T35" fmla="*/ 34 h 48"/>
                <a:gd name="T36" fmla="*/ 6 w 48"/>
                <a:gd name="T37" fmla="*/ 40 h 48"/>
                <a:gd name="T38" fmla="*/ 14 w 48"/>
                <a:gd name="T39" fmla="*/ 46 h 48"/>
                <a:gd name="T40" fmla="*/ 24 w 48"/>
                <a:gd name="T41" fmla="*/ 48 h 48"/>
                <a:gd name="T42" fmla="*/ 24 w 48"/>
                <a:gd name="T4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lnTo>
                    <a:pt x="24" y="48"/>
                  </a:lnTo>
                  <a:lnTo>
                    <a:pt x="32" y="46"/>
                  </a:lnTo>
                  <a:lnTo>
                    <a:pt x="40" y="40"/>
                  </a:lnTo>
                  <a:lnTo>
                    <a:pt x="46" y="3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14"/>
                  </a:lnTo>
                  <a:lnTo>
                    <a:pt x="40" y="8"/>
                  </a:lnTo>
                  <a:lnTo>
                    <a:pt x="32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4" y="2"/>
                  </a:lnTo>
                  <a:lnTo>
                    <a:pt x="6" y="8"/>
                  </a:lnTo>
                  <a:lnTo>
                    <a:pt x="2" y="1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34"/>
                  </a:lnTo>
                  <a:lnTo>
                    <a:pt x="6" y="40"/>
                  </a:lnTo>
                  <a:lnTo>
                    <a:pt x="14" y="46"/>
                  </a:lnTo>
                  <a:lnTo>
                    <a:pt x="24" y="48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4598988" y="2849563"/>
              <a:ext cx="101600" cy="101600"/>
            </a:xfrm>
            <a:custGeom>
              <a:avLst/>
              <a:gdLst>
                <a:gd name="T0" fmla="*/ 32 w 64"/>
                <a:gd name="T1" fmla="*/ 64 h 64"/>
                <a:gd name="T2" fmla="*/ 32 w 64"/>
                <a:gd name="T3" fmla="*/ 64 h 64"/>
                <a:gd name="T4" fmla="*/ 38 w 64"/>
                <a:gd name="T5" fmla="*/ 64 h 64"/>
                <a:gd name="T6" fmla="*/ 44 w 64"/>
                <a:gd name="T7" fmla="*/ 62 h 64"/>
                <a:gd name="T8" fmla="*/ 50 w 64"/>
                <a:gd name="T9" fmla="*/ 58 h 64"/>
                <a:gd name="T10" fmla="*/ 56 w 64"/>
                <a:gd name="T11" fmla="*/ 54 h 64"/>
                <a:gd name="T12" fmla="*/ 60 w 64"/>
                <a:gd name="T13" fmla="*/ 50 h 64"/>
                <a:gd name="T14" fmla="*/ 62 w 64"/>
                <a:gd name="T15" fmla="*/ 44 h 64"/>
                <a:gd name="T16" fmla="*/ 64 w 64"/>
                <a:gd name="T17" fmla="*/ 38 h 64"/>
                <a:gd name="T18" fmla="*/ 64 w 64"/>
                <a:gd name="T19" fmla="*/ 32 h 64"/>
                <a:gd name="T20" fmla="*/ 64 w 64"/>
                <a:gd name="T21" fmla="*/ 32 h 64"/>
                <a:gd name="T22" fmla="*/ 64 w 64"/>
                <a:gd name="T23" fmla="*/ 26 h 64"/>
                <a:gd name="T24" fmla="*/ 62 w 64"/>
                <a:gd name="T25" fmla="*/ 20 h 64"/>
                <a:gd name="T26" fmla="*/ 60 w 64"/>
                <a:gd name="T27" fmla="*/ 14 h 64"/>
                <a:gd name="T28" fmla="*/ 56 w 64"/>
                <a:gd name="T29" fmla="*/ 8 h 64"/>
                <a:gd name="T30" fmla="*/ 50 w 64"/>
                <a:gd name="T31" fmla="*/ 4 h 64"/>
                <a:gd name="T32" fmla="*/ 44 w 64"/>
                <a:gd name="T33" fmla="*/ 2 h 64"/>
                <a:gd name="T34" fmla="*/ 38 w 64"/>
                <a:gd name="T35" fmla="*/ 0 h 64"/>
                <a:gd name="T36" fmla="*/ 32 w 64"/>
                <a:gd name="T37" fmla="*/ 0 h 64"/>
                <a:gd name="T38" fmla="*/ 32 w 64"/>
                <a:gd name="T39" fmla="*/ 0 h 64"/>
                <a:gd name="T40" fmla="*/ 26 w 64"/>
                <a:gd name="T41" fmla="*/ 0 h 64"/>
                <a:gd name="T42" fmla="*/ 20 w 64"/>
                <a:gd name="T43" fmla="*/ 2 h 64"/>
                <a:gd name="T44" fmla="*/ 14 w 64"/>
                <a:gd name="T45" fmla="*/ 4 h 64"/>
                <a:gd name="T46" fmla="*/ 8 w 64"/>
                <a:gd name="T47" fmla="*/ 8 h 64"/>
                <a:gd name="T48" fmla="*/ 4 w 64"/>
                <a:gd name="T49" fmla="*/ 14 h 64"/>
                <a:gd name="T50" fmla="*/ 2 w 64"/>
                <a:gd name="T51" fmla="*/ 20 h 64"/>
                <a:gd name="T52" fmla="*/ 0 w 64"/>
                <a:gd name="T53" fmla="*/ 26 h 64"/>
                <a:gd name="T54" fmla="*/ 0 w 64"/>
                <a:gd name="T55" fmla="*/ 32 h 64"/>
                <a:gd name="T56" fmla="*/ 0 w 64"/>
                <a:gd name="T57" fmla="*/ 32 h 64"/>
                <a:gd name="T58" fmla="*/ 0 w 64"/>
                <a:gd name="T59" fmla="*/ 38 h 64"/>
                <a:gd name="T60" fmla="*/ 2 w 64"/>
                <a:gd name="T61" fmla="*/ 44 h 64"/>
                <a:gd name="T62" fmla="*/ 4 w 64"/>
                <a:gd name="T63" fmla="*/ 50 h 64"/>
                <a:gd name="T64" fmla="*/ 8 w 64"/>
                <a:gd name="T65" fmla="*/ 54 h 64"/>
                <a:gd name="T66" fmla="*/ 14 w 64"/>
                <a:gd name="T67" fmla="*/ 58 h 64"/>
                <a:gd name="T68" fmla="*/ 20 w 64"/>
                <a:gd name="T69" fmla="*/ 62 h 64"/>
                <a:gd name="T70" fmla="*/ 26 w 64"/>
                <a:gd name="T71" fmla="*/ 64 h 64"/>
                <a:gd name="T72" fmla="*/ 32 w 64"/>
                <a:gd name="T73" fmla="*/ 64 h 64"/>
                <a:gd name="T74" fmla="*/ 32 w 64"/>
                <a:gd name="T7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lnTo>
                    <a:pt x="32" y="64"/>
                  </a:lnTo>
                  <a:lnTo>
                    <a:pt x="38" y="64"/>
                  </a:lnTo>
                  <a:lnTo>
                    <a:pt x="44" y="62"/>
                  </a:lnTo>
                  <a:lnTo>
                    <a:pt x="50" y="58"/>
                  </a:lnTo>
                  <a:lnTo>
                    <a:pt x="56" y="54"/>
                  </a:lnTo>
                  <a:lnTo>
                    <a:pt x="60" y="50"/>
                  </a:lnTo>
                  <a:lnTo>
                    <a:pt x="62" y="44"/>
                  </a:lnTo>
                  <a:lnTo>
                    <a:pt x="64" y="38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26"/>
                  </a:lnTo>
                  <a:lnTo>
                    <a:pt x="62" y="20"/>
                  </a:lnTo>
                  <a:lnTo>
                    <a:pt x="60" y="14"/>
                  </a:lnTo>
                  <a:lnTo>
                    <a:pt x="56" y="8"/>
                  </a:lnTo>
                  <a:lnTo>
                    <a:pt x="50" y="4"/>
                  </a:lnTo>
                  <a:lnTo>
                    <a:pt x="44" y="2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4" y="4"/>
                  </a:lnTo>
                  <a:lnTo>
                    <a:pt x="8" y="8"/>
                  </a:lnTo>
                  <a:lnTo>
                    <a:pt x="4" y="14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4"/>
                  </a:lnTo>
                  <a:lnTo>
                    <a:pt x="4" y="50"/>
                  </a:lnTo>
                  <a:lnTo>
                    <a:pt x="8" y="54"/>
                  </a:lnTo>
                  <a:lnTo>
                    <a:pt x="14" y="58"/>
                  </a:lnTo>
                  <a:lnTo>
                    <a:pt x="20" y="62"/>
                  </a:lnTo>
                  <a:lnTo>
                    <a:pt x="26" y="64"/>
                  </a:lnTo>
                  <a:lnTo>
                    <a:pt x="32" y="64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7"/>
            <p:cNvSpPr>
              <a:spLocks/>
            </p:cNvSpPr>
            <p:nvPr/>
          </p:nvSpPr>
          <p:spPr bwMode="auto">
            <a:xfrm>
              <a:off x="4602163" y="2189163"/>
              <a:ext cx="63500" cy="63500"/>
            </a:xfrm>
            <a:custGeom>
              <a:avLst/>
              <a:gdLst>
                <a:gd name="T0" fmla="*/ 20 w 40"/>
                <a:gd name="T1" fmla="*/ 40 h 40"/>
                <a:gd name="T2" fmla="*/ 20 w 40"/>
                <a:gd name="T3" fmla="*/ 40 h 40"/>
                <a:gd name="T4" fmla="*/ 28 w 40"/>
                <a:gd name="T5" fmla="*/ 40 h 40"/>
                <a:gd name="T6" fmla="*/ 34 w 40"/>
                <a:gd name="T7" fmla="*/ 34 h 40"/>
                <a:gd name="T8" fmla="*/ 38 w 40"/>
                <a:gd name="T9" fmla="*/ 28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12 h 40"/>
                <a:gd name="T16" fmla="*/ 34 w 40"/>
                <a:gd name="T17" fmla="*/ 6 h 40"/>
                <a:gd name="T18" fmla="*/ 28 w 40"/>
                <a:gd name="T19" fmla="*/ 2 h 40"/>
                <a:gd name="T20" fmla="*/ 20 w 40"/>
                <a:gd name="T21" fmla="*/ 0 h 40"/>
                <a:gd name="T22" fmla="*/ 20 w 40"/>
                <a:gd name="T23" fmla="*/ 0 h 40"/>
                <a:gd name="T24" fmla="*/ 12 w 40"/>
                <a:gd name="T25" fmla="*/ 2 h 40"/>
                <a:gd name="T26" fmla="*/ 6 w 40"/>
                <a:gd name="T27" fmla="*/ 6 h 40"/>
                <a:gd name="T28" fmla="*/ 2 w 40"/>
                <a:gd name="T29" fmla="*/ 12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28 h 40"/>
                <a:gd name="T36" fmla="*/ 6 w 40"/>
                <a:gd name="T37" fmla="*/ 34 h 40"/>
                <a:gd name="T38" fmla="*/ 12 w 40"/>
                <a:gd name="T39" fmla="*/ 40 h 40"/>
                <a:gd name="T40" fmla="*/ 20 w 40"/>
                <a:gd name="T41" fmla="*/ 40 h 40"/>
                <a:gd name="T42" fmla="*/ 20 w 40"/>
                <a:gd name="T4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40">
                  <a:moveTo>
                    <a:pt x="20" y="40"/>
                  </a:moveTo>
                  <a:lnTo>
                    <a:pt x="20" y="40"/>
                  </a:lnTo>
                  <a:lnTo>
                    <a:pt x="28" y="40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12" y="40"/>
                  </a:lnTo>
                  <a:lnTo>
                    <a:pt x="20" y="40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8"/>
            <p:cNvSpPr>
              <a:spLocks/>
            </p:cNvSpPr>
            <p:nvPr/>
          </p:nvSpPr>
          <p:spPr bwMode="auto">
            <a:xfrm>
              <a:off x="3748088" y="3760788"/>
              <a:ext cx="895350" cy="314325"/>
            </a:xfrm>
            <a:custGeom>
              <a:avLst/>
              <a:gdLst>
                <a:gd name="T0" fmla="*/ 486 w 564"/>
                <a:gd name="T1" fmla="*/ 76 h 198"/>
                <a:gd name="T2" fmla="*/ 486 w 564"/>
                <a:gd name="T3" fmla="*/ 0 h 198"/>
                <a:gd name="T4" fmla="*/ 564 w 564"/>
                <a:gd name="T5" fmla="*/ 0 h 198"/>
                <a:gd name="T6" fmla="*/ 564 w 564"/>
                <a:gd name="T7" fmla="*/ 86 h 198"/>
                <a:gd name="T8" fmla="*/ 564 w 564"/>
                <a:gd name="T9" fmla="*/ 86 h 198"/>
                <a:gd name="T10" fmla="*/ 562 w 564"/>
                <a:gd name="T11" fmla="*/ 108 h 198"/>
                <a:gd name="T12" fmla="*/ 556 w 564"/>
                <a:gd name="T13" fmla="*/ 130 h 198"/>
                <a:gd name="T14" fmla="*/ 546 w 564"/>
                <a:gd name="T15" fmla="*/ 148 h 198"/>
                <a:gd name="T16" fmla="*/ 532 w 564"/>
                <a:gd name="T17" fmla="*/ 166 h 198"/>
                <a:gd name="T18" fmla="*/ 516 w 564"/>
                <a:gd name="T19" fmla="*/ 178 h 198"/>
                <a:gd name="T20" fmla="*/ 496 w 564"/>
                <a:gd name="T21" fmla="*/ 188 h 198"/>
                <a:gd name="T22" fmla="*/ 476 w 564"/>
                <a:gd name="T23" fmla="*/ 196 h 198"/>
                <a:gd name="T24" fmla="*/ 454 w 564"/>
                <a:gd name="T25" fmla="*/ 198 h 198"/>
                <a:gd name="T26" fmla="*/ 110 w 564"/>
                <a:gd name="T27" fmla="*/ 198 h 198"/>
                <a:gd name="T28" fmla="*/ 110 w 564"/>
                <a:gd name="T29" fmla="*/ 198 h 198"/>
                <a:gd name="T30" fmla="*/ 88 w 564"/>
                <a:gd name="T31" fmla="*/ 196 h 198"/>
                <a:gd name="T32" fmla="*/ 68 w 564"/>
                <a:gd name="T33" fmla="*/ 188 h 198"/>
                <a:gd name="T34" fmla="*/ 48 w 564"/>
                <a:gd name="T35" fmla="*/ 178 h 198"/>
                <a:gd name="T36" fmla="*/ 32 w 564"/>
                <a:gd name="T37" fmla="*/ 166 h 198"/>
                <a:gd name="T38" fmla="*/ 18 w 564"/>
                <a:gd name="T39" fmla="*/ 148 h 198"/>
                <a:gd name="T40" fmla="*/ 8 w 564"/>
                <a:gd name="T41" fmla="*/ 130 h 198"/>
                <a:gd name="T42" fmla="*/ 2 w 564"/>
                <a:gd name="T43" fmla="*/ 108 h 198"/>
                <a:gd name="T44" fmla="*/ 0 w 564"/>
                <a:gd name="T45" fmla="*/ 86 h 198"/>
                <a:gd name="T46" fmla="*/ 0 w 564"/>
                <a:gd name="T47" fmla="*/ 0 h 198"/>
                <a:gd name="T48" fmla="*/ 78 w 564"/>
                <a:gd name="T49" fmla="*/ 0 h 198"/>
                <a:gd name="T50" fmla="*/ 78 w 564"/>
                <a:gd name="T51" fmla="*/ 76 h 198"/>
                <a:gd name="T52" fmla="*/ 78 w 564"/>
                <a:gd name="T53" fmla="*/ 76 h 198"/>
                <a:gd name="T54" fmla="*/ 78 w 564"/>
                <a:gd name="T55" fmla="*/ 86 h 198"/>
                <a:gd name="T56" fmla="*/ 80 w 564"/>
                <a:gd name="T57" fmla="*/ 94 h 198"/>
                <a:gd name="T58" fmla="*/ 84 w 564"/>
                <a:gd name="T59" fmla="*/ 100 h 198"/>
                <a:gd name="T60" fmla="*/ 90 w 564"/>
                <a:gd name="T61" fmla="*/ 106 h 198"/>
                <a:gd name="T62" fmla="*/ 96 w 564"/>
                <a:gd name="T63" fmla="*/ 112 h 198"/>
                <a:gd name="T64" fmla="*/ 104 w 564"/>
                <a:gd name="T65" fmla="*/ 116 h 198"/>
                <a:gd name="T66" fmla="*/ 112 w 564"/>
                <a:gd name="T67" fmla="*/ 118 h 198"/>
                <a:gd name="T68" fmla="*/ 120 w 564"/>
                <a:gd name="T69" fmla="*/ 120 h 198"/>
                <a:gd name="T70" fmla="*/ 444 w 564"/>
                <a:gd name="T71" fmla="*/ 120 h 198"/>
                <a:gd name="T72" fmla="*/ 444 w 564"/>
                <a:gd name="T73" fmla="*/ 120 h 198"/>
                <a:gd name="T74" fmla="*/ 452 w 564"/>
                <a:gd name="T75" fmla="*/ 118 h 198"/>
                <a:gd name="T76" fmla="*/ 460 w 564"/>
                <a:gd name="T77" fmla="*/ 116 h 198"/>
                <a:gd name="T78" fmla="*/ 468 w 564"/>
                <a:gd name="T79" fmla="*/ 112 h 198"/>
                <a:gd name="T80" fmla="*/ 474 w 564"/>
                <a:gd name="T81" fmla="*/ 106 h 198"/>
                <a:gd name="T82" fmla="*/ 478 w 564"/>
                <a:gd name="T83" fmla="*/ 100 h 198"/>
                <a:gd name="T84" fmla="*/ 482 w 564"/>
                <a:gd name="T85" fmla="*/ 94 h 198"/>
                <a:gd name="T86" fmla="*/ 486 w 564"/>
                <a:gd name="T87" fmla="*/ 86 h 198"/>
                <a:gd name="T88" fmla="*/ 486 w 564"/>
                <a:gd name="T89" fmla="*/ 76 h 198"/>
                <a:gd name="T90" fmla="*/ 486 w 564"/>
                <a:gd name="T91" fmla="*/ 7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4" h="198">
                  <a:moveTo>
                    <a:pt x="486" y="76"/>
                  </a:moveTo>
                  <a:lnTo>
                    <a:pt x="486" y="0"/>
                  </a:lnTo>
                  <a:lnTo>
                    <a:pt x="564" y="0"/>
                  </a:lnTo>
                  <a:lnTo>
                    <a:pt x="564" y="86"/>
                  </a:lnTo>
                  <a:lnTo>
                    <a:pt x="564" y="86"/>
                  </a:lnTo>
                  <a:lnTo>
                    <a:pt x="562" y="108"/>
                  </a:lnTo>
                  <a:lnTo>
                    <a:pt x="556" y="130"/>
                  </a:lnTo>
                  <a:lnTo>
                    <a:pt x="546" y="148"/>
                  </a:lnTo>
                  <a:lnTo>
                    <a:pt x="532" y="166"/>
                  </a:lnTo>
                  <a:lnTo>
                    <a:pt x="516" y="178"/>
                  </a:lnTo>
                  <a:lnTo>
                    <a:pt x="496" y="188"/>
                  </a:lnTo>
                  <a:lnTo>
                    <a:pt x="476" y="196"/>
                  </a:lnTo>
                  <a:lnTo>
                    <a:pt x="454" y="198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88" y="196"/>
                  </a:lnTo>
                  <a:lnTo>
                    <a:pt x="68" y="188"/>
                  </a:lnTo>
                  <a:lnTo>
                    <a:pt x="48" y="178"/>
                  </a:lnTo>
                  <a:lnTo>
                    <a:pt x="32" y="166"/>
                  </a:lnTo>
                  <a:lnTo>
                    <a:pt x="18" y="148"/>
                  </a:lnTo>
                  <a:lnTo>
                    <a:pt x="8" y="130"/>
                  </a:lnTo>
                  <a:lnTo>
                    <a:pt x="2" y="108"/>
                  </a:lnTo>
                  <a:lnTo>
                    <a:pt x="0" y="86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78" y="86"/>
                  </a:lnTo>
                  <a:lnTo>
                    <a:pt x="80" y="94"/>
                  </a:lnTo>
                  <a:lnTo>
                    <a:pt x="84" y="100"/>
                  </a:lnTo>
                  <a:lnTo>
                    <a:pt x="90" y="106"/>
                  </a:lnTo>
                  <a:lnTo>
                    <a:pt x="96" y="112"/>
                  </a:lnTo>
                  <a:lnTo>
                    <a:pt x="104" y="116"/>
                  </a:lnTo>
                  <a:lnTo>
                    <a:pt x="112" y="118"/>
                  </a:lnTo>
                  <a:lnTo>
                    <a:pt x="120" y="120"/>
                  </a:lnTo>
                  <a:lnTo>
                    <a:pt x="444" y="120"/>
                  </a:lnTo>
                  <a:lnTo>
                    <a:pt x="444" y="120"/>
                  </a:lnTo>
                  <a:lnTo>
                    <a:pt x="452" y="118"/>
                  </a:lnTo>
                  <a:lnTo>
                    <a:pt x="460" y="116"/>
                  </a:lnTo>
                  <a:lnTo>
                    <a:pt x="468" y="112"/>
                  </a:lnTo>
                  <a:lnTo>
                    <a:pt x="474" y="106"/>
                  </a:lnTo>
                  <a:lnTo>
                    <a:pt x="478" y="100"/>
                  </a:lnTo>
                  <a:lnTo>
                    <a:pt x="482" y="94"/>
                  </a:lnTo>
                  <a:lnTo>
                    <a:pt x="486" y="86"/>
                  </a:lnTo>
                  <a:lnTo>
                    <a:pt x="486" y="76"/>
                  </a:lnTo>
                  <a:lnTo>
                    <a:pt x="486" y="76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9"/>
            <p:cNvSpPr>
              <a:spLocks/>
            </p:cNvSpPr>
            <p:nvPr/>
          </p:nvSpPr>
          <p:spPr bwMode="auto">
            <a:xfrm>
              <a:off x="3005138" y="3322638"/>
              <a:ext cx="307975" cy="625475"/>
            </a:xfrm>
            <a:custGeom>
              <a:avLst/>
              <a:gdLst>
                <a:gd name="T0" fmla="*/ 126 w 194"/>
                <a:gd name="T1" fmla="*/ 372 h 394"/>
                <a:gd name="T2" fmla="*/ 2 w 194"/>
                <a:gd name="T3" fmla="*/ 46 h 394"/>
                <a:gd name="T4" fmla="*/ 2 w 194"/>
                <a:gd name="T5" fmla="*/ 46 h 394"/>
                <a:gd name="T6" fmla="*/ 0 w 194"/>
                <a:gd name="T7" fmla="*/ 40 h 394"/>
                <a:gd name="T8" fmla="*/ 0 w 194"/>
                <a:gd name="T9" fmla="*/ 34 h 394"/>
                <a:gd name="T10" fmla="*/ 0 w 194"/>
                <a:gd name="T11" fmla="*/ 26 h 394"/>
                <a:gd name="T12" fmla="*/ 2 w 194"/>
                <a:gd name="T13" fmla="*/ 20 h 394"/>
                <a:gd name="T14" fmla="*/ 6 w 194"/>
                <a:gd name="T15" fmla="*/ 14 h 394"/>
                <a:gd name="T16" fmla="*/ 10 w 194"/>
                <a:gd name="T17" fmla="*/ 8 h 394"/>
                <a:gd name="T18" fmla="*/ 16 w 194"/>
                <a:gd name="T19" fmla="*/ 4 h 394"/>
                <a:gd name="T20" fmla="*/ 22 w 194"/>
                <a:gd name="T21" fmla="*/ 2 h 394"/>
                <a:gd name="T22" fmla="*/ 22 w 194"/>
                <a:gd name="T23" fmla="*/ 2 h 394"/>
                <a:gd name="T24" fmla="*/ 22 w 194"/>
                <a:gd name="T25" fmla="*/ 2 h 394"/>
                <a:gd name="T26" fmla="*/ 28 w 194"/>
                <a:gd name="T27" fmla="*/ 0 h 394"/>
                <a:gd name="T28" fmla="*/ 36 w 194"/>
                <a:gd name="T29" fmla="*/ 0 h 394"/>
                <a:gd name="T30" fmla="*/ 42 w 194"/>
                <a:gd name="T31" fmla="*/ 0 h 394"/>
                <a:gd name="T32" fmla="*/ 50 w 194"/>
                <a:gd name="T33" fmla="*/ 2 h 394"/>
                <a:gd name="T34" fmla="*/ 54 w 194"/>
                <a:gd name="T35" fmla="*/ 6 h 394"/>
                <a:gd name="T36" fmla="*/ 60 w 194"/>
                <a:gd name="T37" fmla="*/ 10 h 394"/>
                <a:gd name="T38" fmla="*/ 64 w 194"/>
                <a:gd name="T39" fmla="*/ 16 h 394"/>
                <a:gd name="T40" fmla="*/ 68 w 194"/>
                <a:gd name="T41" fmla="*/ 22 h 394"/>
                <a:gd name="T42" fmla="*/ 192 w 194"/>
                <a:gd name="T43" fmla="*/ 346 h 394"/>
                <a:gd name="T44" fmla="*/ 192 w 194"/>
                <a:gd name="T45" fmla="*/ 346 h 394"/>
                <a:gd name="T46" fmla="*/ 194 w 194"/>
                <a:gd name="T47" fmla="*/ 354 h 394"/>
                <a:gd name="T48" fmla="*/ 194 w 194"/>
                <a:gd name="T49" fmla="*/ 360 h 394"/>
                <a:gd name="T50" fmla="*/ 192 w 194"/>
                <a:gd name="T51" fmla="*/ 366 h 394"/>
                <a:gd name="T52" fmla="*/ 190 w 194"/>
                <a:gd name="T53" fmla="*/ 374 h 394"/>
                <a:gd name="T54" fmla="*/ 188 w 194"/>
                <a:gd name="T55" fmla="*/ 380 h 394"/>
                <a:gd name="T56" fmla="*/ 182 w 194"/>
                <a:gd name="T57" fmla="*/ 384 h 394"/>
                <a:gd name="T58" fmla="*/ 178 w 194"/>
                <a:gd name="T59" fmla="*/ 388 h 394"/>
                <a:gd name="T60" fmla="*/ 170 w 194"/>
                <a:gd name="T61" fmla="*/ 392 h 394"/>
                <a:gd name="T62" fmla="*/ 170 w 194"/>
                <a:gd name="T63" fmla="*/ 392 h 394"/>
                <a:gd name="T64" fmla="*/ 170 w 194"/>
                <a:gd name="T65" fmla="*/ 392 h 394"/>
                <a:gd name="T66" fmla="*/ 164 w 194"/>
                <a:gd name="T67" fmla="*/ 394 h 394"/>
                <a:gd name="T68" fmla="*/ 158 w 194"/>
                <a:gd name="T69" fmla="*/ 394 h 394"/>
                <a:gd name="T70" fmla="*/ 150 w 194"/>
                <a:gd name="T71" fmla="*/ 394 h 394"/>
                <a:gd name="T72" fmla="*/ 144 w 194"/>
                <a:gd name="T73" fmla="*/ 390 h 394"/>
                <a:gd name="T74" fmla="*/ 138 w 194"/>
                <a:gd name="T75" fmla="*/ 388 h 394"/>
                <a:gd name="T76" fmla="*/ 134 w 194"/>
                <a:gd name="T77" fmla="*/ 384 h 394"/>
                <a:gd name="T78" fmla="*/ 128 w 194"/>
                <a:gd name="T79" fmla="*/ 378 h 394"/>
                <a:gd name="T80" fmla="*/ 126 w 194"/>
                <a:gd name="T81" fmla="*/ 372 h 394"/>
                <a:gd name="T82" fmla="*/ 126 w 194"/>
                <a:gd name="T83" fmla="*/ 372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4" h="394">
                  <a:moveTo>
                    <a:pt x="126" y="372"/>
                  </a:moveTo>
                  <a:lnTo>
                    <a:pt x="2" y="46"/>
                  </a:lnTo>
                  <a:lnTo>
                    <a:pt x="2" y="46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0" y="26"/>
                  </a:lnTo>
                  <a:lnTo>
                    <a:pt x="2" y="20"/>
                  </a:lnTo>
                  <a:lnTo>
                    <a:pt x="6" y="14"/>
                  </a:lnTo>
                  <a:lnTo>
                    <a:pt x="10" y="8"/>
                  </a:lnTo>
                  <a:lnTo>
                    <a:pt x="16" y="4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8" y="0"/>
                  </a:lnTo>
                  <a:lnTo>
                    <a:pt x="36" y="0"/>
                  </a:lnTo>
                  <a:lnTo>
                    <a:pt x="42" y="0"/>
                  </a:lnTo>
                  <a:lnTo>
                    <a:pt x="50" y="2"/>
                  </a:lnTo>
                  <a:lnTo>
                    <a:pt x="54" y="6"/>
                  </a:lnTo>
                  <a:lnTo>
                    <a:pt x="60" y="10"/>
                  </a:lnTo>
                  <a:lnTo>
                    <a:pt x="64" y="16"/>
                  </a:lnTo>
                  <a:lnTo>
                    <a:pt x="68" y="22"/>
                  </a:lnTo>
                  <a:lnTo>
                    <a:pt x="192" y="346"/>
                  </a:lnTo>
                  <a:lnTo>
                    <a:pt x="192" y="346"/>
                  </a:lnTo>
                  <a:lnTo>
                    <a:pt x="194" y="354"/>
                  </a:lnTo>
                  <a:lnTo>
                    <a:pt x="194" y="360"/>
                  </a:lnTo>
                  <a:lnTo>
                    <a:pt x="192" y="366"/>
                  </a:lnTo>
                  <a:lnTo>
                    <a:pt x="190" y="374"/>
                  </a:lnTo>
                  <a:lnTo>
                    <a:pt x="188" y="380"/>
                  </a:lnTo>
                  <a:lnTo>
                    <a:pt x="182" y="384"/>
                  </a:lnTo>
                  <a:lnTo>
                    <a:pt x="178" y="388"/>
                  </a:lnTo>
                  <a:lnTo>
                    <a:pt x="170" y="392"/>
                  </a:lnTo>
                  <a:lnTo>
                    <a:pt x="170" y="392"/>
                  </a:lnTo>
                  <a:lnTo>
                    <a:pt x="170" y="392"/>
                  </a:lnTo>
                  <a:lnTo>
                    <a:pt x="164" y="394"/>
                  </a:lnTo>
                  <a:lnTo>
                    <a:pt x="158" y="394"/>
                  </a:lnTo>
                  <a:lnTo>
                    <a:pt x="150" y="394"/>
                  </a:lnTo>
                  <a:lnTo>
                    <a:pt x="144" y="390"/>
                  </a:lnTo>
                  <a:lnTo>
                    <a:pt x="138" y="388"/>
                  </a:lnTo>
                  <a:lnTo>
                    <a:pt x="134" y="384"/>
                  </a:lnTo>
                  <a:lnTo>
                    <a:pt x="128" y="378"/>
                  </a:lnTo>
                  <a:lnTo>
                    <a:pt x="126" y="372"/>
                  </a:lnTo>
                  <a:lnTo>
                    <a:pt x="126" y="372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0"/>
            <p:cNvSpPr>
              <a:spLocks/>
            </p:cNvSpPr>
            <p:nvPr/>
          </p:nvSpPr>
          <p:spPr bwMode="auto">
            <a:xfrm>
              <a:off x="4659313" y="2036763"/>
              <a:ext cx="742950" cy="1768475"/>
            </a:xfrm>
            <a:custGeom>
              <a:avLst/>
              <a:gdLst>
                <a:gd name="T0" fmla="*/ 400 w 468"/>
                <a:gd name="T1" fmla="*/ 1090 h 1114"/>
                <a:gd name="T2" fmla="*/ 2 w 468"/>
                <a:gd name="T3" fmla="*/ 48 h 1114"/>
                <a:gd name="T4" fmla="*/ 2 w 468"/>
                <a:gd name="T5" fmla="*/ 48 h 1114"/>
                <a:gd name="T6" fmla="*/ 0 w 468"/>
                <a:gd name="T7" fmla="*/ 42 h 1114"/>
                <a:gd name="T8" fmla="*/ 0 w 468"/>
                <a:gd name="T9" fmla="*/ 34 h 1114"/>
                <a:gd name="T10" fmla="*/ 0 w 468"/>
                <a:gd name="T11" fmla="*/ 28 h 1114"/>
                <a:gd name="T12" fmla="*/ 2 w 468"/>
                <a:gd name="T13" fmla="*/ 22 h 1114"/>
                <a:gd name="T14" fmla="*/ 6 w 468"/>
                <a:gd name="T15" fmla="*/ 16 h 1114"/>
                <a:gd name="T16" fmla="*/ 10 w 468"/>
                <a:gd name="T17" fmla="*/ 10 h 1114"/>
                <a:gd name="T18" fmla="*/ 16 w 468"/>
                <a:gd name="T19" fmla="*/ 6 h 1114"/>
                <a:gd name="T20" fmla="*/ 22 w 468"/>
                <a:gd name="T21" fmla="*/ 4 h 1114"/>
                <a:gd name="T22" fmla="*/ 22 w 468"/>
                <a:gd name="T23" fmla="*/ 4 h 1114"/>
                <a:gd name="T24" fmla="*/ 22 w 468"/>
                <a:gd name="T25" fmla="*/ 4 h 1114"/>
                <a:gd name="T26" fmla="*/ 30 w 468"/>
                <a:gd name="T27" fmla="*/ 2 h 1114"/>
                <a:gd name="T28" fmla="*/ 36 w 468"/>
                <a:gd name="T29" fmla="*/ 0 h 1114"/>
                <a:gd name="T30" fmla="*/ 42 w 468"/>
                <a:gd name="T31" fmla="*/ 2 h 1114"/>
                <a:gd name="T32" fmla="*/ 50 w 468"/>
                <a:gd name="T33" fmla="*/ 4 h 1114"/>
                <a:gd name="T34" fmla="*/ 56 w 468"/>
                <a:gd name="T35" fmla="*/ 8 h 1114"/>
                <a:gd name="T36" fmla="*/ 60 w 468"/>
                <a:gd name="T37" fmla="*/ 12 h 1114"/>
                <a:gd name="T38" fmla="*/ 64 w 468"/>
                <a:gd name="T39" fmla="*/ 18 h 1114"/>
                <a:gd name="T40" fmla="*/ 68 w 468"/>
                <a:gd name="T41" fmla="*/ 24 h 1114"/>
                <a:gd name="T42" fmla="*/ 466 w 468"/>
                <a:gd name="T43" fmla="*/ 1066 h 1114"/>
                <a:gd name="T44" fmla="*/ 466 w 468"/>
                <a:gd name="T45" fmla="*/ 1066 h 1114"/>
                <a:gd name="T46" fmla="*/ 466 w 468"/>
                <a:gd name="T47" fmla="*/ 1072 h 1114"/>
                <a:gd name="T48" fmla="*/ 468 w 468"/>
                <a:gd name="T49" fmla="*/ 1080 h 1114"/>
                <a:gd name="T50" fmla="*/ 466 w 468"/>
                <a:gd name="T51" fmla="*/ 1086 h 1114"/>
                <a:gd name="T52" fmla="*/ 464 w 468"/>
                <a:gd name="T53" fmla="*/ 1092 h 1114"/>
                <a:gd name="T54" fmla="*/ 460 w 468"/>
                <a:gd name="T55" fmla="*/ 1098 h 1114"/>
                <a:gd name="T56" fmla="*/ 456 w 468"/>
                <a:gd name="T57" fmla="*/ 1104 h 1114"/>
                <a:gd name="T58" fmla="*/ 452 w 468"/>
                <a:gd name="T59" fmla="*/ 1108 h 1114"/>
                <a:gd name="T60" fmla="*/ 444 w 468"/>
                <a:gd name="T61" fmla="*/ 1112 h 1114"/>
                <a:gd name="T62" fmla="*/ 444 w 468"/>
                <a:gd name="T63" fmla="*/ 1112 h 1114"/>
                <a:gd name="T64" fmla="*/ 444 w 468"/>
                <a:gd name="T65" fmla="*/ 1112 h 1114"/>
                <a:gd name="T66" fmla="*/ 438 w 468"/>
                <a:gd name="T67" fmla="*/ 1112 h 1114"/>
                <a:gd name="T68" fmla="*/ 432 w 468"/>
                <a:gd name="T69" fmla="*/ 1114 h 1114"/>
                <a:gd name="T70" fmla="*/ 424 w 468"/>
                <a:gd name="T71" fmla="*/ 1112 h 1114"/>
                <a:gd name="T72" fmla="*/ 418 w 468"/>
                <a:gd name="T73" fmla="*/ 1110 h 1114"/>
                <a:gd name="T74" fmla="*/ 412 w 468"/>
                <a:gd name="T75" fmla="*/ 1106 h 1114"/>
                <a:gd name="T76" fmla="*/ 406 w 468"/>
                <a:gd name="T77" fmla="*/ 1102 h 1114"/>
                <a:gd name="T78" fmla="*/ 402 w 468"/>
                <a:gd name="T79" fmla="*/ 1098 h 1114"/>
                <a:gd name="T80" fmla="*/ 400 w 468"/>
                <a:gd name="T81" fmla="*/ 1090 h 1114"/>
                <a:gd name="T82" fmla="*/ 400 w 468"/>
                <a:gd name="T83" fmla="*/ 109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68" h="1114">
                  <a:moveTo>
                    <a:pt x="400" y="1090"/>
                  </a:moveTo>
                  <a:lnTo>
                    <a:pt x="2" y="48"/>
                  </a:lnTo>
                  <a:lnTo>
                    <a:pt x="2" y="48"/>
                  </a:lnTo>
                  <a:lnTo>
                    <a:pt x="0" y="42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2" y="22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30" y="2"/>
                  </a:lnTo>
                  <a:lnTo>
                    <a:pt x="36" y="0"/>
                  </a:lnTo>
                  <a:lnTo>
                    <a:pt x="42" y="2"/>
                  </a:lnTo>
                  <a:lnTo>
                    <a:pt x="50" y="4"/>
                  </a:lnTo>
                  <a:lnTo>
                    <a:pt x="56" y="8"/>
                  </a:lnTo>
                  <a:lnTo>
                    <a:pt x="60" y="12"/>
                  </a:lnTo>
                  <a:lnTo>
                    <a:pt x="64" y="18"/>
                  </a:lnTo>
                  <a:lnTo>
                    <a:pt x="68" y="24"/>
                  </a:lnTo>
                  <a:lnTo>
                    <a:pt x="466" y="1066"/>
                  </a:lnTo>
                  <a:lnTo>
                    <a:pt x="466" y="1066"/>
                  </a:lnTo>
                  <a:lnTo>
                    <a:pt x="466" y="1072"/>
                  </a:lnTo>
                  <a:lnTo>
                    <a:pt x="468" y="1080"/>
                  </a:lnTo>
                  <a:lnTo>
                    <a:pt x="466" y="1086"/>
                  </a:lnTo>
                  <a:lnTo>
                    <a:pt x="464" y="1092"/>
                  </a:lnTo>
                  <a:lnTo>
                    <a:pt x="460" y="1098"/>
                  </a:lnTo>
                  <a:lnTo>
                    <a:pt x="456" y="1104"/>
                  </a:lnTo>
                  <a:lnTo>
                    <a:pt x="452" y="1108"/>
                  </a:lnTo>
                  <a:lnTo>
                    <a:pt x="444" y="1112"/>
                  </a:lnTo>
                  <a:lnTo>
                    <a:pt x="444" y="1112"/>
                  </a:lnTo>
                  <a:lnTo>
                    <a:pt x="444" y="1112"/>
                  </a:lnTo>
                  <a:lnTo>
                    <a:pt x="438" y="1112"/>
                  </a:lnTo>
                  <a:lnTo>
                    <a:pt x="432" y="1114"/>
                  </a:lnTo>
                  <a:lnTo>
                    <a:pt x="424" y="1112"/>
                  </a:lnTo>
                  <a:lnTo>
                    <a:pt x="418" y="1110"/>
                  </a:lnTo>
                  <a:lnTo>
                    <a:pt x="412" y="1106"/>
                  </a:lnTo>
                  <a:lnTo>
                    <a:pt x="406" y="1102"/>
                  </a:lnTo>
                  <a:lnTo>
                    <a:pt x="402" y="1098"/>
                  </a:lnTo>
                  <a:lnTo>
                    <a:pt x="400" y="1090"/>
                  </a:lnTo>
                  <a:lnTo>
                    <a:pt x="400" y="1090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1"/>
            <p:cNvSpPr>
              <a:spLocks/>
            </p:cNvSpPr>
            <p:nvPr/>
          </p:nvSpPr>
          <p:spPr bwMode="auto">
            <a:xfrm>
              <a:off x="5227638" y="2516188"/>
              <a:ext cx="771525" cy="365125"/>
            </a:xfrm>
            <a:custGeom>
              <a:avLst/>
              <a:gdLst>
                <a:gd name="T0" fmla="*/ 22 w 486"/>
                <a:gd name="T1" fmla="*/ 162 h 230"/>
                <a:gd name="T2" fmla="*/ 438 w 486"/>
                <a:gd name="T3" fmla="*/ 2 h 230"/>
                <a:gd name="T4" fmla="*/ 438 w 486"/>
                <a:gd name="T5" fmla="*/ 2 h 230"/>
                <a:gd name="T6" fmla="*/ 446 w 486"/>
                <a:gd name="T7" fmla="*/ 0 h 230"/>
                <a:gd name="T8" fmla="*/ 452 w 486"/>
                <a:gd name="T9" fmla="*/ 0 h 230"/>
                <a:gd name="T10" fmla="*/ 460 w 486"/>
                <a:gd name="T11" fmla="*/ 2 h 230"/>
                <a:gd name="T12" fmla="*/ 466 w 486"/>
                <a:gd name="T13" fmla="*/ 4 h 230"/>
                <a:gd name="T14" fmla="*/ 472 w 486"/>
                <a:gd name="T15" fmla="*/ 6 h 230"/>
                <a:gd name="T16" fmla="*/ 476 w 486"/>
                <a:gd name="T17" fmla="*/ 12 h 230"/>
                <a:gd name="T18" fmla="*/ 480 w 486"/>
                <a:gd name="T19" fmla="*/ 16 h 230"/>
                <a:gd name="T20" fmla="*/ 484 w 486"/>
                <a:gd name="T21" fmla="*/ 24 h 230"/>
                <a:gd name="T22" fmla="*/ 484 w 486"/>
                <a:gd name="T23" fmla="*/ 24 h 230"/>
                <a:gd name="T24" fmla="*/ 484 w 486"/>
                <a:gd name="T25" fmla="*/ 24 h 230"/>
                <a:gd name="T26" fmla="*/ 486 w 486"/>
                <a:gd name="T27" fmla="*/ 30 h 230"/>
                <a:gd name="T28" fmla="*/ 486 w 486"/>
                <a:gd name="T29" fmla="*/ 36 h 230"/>
                <a:gd name="T30" fmla="*/ 486 w 486"/>
                <a:gd name="T31" fmla="*/ 44 h 230"/>
                <a:gd name="T32" fmla="*/ 484 w 486"/>
                <a:gd name="T33" fmla="*/ 50 h 230"/>
                <a:gd name="T34" fmla="*/ 480 w 486"/>
                <a:gd name="T35" fmla="*/ 56 h 230"/>
                <a:gd name="T36" fmla="*/ 476 w 486"/>
                <a:gd name="T37" fmla="*/ 62 h 230"/>
                <a:gd name="T38" fmla="*/ 470 w 486"/>
                <a:gd name="T39" fmla="*/ 66 h 230"/>
                <a:gd name="T40" fmla="*/ 464 w 486"/>
                <a:gd name="T41" fmla="*/ 68 h 230"/>
                <a:gd name="T42" fmla="*/ 46 w 486"/>
                <a:gd name="T43" fmla="*/ 228 h 230"/>
                <a:gd name="T44" fmla="*/ 46 w 486"/>
                <a:gd name="T45" fmla="*/ 228 h 230"/>
                <a:gd name="T46" fmla="*/ 40 w 486"/>
                <a:gd name="T47" fmla="*/ 230 h 230"/>
                <a:gd name="T48" fmla="*/ 34 w 486"/>
                <a:gd name="T49" fmla="*/ 230 h 230"/>
                <a:gd name="T50" fmla="*/ 26 w 486"/>
                <a:gd name="T51" fmla="*/ 228 h 230"/>
                <a:gd name="T52" fmla="*/ 20 w 486"/>
                <a:gd name="T53" fmla="*/ 226 h 230"/>
                <a:gd name="T54" fmla="*/ 14 w 486"/>
                <a:gd name="T55" fmla="*/ 224 h 230"/>
                <a:gd name="T56" fmla="*/ 10 w 486"/>
                <a:gd name="T57" fmla="*/ 218 h 230"/>
                <a:gd name="T58" fmla="*/ 4 w 486"/>
                <a:gd name="T59" fmla="*/ 214 h 230"/>
                <a:gd name="T60" fmla="*/ 2 w 486"/>
                <a:gd name="T61" fmla="*/ 208 h 230"/>
                <a:gd name="T62" fmla="*/ 2 w 486"/>
                <a:gd name="T63" fmla="*/ 208 h 230"/>
                <a:gd name="T64" fmla="*/ 2 w 486"/>
                <a:gd name="T65" fmla="*/ 208 h 230"/>
                <a:gd name="T66" fmla="*/ 0 w 486"/>
                <a:gd name="T67" fmla="*/ 200 h 230"/>
                <a:gd name="T68" fmla="*/ 0 w 486"/>
                <a:gd name="T69" fmla="*/ 194 h 230"/>
                <a:gd name="T70" fmla="*/ 0 w 486"/>
                <a:gd name="T71" fmla="*/ 186 h 230"/>
                <a:gd name="T72" fmla="*/ 2 w 486"/>
                <a:gd name="T73" fmla="*/ 180 h 230"/>
                <a:gd name="T74" fmla="*/ 6 w 486"/>
                <a:gd name="T75" fmla="*/ 174 h 230"/>
                <a:gd name="T76" fmla="*/ 10 w 486"/>
                <a:gd name="T77" fmla="*/ 170 h 230"/>
                <a:gd name="T78" fmla="*/ 16 w 486"/>
                <a:gd name="T79" fmla="*/ 164 h 230"/>
                <a:gd name="T80" fmla="*/ 22 w 486"/>
                <a:gd name="T81" fmla="*/ 162 h 230"/>
                <a:gd name="T82" fmla="*/ 22 w 486"/>
                <a:gd name="T83" fmla="*/ 162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6" h="230">
                  <a:moveTo>
                    <a:pt x="22" y="162"/>
                  </a:moveTo>
                  <a:lnTo>
                    <a:pt x="438" y="2"/>
                  </a:lnTo>
                  <a:lnTo>
                    <a:pt x="438" y="2"/>
                  </a:lnTo>
                  <a:lnTo>
                    <a:pt x="446" y="0"/>
                  </a:lnTo>
                  <a:lnTo>
                    <a:pt x="452" y="0"/>
                  </a:lnTo>
                  <a:lnTo>
                    <a:pt x="460" y="2"/>
                  </a:lnTo>
                  <a:lnTo>
                    <a:pt x="466" y="4"/>
                  </a:lnTo>
                  <a:lnTo>
                    <a:pt x="472" y="6"/>
                  </a:lnTo>
                  <a:lnTo>
                    <a:pt x="476" y="12"/>
                  </a:lnTo>
                  <a:lnTo>
                    <a:pt x="480" y="16"/>
                  </a:lnTo>
                  <a:lnTo>
                    <a:pt x="484" y="24"/>
                  </a:lnTo>
                  <a:lnTo>
                    <a:pt x="484" y="24"/>
                  </a:lnTo>
                  <a:lnTo>
                    <a:pt x="484" y="24"/>
                  </a:lnTo>
                  <a:lnTo>
                    <a:pt x="486" y="30"/>
                  </a:lnTo>
                  <a:lnTo>
                    <a:pt x="486" y="36"/>
                  </a:lnTo>
                  <a:lnTo>
                    <a:pt x="486" y="44"/>
                  </a:lnTo>
                  <a:lnTo>
                    <a:pt x="484" y="50"/>
                  </a:lnTo>
                  <a:lnTo>
                    <a:pt x="480" y="56"/>
                  </a:lnTo>
                  <a:lnTo>
                    <a:pt x="476" y="62"/>
                  </a:lnTo>
                  <a:lnTo>
                    <a:pt x="470" y="66"/>
                  </a:lnTo>
                  <a:lnTo>
                    <a:pt x="464" y="68"/>
                  </a:lnTo>
                  <a:lnTo>
                    <a:pt x="46" y="228"/>
                  </a:lnTo>
                  <a:lnTo>
                    <a:pt x="46" y="228"/>
                  </a:lnTo>
                  <a:lnTo>
                    <a:pt x="40" y="230"/>
                  </a:lnTo>
                  <a:lnTo>
                    <a:pt x="34" y="230"/>
                  </a:lnTo>
                  <a:lnTo>
                    <a:pt x="26" y="228"/>
                  </a:lnTo>
                  <a:lnTo>
                    <a:pt x="20" y="226"/>
                  </a:lnTo>
                  <a:lnTo>
                    <a:pt x="14" y="224"/>
                  </a:lnTo>
                  <a:lnTo>
                    <a:pt x="10" y="218"/>
                  </a:lnTo>
                  <a:lnTo>
                    <a:pt x="4" y="214"/>
                  </a:lnTo>
                  <a:lnTo>
                    <a:pt x="2" y="208"/>
                  </a:lnTo>
                  <a:lnTo>
                    <a:pt x="2" y="208"/>
                  </a:lnTo>
                  <a:lnTo>
                    <a:pt x="2" y="208"/>
                  </a:lnTo>
                  <a:lnTo>
                    <a:pt x="0" y="200"/>
                  </a:lnTo>
                  <a:lnTo>
                    <a:pt x="0" y="194"/>
                  </a:lnTo>
                  <a:lnTo>
                    <a:pt x="0" y="186"/>
                  </a:lnTo>
                  <a:lnTo>
                    <a:pt x="2" y="180"/>
                  </a:lnTo>
                  <a:lnTo>
                    <a:pt x="6" y="174"/>
                  </a:lnTo>
                  <a:lnTo>
                    <a:pt x="10" y="170"/>
                  </a:lnTo>
                  <a:lnTo>
                    <a:pt x="16" y="164"/>
                  </a:lnTo>
                  <a:lnTo>
                    <a:pt x="22" y="162"/>
                  </a:lnTo>
                  <a:lnTo>
                    <a:pt x="22" y="162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2"/>
            <p:cNvSpPr>
              <a:spLocks/>
            </p:cNvSpPr>
            <p:nvPr/>
          </p:nvSpPr>
          <p:spPr bwMode="auto">
            <a:xfrm>
              <a:off x="5097463" y="1966913"/>
              <a:ext cx="638175" cy="581025"/>
            </a:xfrm>
            <a:custGeom>
              <a:avLst/>
              <a:gdLst>
                <a:gd name="T0" fmla="*/ 10 w 402"/>
                <a:gd name="T1" fmla="*/ 306 h 366"/>
                <a:gd name="T2" fmla="*/ 344 w 402"/>
                <a:gd name="T3" fmla="*/ 8 h 366"/>
                <a:gd name="T4" fmla="*/ 344 w 402"/>
                <a:gd name="T5" fmla="*/ 8 h 366"/>
                <a:gd name="T6" fmla="*/ 350 w 402"/>
                <a:gd name="T7" fmla="*/ 4 h 366"/>
                <a:gd name="T8" fmla="*/ 356 w 402"/>
                <a:gd name="T9" fmla="*/ 2 h 366"/>
                <a:gd name="T10" fmla="*/ 362 w 402"/>
                <a:gd name="T11" fmla="*/ 0 h 366"/>
                <a:gd name="T12" fmla="*/ 370 w 402"/>
                <a:gd name="T13" fmla="*/ 0 h 366"/>
                <a:gd name="T14" fmla="*/ 376 w 402"/>
                <a:gd name="T15" fmla="*/ 0 h 366"/>
                <a:gd name="T16" fmla="*/ 382 w 402"/>
                <a:gd name="T17" fmla="*/ 2 h 366"/>
                <a:gd name="T18" fmla="*/ 388 w 402"/>
                <a:gd name="T19" fmla="*/ 6 h 366"/>
                <a:gd name="T20" fmla="*/ 394 w 402"/>
                <a:gd name="T21" fmla="*/ 12 h 366"/>
                <a:gd name="T22" fmla="*/ 394 w 402"/>
                <a:gd name="T23" fmla="*/ 12 h 366"/>
                <a:gd name="T24" fmla="*/ 394 w 402"/>
                <a:gd name="T25" fmla="*/ 12 h 366"/>
                <a:gd name="T26" fmla="*/ 398 w 402"/>
                <a:gd name="T27" fmla="*/ 18 h 366"/>
                <a:gd name="T28" fmla="*/ 400 w 402"/>
                <a:gd name="T29" fmla="*/ 24 h 366"/>
                <a:gd name="T30" fmla="*/ 402 w 402"/>
                <a:gd name="T31" fmla="*/ 30 h 366"/>
                <a:gd name="T32" fmla="*/ 402 w 402"/>
                <a:gd name="T33" fmla="*/ 36 h 366"/>
                <a:gd name="T34" fmla="*/ 402 w 402"/>
                <a:gd name="T35" fmla="*/ 44 h 366"/>
                <a:gd name="T36" fmla="*/ 398 w 402"/>
                <a:gd name="T37" fmla="*/ 50 h 366"/>
                <a:gd name="T38" fmla="*/ 396 w 402"/>
                <a:gd name="T39" fmla="*/ 56 h 366"/>
                <a:gd name="T40" fmla="*/ 390 w 402"/>
                <a:gd name="T41" fmla="*/ 60 h 366"/>
                <a:gd name="T42" fmla="*/ 58 w 402"/>
                <a:gd name="T43" fmla="*/ 358 h 366"/>
                <a:gd name="T44" fmla="*/ 58 w 402"/>
                <a:gd name="T45" fmla="*/ 358 h 366"/>
                <a:gd name="T46" fmla="*/ 52 w 402"/>
                <a:gd name="T47" fmla="*/ 362 h 366"/>
                <a:gd name="T48" fmla="*/ 46 w 402"/>
                <a:gd name="T49" fmla="*/ 364 h 366"/>
                <a:gd name="T50" fmla="*/ 40 w 402"/>
                <a:gd name="T51" fmla="*/ 366 h 366"/>
                <a:gd name="T52" fmla="*/ 32 w 402"/>
                <a:gd name="T53" fmla="*/ 366 h 366"/>
                <a:gd name="T54" fmla="*/ 26 w 402"/>
                <a:gd name="T55" fmla="*/ 366 h 366"/>
                <a:gd name="T56" fmla="*/ 20 w 402"/>
                <a:gd name="T57" fmla="*/ 364 h 366"/>
                <a:gd name="T58" fmla="*/ 14 w 402"/>
                <a:gd name="T59" fmla="*/ 360 h 366"/>
                <a:gd name="T60" fmla="*/ 8 w 402"/>
                <a:gd name="T61" fmla="*/ 354 h 366"/>
                <a:gd name="T62" fmla="*/ 8 w 402"/>
                <a:gd name="T63" fmla="*/ 354 h 366"/>
                <a:gd name="T64" fmla="*/ 8 w 402"/>
                <a:gd name="T65" fmla="*/ 354 h 366"/>
                <a:gd name="T66" fmla="*/ 4 w 402"/>
                <a:gd name="T67" fmla="*/ 350 h 366"/>
                <a:gd name="T68" fmla="*/ 2 w 402"/>
                <a:gd name="T69" fmla="*/ 342 h 366"/>
                <a:gd name="T70" fmla="*/ 0 w 402"/>
                <a:gd name="T71" fmla="*/ 336 h 366"/>
                <a:gd name="T72" fmla="*/ 0 w 402"/>
                <a:gd name="T73" fmla="*/ 330 h 366"/>
                <a:gd name="T74" fmla="*/ 0 w 402"/>
                <a:gd name="T75" fmla="*/ 322 h 366"/>
                <a:gd name="T76" fmla="*/ 2 w 402"/>
                <a:gd name="T77" fmla="*/ 316 h 366"/>
                <a:gd name="T78" fmla="*/ 6 w 402"/>
                <a:gd name="T79" fmla="*/ 310 h 366"/>
                <a:gd name="T80" fmla="*/ 10 w 402"/>
                <a:gd name="T81" fmla="*/ 306 h 366"/>
                <a:gd name="T82" fmla="*/ 10 w 402"/>
                <a:gd name="T83" fmla="*/ 30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02" h="366">
                  <a:moveTo>
                    <a:pt x="10" y="306"/>
                  </a:moveTo>
                  <a:lnTo>
                    <a:pt x="344" y="8"/>
                  </a:lnTo>
                  <a:lnTo>
                    <a:pt x="344" y="8"/>
                  </a:lnTo>
                  <a:lnTo>
                    <a:pt x="350" y="4"/>
                  </a:lnTo>
                  <a:lnTo>
                    <a:pt x="356" y="2"/>
                  </a:lnTo>
                  <a:lnTo>
                    <a:pt x="362" y="0"/>
                  </a:lnTo>
                  <a:lnTo>
                    <a:pt x="370" y="0"/>
                  </a:lnTo>
                  <a:lnTo>
                    <a:pt x="376" y="0"/>
                  </a:lnTo>
                  <a:lnTo>
                    <a:pt x="382" y="2"/>
                  </a:lnTo>
                  <a:lnTo>
                    <a:pt x="388" y="6"/>
                  </a:lnTo>
                  <a:lnTo>
                    <a:pt x="394" y="12"/>
                  </a:lnTo>
                  <a:lnTo>
                    <a:pt x="394" y="12"/>
                  </a:lnTo>
                  <a:lnTo>
                    <a:pt x="394" y="12"/>
                  </a:lnTo>
                  <a:lnTo>
                    <a:pt x="398" y="18"/>
                  </a:lnTo>
                  <a:lnTo>
                    <a:pt x="400" y="24"/>
                  </a:lnTo>
                  <a:lnTo>
                    <a:pt x="402" y="30"/>
                  </a:lnTo>
                  <a:lnTo>
                    <a:pt x="402" y="36"/>
                  </a:lnTo>
                  <a:lnTo>
                    <a:pt x="402" y="44"/>
                  </a:lnTo>
                  <a:lnTo>
                    <a:pt x="398" y="50"/>
                  </a:lnTo>
                  <a:lnTo>
                    <a:pt x="396" y="56"/>
                  </a:lnTo>
                  <a:lnTo>
                    <a:pt x="390" y="60"/>
                  </a:lnTo>
                  <a:lnTo>
                    <a:pt x="58" y="358"/>
                  </a:lnTo>
                  <a:lnTo>
                    <a:pt x="58" y="358"/>
                  </a:lnTo>
                  <a:lnTo>
                    <a:pt x="52" y="362"/>
                  </a:lnTo>
                  <a:lnTo>
                    <a:pt x="46" y="364"/>
                  </a:lnTo>
                  <a:lnTo>
                    <a:pt x="40" y="366"/>
                  </a:lnTo>
                  <a:lnTo>
                    <a:pt x="32" y="366"/>
                  </a:lnTo>
                  <a:lnTo>
                    <a:pt x="26" y="366"/>
                  </a:lnTo>
                  <a:lnTo>
                    <a:pt x="20" y="364"/>
                  </a:lnTo>
                  <a:lnTo>
                    <a:pt x="14" y="360"/>
                  </a:lnTo>
                  <a:lnTo>
                    <a:pt x="8" y="354"/>
                  </a:lnTo>
                  <a:lnTo>
                    <a:pt x="8" y="354"/>
                  </a:lnTo>
                  <a:lnTo>
                    <a:pt x="8" y="354"/>
                  </a:lnTo>
                  <a:lnTo>
                    <a:pt x="4" y="350"/>
                  </a:lnTo>
                  <a:lnTo>
                    <a:pt x="2" y="342"/>
                  </a:lnTo>
                  <a:lnTo>
                    <a:pt x="0" y="336"/>
                  </a:lnTo>
                  <a:lnTo>
                    <a:pt x="0" y="330"/>
                  </a:lnTo>
                  <a:lnTo>
                    <a:pt x="0" y="322"/>
                  </a:lnTo>
                  <a:lnTo>
                    <a:pt x="2" y="316"/>
                  </a:lnTo>
                  <a:lnTo>
                    <a:pt x="6" y="310"/>
                  </a:lnTo>
                  <a:lnTo>
                    <a:pt x="10" y="306"/>
                  </a:lnTo>
                  <a:lnTo>
                    <a:pt x="10" y="306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3"/>
            <p:cNvSpPr>
              <a:spLocks/>
            </p:cNvSpPr>
            <p:nvPr/>
          </p:nvSpPr>
          <p:spPr bwMode="auto">
            <a:xfrm>
              <a:off x="5351463" y="3103563"/>
              <a:ext cx="819150" cy="111125"/>
            </a:xfrm>
            <a:custGeom>
              <a:avLst/>
              <a:gdLst>
                <a:gd name="T0" fmla="*/ 34 w 516"/>
                <a:gd name="T1" fmla="*/ 70 h 70"/>
                <a:gd name="T2" fmla="*/ 480 w 516"/>
                <a:gd name="T3" fmla="*/ 70 h 70"/>
                <a:gd name="T4" fmla="*/ 480 w 516"/>
                <a:gd name="T5" fmla="*/ 70 h 70"/>
                <a:gd name="T6" fmla="*/ 488 w 516"/>
                <a:gd name="T7" fmla="*/ 70 h 70"/>
                <a:gd name="T8" fmla="*/ 494 w 516"/>
                <a:gd name="T9" fmla="*/ 68 h 70"/>
                <a:gd name="T10" fmla="*/ 500 w 516"/>
                <a:gd name="T11" fmla="*/ 64 h 70"/>
                <a:gd name="T12" fmla="*/ 506 w 516"/>
                <a:gd name="T13" fmla="*/ 60 h 70"/>
                <a:gd name="T14" fmla="*/ 510 w 516"/>
                <a:gd name="T15" fmla="*/ 54 h 70"/>
                <a:gd name="T16" fmla="*/ 512 w 516"/>
                <a:gd name="T17" fmla="*/ 48 h 70"/>
                <a:gd name="T18" fmla="*/ 514 w 516"/>
                <a:gd name="T19" fmla="*/ 42 h 70"/>
                <a:gd name="T20" fmla="*/ 516 w 516"/>
                <a:gd name="T21" fmla="*/ 36 h 70"/>
                <a:gd name="T22" fmla="*/ 516 w 516"/>
                <a:gd name="T23" fmla="*/ 36 h 70"/>
                <a:gd name="T24" fmla="*/ 516 w 516"/>
                <a:gd name="T25" fmla="*/ 36 h 70"/>
                <a:gd name="T26" fmla="*/ 514 w 516"/>
                <a:gd name="T27" fmla="*/ 28 h 70"/>
                <a:gd name="T28" fmla="*/ 512 w 516"/>
                <a:gd name="T29" fmla="*/ 22 h 70"/>
                <a:gd name="T30" fmla="*/ 510 w 516"/>
                <a:gd name="T31" fmla="*/ 16 h 70"/>
                <a:gd name="T32" fmla="*/ 506 w 516"/>
                <a:gd name="T33" fmla="*/ 10 h 70"/>
                <a:gd name="T34" fmla="*/ 500 w 516"/>
                <a:gd name="T35" fmla="*/ 6 h 70"/>
                <a:gd name="T36" fmla="*/ 494 w 516"/>
                <a:gd name="T37" fmla="*/ 2 h 70"/>
                <a:gd name="T38" fmla="*/ 488 w 516"/>
                <a:gd name="T39" fmla="*/ 0 h 70"/>
                <a:gd name="T40" fmla="*/ 480 w 516"/>
                <a:gd name="T41" fmla="*/ 0 h 70"/>
                <a:gd name="T42" fmla="*/ 34 w 516"/>
                <a:gd name="T43" fmla="*/ 0 h 70"/>
                <a:gd name="T44" fmla="*/ 34 w 516"/>
                <a:gd name="T45" fmla="*/ 0 h 70"/>
                <a:gd name="T46" fmla="*/ 28 w 516"/>
                <a:gd name="T47" fmla="*/ 0 h 70"/>
                <a:gd name="T48" fmla="*/ 20 w 516"/>
                <a:gd name="T49" fmla="*/ 2 h 70"/>
                <a:gd name="T50" fmla="*/ 14 w 516"/>
                <a:gd name="T51" fmla="*/ 6 h 70"/>
                <a:gd name="T52" fmla="*/ 10 w 516"/>
                <a:gd name="T53" fmla="*/ 10 h 70"/>
                <a:gd name="T54" fmla="*/ 6 w 516"/>
                <a:gd name="T55" fmla="*/ 16 h 70"/>
                <a:gd name="T56" fmla="*/ 2 w 516"/>
                <a:gd name="T57" fmla="*/ 22 h 70"/>
                <a:gd name="T58" fmla="*/ 0 w 516"/>
                <a:gd name="T59" fmla="*/ 28 h 70"/>
                <a:gd name="T60" fmla="*/ 0 w 516"/>
                <a:gd name="T61" fmla="*/ 36 h 70"/>
                <a:gd name="T62" fmla="*/ 0 w 516"/>
                <a:gd name="T63" fmla="*/ 36 h 70"/>
                <a:gd name="T64" fmla="*/ 0 w 516"/>
                <a:gd name="T65" fmla="*/ 36 h 70"/>
                <a:gd name="T66" fmla="*/ 0 w 516"/>
                <a:gd name="T67" fmla="*/ 42 h 70"/>
                <a:gd name="T68" fmla="*/ 2 w 516"/>
                <a:gd name="T69" fmla="*/ 48 h 70"/>
                <a:gd name="T70" fmla="*/ 6 w 516"/>
                <a:gd name="T71" fmla="*/ 54 h 70"/>
                <a:gd name="T72" fmla="*/ 10 w 516"/>
                <a:gd name="T73" fmla="*/ 60 h 70"/>
                <a:gd name="T74" fmla="*/ 14 w 516"/>
                <a:gd name="T75" fmla="*/ 64 h 70"/>
                <a:gd name="T76" fmla="*/ 20 w 516"/>
                <a:gd name="T77" fmla="*/ 68 h 70"/>
                <a:gd name="T78" fmla="*/ 28 w 516"/>
                <a:gd name="T79" fmla="*/ 70 h 70"/>
                <a:gd name="T80" fmla="*/ 34 w 516"/>
                <a:gd name="T81" fmla="*/ 70 h 70"/>
                <a:gd name="T82" fmla="*/ 34 w 516"/>
                <a:gd name="T8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16" h="70">
                  <a:moveTo>
                    <a:pt x="34" y="70"/>
                  </a:moveTo>
                  <a:lnTo>
                    <a:pt x="480" y="70"/>
                  </a:lnTo>
                  <a:lnTo>
                    <a:pt x="480" y="70"/>
                  </a:lnTo>
                  <a:lnTo>
                    <a:pt x="488" y="70"/>
                  </a:lnTo>
                  <a:lnTo>
                    <a:pt x="494" y="68"/>
                  </a:lnTo>
                  <a:lnTo>
                    <a:pt x="500" y="64"/>
                  </a:lnTo>
                  <a:lnTo>
                    <a:pt x="506" y="60"/>
                  </a:lnTo>
                  <a:lnTo>
                    <a:pt x="510" y="54"/>
                  </a:lnTo>
                  <a:lnTo>
                    <a:pt x="512" y="48"/>
                  </a:lnTo>
                  <a:lnTo>
                    <a:pt x="514" y="42"/>
                  </a:lnTo>
                  <a:lnTo>
                    <a:pt x="516" y="36"/>
                  </a:lnTo>
                  <a:lnTo>
                    <a:pt x="516" y="36"/>
                  </a:lnTo>
                  <a:lnTo>
                    <a:pt x="516" y="36"/>
                  </a:lnTo>
                  <a:lnTo>
                    <a:pt x="514" y="28"/>
                  </a:lnTo>
                  <a:lnTo>
                    <a:pt x="512" y="22"/>
                  </a:lnTo>
                  <a:lnTo>
                    <a:pt x="510" y="16"/>
                  </a:lnTo>
                  <a:lnTo>
                    <a:pt x="506" y="10"/>
                  </a:lnTo>
                  <a:lnTo>
                    <a:pt x="500" y="6"/>
                  </a:lnTo>
                  <a:lnTo>
                    <a:pt x="494" y="2"/>
                  </a:lnTo>
                  <a:lnTo>
                    <a:pt x="488" y="0"/>
                  </a:lnTo>
                  <a:lnTo>
                    <a:pt x="480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0" y="2"/>
                  </a:lnTo>
                  <a:lnTo>
                    <a:pt x="14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2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2" y="48"/>
                  </a:lnTo>
                  <a:lnTo>
                    <a:pt x="6" y="54"/>
                  </a:lnTo>
                  <a:lnTo>
                    <a:pt x="10" y="60"/>
                  </a:lnTo>
                  <a:lnTo>
                    <a:pt x="14" y="64"/>
                  </a:lnTo>
                  <a:lnTo>
                    <a:pt x="20" y="68"/>
                  </a:lnTo>
                  <a:lnTo>
                    <a:pt x="28" y="70"/>
                  </a:lnTo>
                  <a:lnTo>
                    <a:pt x="34" y="70"/>
                  </a:lnTo>
                  <a:lnTo>
                    <a:pt x="34" y="70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4"/>
            <p:cNvSpPr>
              <a:spLocks/>
            </p:cNvSpPr>
            <p:nvPr/>
          </p:nvSpPr>
          <p:spPr bwMode="auto">
            <a:xfrm>
              <a:off x="4875213" y="2900363"/>
              <a:ext cx="63500" cy="60325"/>
            </a:xfrm>
            <a:custGeom>
              <a:avLst/>
              <a:gdLst>
                <a:gd name="T0" fmla="*/ 20 w 40"/>
                <a:gd name="T1" fmla="*/ 38 h 38"/>
                <a:gd name="T2" fmla="*/ 20 w 40"/>
                <a:gd name="T3" fmla="*/ 38 h 38"/>
                <a:gd name="T4" fmla="*/ 28 w 40"/>
                <a:gd name="T5" fmla="*/ 38 h 38"/>
                <a:gd name="T6" fmla="*/ 34 w 40"/>
                <a:gd name="T7" fmla="*/ 34 h 38"/>
                <a:gd name="T8" fmla="*/ 38 w 40"/>
                <a:gd name="T9" fmla="*/ 26 h 38"/>
                <a:gd name="T10" fmla="*/ 40 w 40"/>
                <a:gd name="T11" fmla="*/ 20 h 38"/>
                <a:gd name="T12" fmla="*/ 40 w 40"/>
                <a:gd name="T13" fmla="*/ 20 h 38"/>
                <a:gd name="T14" fmla="*/ 38 w 40"/>
                <a:gd name="T15" fmla="*/ 12 h 38"/>
                <a:gd name="T16" fmla="*/ 34 w 40"/>
                <a:gd name="T17" fmla="*/ 4 h 38"/>
                <a:gd name="T18" fmla="*/ 28 w 40"/>
                <a:gd name="T19" fmla="*/ 0 h 38"/>
                <a:gd name="T20" fmla="*/ 20 w 40"/>
                <a:gd name="T21" fmla="*/ 0 h 38"/>
                <a:gd name="T22" fmla="*/ 20 w 40"/>
                <a:gd name="T23" fmla="*/ 0 h 38"/>
                <a:gd name="T24" fmla="*/ 12 w 40"/>
                <a:gd name="T25" fmla="*/ 0 h 38"/>
                <a:gd name="T26" fmla="*/ 6 w 40"/>
                <a:gd name="T27" fmla="*/ 4 h 38"/>
                <a:gd name="T28" fmla="*/ 2 w 40"/>
                <a:gd name="T29" fmla="*/ 12 h 38"/>
                <a:gd name="T30" fmla="*/ 0 w 40"/>
                <a:gd name="T31" fmla="*/ 20 h 38"/>
                <a:gd name="T32" fmla="*/ 0 w 40"/>
                <a:gd name="T33" fmla="*/ 20 h 38"/>
                <a:gd name="T34" fmla="*/ 2 w 40"/>
                <a:gd name="T35" fmla="*/ 26 h 38"/>
                <a:gd name="T36" fmla="*/ 6 w 40"/>
                <a:gd name="T37" fmla="*/ 34 h 38"/>
                <a:gd name="T38" fmla="*/ 12 w 40"/>
                <a:gd name="T39" fmla="*/ 38 h 38"/>
                <a:gd name="T40" fmla="*/ 20 w 40"/>
                <a:gd name="T41" fmla="*/ 38 h 38"/>
                <a:gd name="T42" fmla="*/ 20 w 40"/>
                <a:gd name="T4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38">
                  <a:moveTo>
                    <a:pt x="20" y="38"/>
                  </a:moveTo>
                  <a:lnTo>
                    <a:pt x="20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8" y="26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2"/>
                  </a:lnTo>
                  <a:lnTo>
                    <a:pt x="34" y="4"/>
                  </a:lnTo>
                  <a:lnTo>
                    <a:pt x="2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6" y="4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20" y="38"/>
                  </a:lnTo>
                  <a:lnTo>
                    <a:pt x="20" y="3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5"/>
            <p:cNvSpPr>
              <a:spLocks/>
            </p:cNvSpPr>
            <p:nvPr/>
          </p:nvSpPr>
          <p:spPr bwMode="auto">
            <a:xfrm>
              <a:off x="3763963" y="3233738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40 w 40"/>
                <a:gd name="T13" fmla="*/ 22 h 42"/>
                <a:gd name="T14" fmla="*/ 38 w 40"/>
                <a:gd name="T15" fmla="*/ 14 h 42"/>
                <a:gd name="T16" fmla="*/ 34 w 40"/>
                <a:gd name="T17" fmla="*/ 6 h 42"/>
                <a:gd name="T18" fmla="*/ 28 w 40"/>
                <a:gd name="T19" fmla="*/ 2 h 42"/>
                <a:gd name="T20" fmla="*/ 20 w 40"/>
                <a:gd name="T21" fmla="*/ 0 h 42"/>
                <a:gd name="T22" fmla="*/ 20 w 40"/>
                <a:gd name="T23" fmla="*/ 0 h 42"/>
                <a:gd name="T24" fmla="*/ 12 w 40"/>
                <a:gd name="T25" fmla="*/ 2 h 42"/>
                <a:gd name="T26" fmla="*/ 6 w 40"/>
                <a:gd name="T27" fmla="*/ 6 h 42"/>
                <a:gd name="T28" fmla="*/ 2 w 40"/>
                <a:gd name="T29" fmla="*/ 14 h 42"/>
                <a:gd name="T30" fmla="*/ 0 w 40"/>
                <a:gd name="T31" fmla="*/ 22 h 42"/>
                <a:gd name="T32" fmla="*/ 0 w 40"/>
                <a:gd name="T33" fmla="*/ 22 h 42"/>
                <a:gd name="T34" fmla="*/ 2 w 40"/>
                <a:gd name="T35" fmla="*/ 28 h 42"/>
                <a:gd name="T36" fmla="*/ 6 w 40"/>
                <a:gd name="T37" fmla="*/ 36 h 42"/>
                <a:gd name="T38" fmla="*/ 12 w 40"/>
                <a:gd name="T39" fmla="*/ 40 h 42"/>
                <a:gd name="T40" fmla="*/ 20 w 40"/>
                <a:gd name="T41" fmla="*/ 42 h 42"/>
                <a:gd name="T42" fmla="*/ 20 w 40"/>
                <a:gd name="T4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6"/>
            <p:cNvSpPr>
              <a:spLocks/>
            </p:cNvSpPr>
            <p:nvPr/>
          </p:nvSpPr>
          <p:spPr bwMode="auto">
            <a:xfrm>
              <a:off x="3979863" y="3671888"/>
              <a:ext cx="53975" cy="57150"/>
            </a:xfrm>
            <a:custGeom>
              <a:avLst/>
              <a:gdLst>
                <a:gd name="T0" fmla="*/ 16 w 34"/>
                <a:gd name="T1" fmla="*/ 36 h 36"/>
                <a:gd name="T2" fmla="*/ 16 w 34"/>
                <a:gd name="T3" fmla="*/ 36 h 36"/>
                <a:gd name="T4" fmla="*/ 24 w 34"/>
                <a:gd name="T5" fmla="*/ 34 h 36"/>
                <a:gd name="T6" fmla="*/ 30 w 34"/>
                <a:gd name="T7" fmla="*/ 30 h 36"/>
                <a:gd name="T8" fmla="*/ 34 w 34"/>
                <a:gd name="T9" fmla="*/ 24 h 36"/>
                <a:gd name="T10" fmla="*/ 34 w 34"/>
                <a:gd name="T11" fmla="*/ 18 h 36"/>
                <a:gd name="T12" fmla="*/ 34 w 34"/>
                <a:gd name="T13" fmla="*/ 18 h 36"/>
                <a:gd name="T14" fmla="*/ 34 w 34"/>
                <a:gd name="T15" fmla="*/ 10 h 36"/>
                <a:gd name="T16" fmla="*/ 30 w 34"/>
                <a:gd name="T17" fmla="*/ 4 h 36"/>
                <a:gd name="T18" fmla="*/ 24 w 34"/>
                <a:gd name="T19" fmla="*/ 0 h 36"/>
                <a:gd name="T20" fmla="*/ 16 w 34"/>
                <a:gd name="T21" fmla="*/ 0 h 36"/>
                <a:gd name="T22" fmla="*/ 16 w 34"/>
                <a:gd name="T23" fmla="*/ 0 h 36"/>
                <a:gd name="T24" fmla="*/ 10 w 34"/>
                <a:gd name="T25" fmla="*/ 0 h 36"/>
                <a:gd name="T26" fmla="*/ 4 w 34"/>
                <a:gd name="T27" fmla="*/ 4 h 36"/>
                <a:gd name="T28" fmla="*/ 0 w 34"/>
                <a:gd name="T29" fmla="*/ 10 h 36"/>
                <a:gd name="T30" fmla="*/ 0 w 34"/>
                <a:gd name="T31" fmla="*/ 18 h 36"/>
                <a:gd name="T32" fmla="*/ 0 w 34"/>
                <a:gd name="T33" fmla="*/ 18 h 36"/>
                <a:gd name="T34" fmla="*/ 0 w 34"/>
                <a:gd name="T35" fmla="*/ 24 h 36"/>
                <a:gd name="T36" fmla="*/ 4 w 34"/>
                <a:gd name="T37" fmla="*/ 30 h 36"/>
                <a:gd name="T38" fmla="*/ 10 w 34"/>
                <a:gd name="T39" fmla="*/ 34 h 36"/>
                <a:gd name="T40" fmla="*/ 16 w 34"/>
                <a:gd name="T41" fmla="*/ 36 h 36"/>
                <a:gd name="T42" fmla="*/ 16 w 34"/>
                <a:gd name="T4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" h="36">
                  <a:moveTo>
                    <a:pt x="16" y="36"/>
                  </a:moveTo>
                  <a:lnTo>
                    <a:pt x="16" y="36"/>
                  </a:lnTo>
                  <a:lnTo>
                    <a:pt x="24" y="34"/>
                  </a:lnTo>
                  <a:lnTo>
                    <a:pt x="30" y="30"/>
                  </a:lnTo>
                  <a:lnTo>
                    <a:pt x="34" y="24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34" y="10"/>
                  </a:lnTo>
                  <a:lnTo>
                    <a:pt x="30" y="4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6" y="36"/>
                  </a:lnTo>
                  <a:lnTo>
                    <a:pt x="16" y="36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7"/>
            <p:cNvSpPr>
              <a:spLocks/>
            </p:cNvSpPr>
            <p:nvPr/>
          </p:nvSpPr>
          <p:spPr bwMode="auto">
            <a:xfrm>
              <a:off x="3338513" y="3319463"/>
              <a:ext cx="47625" cy="44450"/>
            </a:xfrm>
            <a:custGeom>
              <a:avLst/>
              <a:gdLst>
                <a:gd name="T0" fmla="*/ 14 w 30"/>
                <a:gd name="T1" fmla="*/ 28 h 28"/>
                <a:gd name="T2" fmla="*/ 14 w 30"/>
                <a:gd name="T3" fmla="*/ 28 h 28"/>
                <a:gd name="T4" fmla="*/ 20 w 30"/>
                <a:gd name="T5" fmla="*/ 28 h 28"/>
                <a:gd name="T6" fmla="*/ 26 w 30"/>
                <a:gd name="T7" fmla="*/ 24 h 28"/>
                <a:gd name="T8" fmla="*/ 28 w 30"/>
                <a:gd name="T9" fmla="*/ 20 h 28"/>
                <a:gd name="T10" fmla="*/ 30 w 30"/>
                <a:gd name="T11" fmla="*/ 14 h 28"/>
                <a:gd name="T12" fmla="*/ 30 w 30"/>
                <a:gd name="T13" fmla="*/ 14 h 28"/>
                <a:gd name="T14" fmla="*/ 28 w 30"/>
                <a:gd name="T15" fmla="*/ 8 h 28"/>
                <a:gd name="T16" fmla="*/ 26 w 30"/>
                <a:gd name="T17" fmla="*/ 4 h 28"/>
                <a:gd name="T18" fmla="*/ 20 w 30"/>
                <a:gd name="T19" fmla="*/ 0 h 28"/>
                <a:gd name="T20" fmla="*/ 14 w 30"/>
                <a:gd name="T21" fmla="*/ 0 h 28"/>
                <a:gd name="T22" fmla="*/ 14 w 30"/>
                <a:gd name="T23" fmla="*/ 0 h 28"/>
                <a:gd name="T24" fmla="*/ 10 w 30"/>
                <a:gd name="T25" fmla="*/ 0 h 28"/>
                <a:gd name="T26" fmla="*/ 4 w 30"/>
                <a:gd name="T27" fmla="*/ 4 h 28"/>
                <a:gd name="T28" fmla="*/ 2 w 30"/>
                <a:gd name="T29" fmla="*/ 8 h 28"/>
                <a:gd name="T30" fmla="*/ 0 w 30"/>
                <a:gd name="T31" fmla="*/ 14 h 28"/>
                <a:gd name="T32" fmla="*/ 0 w 30"/>
                <a:gd name="T33" fmla="*/ 14 h 28"/>
                <a:gd name="T34" fmla="*/ 2 w 30"/>
                <a:gd name="T35" fmla="*/ 20 h 28"/>
                <a:gd name="T36" fmla="*/ 4 w 30"/>
                <a:gd name="T37" fmla="*/ 24 h 28"/>
                <a:gd name="T38" fmla="*/ 10 w 30"/>
                <a:gd name="T39" fmla="*/ 28 h 28"/>
                <a:gd name="T40" fmla="*/ 14 w 30"/>
                <a:gd name="T41" fmla="*/ 28 h 28"/>
                <a:gd name="T42" fmla="*/ 14 w 30"/>
                <a:gd name="T4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28">
                  <a:moveTo>
                    <a:pt x="14" y="28"/>
                  </a:moveTo>
                  <a:lnTo>
                    <a:pt x="14" y="28"/>
                  </a:lnTo>
                  <a:lnTo>
                    <a:pt x="20" y="28"/>
                  </a:lnTo>
                  <a:lnTo>
                    <a:pt x="26" y="24"/>
                  </a:lnTo>
                  <a:lnTo>
                    <a:pt x="28" y="2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28" y="8"/>
                  </a:lnTo>
                  <a:lnTo>
                    <a:pt x="26" y="4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4" y="24"/>
                  </a:lnTo>
                  <a:lnTo>
                    <a:pt x="10" y="28"/>
                  </a:lnTo>
                  <a:lnTo>
                    <a:pt x="14" y="28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8"/>
            <p:cNvSpPr>
              <a:spLocks noEditPoints="1"/>
            </p:cNvSpPr>
            <p:nvPr/>
          </p:nvSpPr>
          <p:spPr bwMode="auto">
            <a:xfrm>
              <a:off x="4494213" y="2312988"/>
              <a:ext cx="190500" cy="136525"/>
            </a:xfrm>
            <a:custGeom>
              <a:avLst/>
              <a:gdLst>
                <a:gd name="T0" fmla="*/ 6 w 120"/>
                <a:gd name="T1" fmla="*/ 80 h 86"/>
                <a:gd name="T2" fmla="*/ 0 w 120"/>
                <a:gd name="T3" fmla="*/ 58 h 86"/>
                <a:gd name="T4" fmla="*/ 16 w 120"/>
                <a:gd name="T5" fmla="*/ 46 h 86"/>
                <a:gd name="T6" fmla="*/ 44 w 120"/>
                <a:gd name="T7" fmla="*/ 20 h 86"/>
                <a:gd name="T8" fmla="*/ 64 w 120"/>
                <a:gd name="T9" fmla="*/ 28 h 86"/>
                <a:gd name="T10" fmla="*/ 74 w 120"/>
                <a:gd name="T11" fmla="*/ 32 h 86"/>
                <a:gd name="T12" fmla="*/ 92 w 120"/>
                <a:gd name="T13" fmla="*/ 46 h 86"/>
                <a:gd name="T14" fmla="*/ 108 w 120"/>
                <a:gd name="T15" fmla="*/ 58 h 86"/>
                <a:gd name="T16" fmla="*/ 104 w 120"/>
                <a:gd name="T17" fmla="*/ 80 h 86"/>
                <a:gd name="T18" fmla="*/ 20 w 120"/>
                <a:gd name="T19" fmla="*/ 86 h 86"/>
                <a:gd name="T20" fmla="*/ 16 w 120"/>
                <a:gd name="T21" fmla="*/ 58 h 86"/>
                <a:gd name="T22" fmla="*/ 24 w 120"/>
                <a:gd name="T23" fmla="*/ 54 h 86"/>
                <a:gd name="T24" fmla="*/ 26 w 120"/>
                <a:gd name="T25" fmla="*/ 48 h 86"/>
                <a:gd name="T26" fmla="*/ 12 w 120"/>
                <a:gd name="T27" fmla="*/ 54 h 86"/>
                <a:gd name="T28" fmla="*/ 8 w 120"/>
                <a:gd name="T29" fmla="*/ 66 h 86"/>
                <a:gd name="T30" fmla="*/ 12 w 120"/>
                <a:gd name="T31" fmla="*/ 70 h 86"/>
                <a:gd name="T32" fmla="*/ 34 w 120"/>
                <a:gd name="T33" fmla="*/ 38 h 86"/>
                <a:gd name="T34" fmla="*/ 48 w 120"/>
                <a:gd name="T35" fmla="*/ 32 h 86"/>
                <a:gd name="T36" fmla="*/ 52 w 120"/>
                <a:gd name="T37" fmla="*/ 28 h 86"/>
                <a:gd name="T38" fmla="*/ 38 w 120"/>
                <a:gd name="T39" fmla="*/ 28 h 86"/>
                <a:gd name="T40" fmla="*/ 28 w 120"/>
                <a:gd name="T41" fmla="*/ 36 h 86"/>
                <a:gd name="T42" fmla="*/ 34 w 120"/>
                <a:gd name="T43" fmla="*/ 38 h 86"/>
                <a:gd name="T44" fmla="*/ 92 w 120"/>
                <a:gd name="T45" fmla="*/ 48 h 86"/>
                <a:gd name="T46" fmla="*/ 88 w 120"/>
                <a:gd name="T47" fmla="*/ 48 h 86"/>
                <a:gd name="T48" fmla="*/ 78 w 120"/>
                <a:gd name="T49" fmla="*/ 52 h 86"/>
                <a:gd name="T50" fmla="*/ 76 w 120"/>
                <a:gd name="T51" fmla="*/ 54 h 86"/>
                <a:gd name="T52" fmla="*/ 74 w 120"/>
                <a:gd name="T53" fmla="*/ 56 h 86"/>
                <a:gd name="T54" fmla="*/ 74 w 120"/>
                <a:gd name="T55" fmla="*/ 64 h 86"/>
                <a:gd name="T56" fmla="*/ 78 w 120"/>
                <a:gd name="T57" fmla="*/ 62 h 86"/>
                <a:gd name="T58" fmla="*/ 80 w 120"/>
                <a:gd name="T59" fmla="*/ 58 h 86"/>
                <a:gd name="T60" fmla="*/ 82 w 120"/>
                <a:gd name="T61" fmla="*/ 56 h 86"/>
                <a:gd name="T62" fmla="*/ 84 w 120"/>
                <a:gd name="T63" fmla="*/ 54 h 86"/>
                <a:gd name="T64" fmla="*/ 90 w 120"/>
                <a:gd name="T65" fmla="*/ 54 h 86"/>
                <a:gd name="T66" fmla="*/ 94 w 120"/>
                <a:gd name="T67" fmla="*/ 52 h 86"/>
                <a:gd name="T68" fmla="*/ 92 w 120"/>
                <a:gd name="T69" fmla="*/ 48 h 86"/>
                <a:gd name="T70" fmla="*/ 114 w 120"/>
                <a:gd name="T71" fmla="*/ 34 h 86"/>
                <a:gd name="T72" fmla="*/ 120 w 120"/>
                <a:gd name="T73" fmla="*/ 32 h 86"/>
                <a:gd name="T74" fmla="*/ 116 w 120"/>
                <a:gd name="T75" fmla="*/ 22 h 86"/>
                <a:gd name="T76" fmla="*/ 94 w 120"/>
                <a:gd name="T77" fmla="*/ 2 h 86"/>
                <a:gd name="T78" fmla="*/ 70 w 120"/>
                <a:gd name="T79" fmla="*/ 2 h 86"/>
                <a:gd name="T80" fmla="*/ 70 w 120"/>
                <a:gd name="T81" fmla="*/ 8 h 86"/>
                <a:gd name="T82" fmla="*/ 72 w 120"/>
                <a:gd name="T83" fmla="*/ 8 h 86"/>
                <a:gd name="T84" fmla="*/ 106 w 120"/>
                <a:gd name="T85" fmla="*/ 20 h 86"/>
                <a:gd name="T86" fmla="*/ 112 w 120"/>
                <a:gd name="T87" fmla="*/ 32 h 86"/>
                <a:gd name="T88" fmla="*/ 104 w 120"/>
                <a:gd name="T89" fmla="*/ 36 h 86"/>
                <a:gd name="T90" fmla="*/ 106 w 120"/>
                <a:gd name="T91" fmla="*/ 34 h 86"/>
                <a:gd name="T92" fmla="*/ 84 w 120"/>
                <a:gd name="T93" fmla="*/ 14 h 86"/>
                <a:gd name="T94" fmla="*/ 72 w 120"/>
                <a:gd name="T95" fmla="*/ 16 h 86"/>
                <a:gd name="T96" fmla="*/ 76 w 120"/>
                <a:gd name="T97" fmla="*/ 22 h 86"/>
                <a:gd name="T98" fmla="*/ 96 w 120"/>
                <a:gd name="T9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0" h="86">
                  <a:moveTo>
                    <a:pt x="20" y="86"/>
                  </a:moveTo>
                  <a:lnTo>
                    <a:pt x="20" y="86"/>
                  </a:lnTo>
                  <a:lnTo>
                    <a:pt x="12" y="84"/>
                  </a:lnTo>
                  <a:lnTo>
                    <a:pt x="6" y="80"/>
                  </a:lnTo>
                  <a:lnTo>
                    <a:pt x="0" y="72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58"/>
                  </a:lnTo>
                  <a:lnTo>
                    <a:pt x="4" y="52"/>
                  </a:lnTo>
                  <a:lnTo>
                    <a:pt x="10" y="48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20" y="36"/>
                  </a:lnTo>
                  <a:lnTo>
                    <a:pt x="26" y="28"/>
                  </a:lnTo>
                  <a:lnTo>
                    <a:pt x="34" y="22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52" y="22"/>
                  </a:lnTo>
                  <a:lnTo>
                    <a:pt x="58" y="24"/>
                  </a:lnTo>
                  <a:lnTo>
                    <a:pt x="64" y="28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74" y="32"/>
                  </a:lnTo>
                  <a:lnTo>
                    <a:pt x="74" y="32"/>
                  </a:lnTo>
                  <a:lnTo>
                    <a:pt x="80" y="34"/>
                  </a:lnTo>
                  <a:lnTo>
                    <a:pt x="84" y="36"/>
                  </a:lnTo>
                  <a:lnTo>
                    <a:pt x="90" y="40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8" y="48"/>
                  </a:lnTo>
                  <a:lnTo>
                    <a:pt x="104" y="52"/>
                  </a:lnTo>
                  <a:lnTo>
                    <a:pt x="108" y="58"/>
                  </a:lnTo>
                  <a:lnTo>
                    <a:pt x="110" y="66"/>
                  </a:lnTo>
                  <a:lnTo>
                    <a:pt x="110" y="66"/>
                  </a:lnTo>
                  <a:lnTo>
                    <a:pt x="108" y="72"/>
                  </a:lnTo>
                  <a:lnTo>
                    <a:pt x="104" y="80"/>
                  </a:lnTo>
                  <a:lnTo>
                    <a:pt x="98" y="84"/>
                  </a:lnTo>
                  <a:lnTo>
                    <a:pt x="90" y="86"/>
                  </a:lnTo>
                  <a:lnTo>
                    <a:pt x="20" y="86"/>
                  </a:lnTo>
                  <a:lnTo>
                    <a:pt x="20" y="86"/>
                  </a:lnTo>
                  <a:close/>
                  <a:moveTo>
                    <a:pt x="14" y="66"/>
                  </a:moveTo>
                  <a:lnTo>
                    <a:pt x="14" y="66"/>
                  </a:lnTo>
                  <a:lnTo>
                    <a:pt x="14" y="62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20" y="56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26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18" y="50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8" y="60"/>
                  </a:lnTo>
                  <a:lnTo>
                    <a:pt x="8" y="66"/>
                  </a:lnTo>
                  <a:lnTo>
                    <a:pt x="8" y="66"/>
                  </a:lnTo>
                  <a:lnTo>
                    <a:pt x="8" y="70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12" y="70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4" y="66"/>
                  </a:lnTo>
                  <a:close/>
                  <a:moveTo>
                    <a:pt x="34" y="38"/>
                  </a:moveTo>
                  <a:lnTo>
                    <a:pt x="34" y="38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50" y="30"/>
                  </a:lnTo>
                  <a:lnTo>
                    <a:pt x="52" y="28"/>
                  </a:lnTo>
                  <a:lnTo>
                    <a:pt x="52" y="28"/>
                  </a:lnTo>
                  <a:lnTo>
                    <a:pt x="50" y="26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2" y="38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4" y="38"/>
                  </a:lnTo>
                  <a:close/>
                  <a:moveTo>
                    <a:pt x="92" y="48"/>
                  </a:moveTo>
                  <a:lnTo>
                    <a:pt x="92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82" y="48"/>
                  </a:lnTo>
                  <a:lnTo>
                    <a:pt x="82" y="48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6" y="52"/>
                  </a:lnTo>
                  <a:lnTo>
                    <a:pt x="76" y="52"/>
                  </a:lnTo>
                  <a:lnTo>
                    <a:pt x="76" y="54"/>
                  </a:lnTo>
                  <a:lnTo>
                    <a:pt x="76" y="54"/>
                  </a:lnTo>
                  <a:lnTo>
                    <a:pt x="74" y="56"/>
                  </a:lnTo>
                  <a:lnTo>
                    <a:pt x="74" y="56"/>
                  </a:lnTo>
                  <a:lnTo>
                    <a:pt x="74" y="56"/>
                  </a:lnTo>
                  <a:lnTo>
                    <a:pt x="72" y="60"/>
                  </a:lnTo>
                  <a:lnTo>
                    <a:pt x="72" y="60"/>
                  </a:lnTo>
                  <a:lnTo>
                    <a:pt x="72" y="62"/>
                  </a:lnTo>
                  <a:lnTo>
                    <a:pt x="74" y="64"/>
                  </a:lnTo>
                  <a:lnTo>
                    <a:pt x="74" y="64"/>
                  </a:lnTo>
                  <a:lnTo>
                    <a:pt x="76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80" y="58"/>
                  </a:lnTo>
                  <a:lnTo>
                    <a:pt x="80" y="58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2" y="56"/>
                  </a:lnTo>
                  <a:lnTo>
                    <a:pt x="82" y="56"/>
                  </a:lnTo>
                  <a:lnTo>
                    <a:pt x="82" y="56"/>
                  </a:lnTo>
                  <a:lnTo>
                    <a:pt x="84" y="54"/>
                  </a:lnTo>
                  <a:lnTo>
                    <a:pt x="84" y="54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2" y="54"/>
                  </a:lnTo>
                  <a:lnTo>
                    <a:pt x="92" y="54"/>
                  </a:lnTo>
                  <a:lnTo>
                    <a:pt x="94" y="54"/>
                  </a:lnTo>
                  <a:lnTo>
                    <a:pt x="94" y="52"/>
                  </a:lnTo>
                  <a:lnTo>
                    <a:pt x="94" y="52"/>
                  </a:lnTo>
                  <a:lnTo>
                    <a:pt x="94" y="50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2" y="48"/>
                  </a:lnTo>
                  <a:close/>
                  <a:moveTo>
                    <a:pt x="112" y="32"/>
                  </a:moveTo>
                  <a:lnTo>
                    <a:pt x="112" y="32"/>
                  </a:lnTo>
                  <a:lnTo>
                    <a:pt x="114" y="34"/>
                  </a:lnTo>
                  <a:lnTo>
                    <a:pt x="114" y="34"/>
                  </a:lnTo>
                  <a:lnTo>
                    <a:pt x="118" y="32"/>
                  </a:lnTo>
                  <a:lnTo>
                    <a:pt x="118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0"/>
                  </a:lnTo>
                  <a:lnTo>
                    <a:pt x="120" y="30"/>
                  </a:lnTo>
                  <a:lnTo>
                    <a:pt x="116" y="22"/>
                  </a:lnTo>
                  <a:lnTo>
                    <a:pt x="112" y="16"/>
                  </a:lnTo>
                  <a:lnTo>
                    <a:pt x="106" y="10"/>
                  </a:lnTo>
                  <a:lnTo>
                    <a:pt x="100" y="6"/>
                  </a:lnTo>
                  <a:lnTo>
                    <a:pt x="94" y="2"/>
                  </a:lnTo>
                  <a:lnTo>
                    <a:pt x="86" y="2"/>
                  </a:lnTo>
                  <a:lnTo>
                    <a:pt x="78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8" y="2"/>
                  </a:lnTo>
                  <a:lnTo>
                    <a:pt x="68" y="2"/>
                  </a:lnTo>
                  <a:lnTo>
                    <a:pt x="68" y="4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8" y="8"/>
                  </a:lnTo>
                  <a:lnTo>
                    <a:pt x="84" y="8"/>
                  </a:lnTo>
                  <a:lnTo>
                    <a:pt x="96" y="12"/>
                  </a:lnTo>
                  <a:lnTo>
                    <a:pt x="106" y="20"/>
                  </a:lnTo>
                  <a:lnTo>
                    <a:pt x="110" y="26"/>
                  </a:lnTo>
                  <a:lnTo>
                    <a:pt x="112" y="32"/>
                  </a:lnTo>
                  <a:lnTo>
                    <a:pt x="112" y="32"/>
                  </a:lnTo>
                  <a:lnTo>
                    <a:pt x="112" y="32"/>
                  </a:lnTo>
                  <a:close/>
                  <a:moveTo>
                    <a:pt x="100" y="36"/>
                  </a:moveTo>
                  <a:lnTo>
                    <a:pt x="100" y="36"/>
                  </a:lnTo>
                  <a:lnTo>
                    <a:pt x="102" y="36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6" y="34"/>
                  </a:lnTo>
                  <a:lnTo>
                    <a:pt x="106" y="34"/>
                  </a:lnTo>
                  <a:lnTo>
                    <a:pt x="106" y="34"/>
                  </a:lnTo>
                  <a:lnTo>
                    <a:pt x="106" y="34"/>
                  </a:lnTo>
                  <a:lnTo>
                    <a:pt x="102" y="24"/>
                  </a:lnTo>
                  <a:lnTo>
                    <a:pt x="94" y="18"/>
                  </a:lnTo>
                  <a:lnTo>
                    <a:pt x="84" y="14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72" y="18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84" y="22"/>
                  </a:lnTo>
                  <a:lnTo>
                    <a:pt x="90" y="24"/>
                  </a:lnTo>
                  <a:lnTo>
                    <a:pt x="96" y="28"/>
                  </a:lnTo>
                  <a:lnTo>
                    <a:pt x="100" y="36"/>
                  </a:lnTo>
                  <a:lnTo>
                    <a:pt x="10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9"/>
            <p:cNvSpPr>
              <a:spLocks noEditPoints="1"/>
            </p:cNvSpPr>
            <p:nvPr/>
          </p:nvSpPr>
          <p:spPr bwMode="auto">
            <a:xfrm>
              <a:off x="4751388" y="2776538"/>
              <a:ext cx="101600" cy="114300"/>
            </a:xfrm>
            <a:custGeom>
              <a:avLst/>
              <a:gdLst>
                <a:gd name="T0" fmla="*/ 42 w 64"/>
                <a:gd name="T1" fmla="*/ 44 h 72"/>
                <a:gd name="T2" fmla="*/ 40 w 64"/>
                <a:gd name="T3" fmla="*/ 46 h 72"/>
                <a:gd name="T4" fmla="*/ 2 w 64"/>
                <a:gd name="T5" fmla="*/ 46 h 72"/>
                <a:gd name="T6" fmla="*/ 0 w 64"/>
                <a:gd name="T7" fmla="*/ 46 h 72"/>
                <a:gd name="T8" fmla="*/ 0 w 64"/>
                <a:gd name="T9" fmla="*/ 28 h 72"/>
                <a:gd name="T10" fmla="*/ 0 w 64"/>
                <a:gd name="T11" fmla="*/ 26 h 72"/>
                <a:gd name="T12" fmla="*/ 38 w 64"/>
                <a:gd name="T13" fmla="*/ 24 h 72"/>
                <a:gd name="T14" fmla="*/ 40 w 64"/>
                <a:gd name="T15" fmla="*/ 26 h 72"/>
                <a:gd name="T16" fmla="*/ 42 w 64"/>
                <a:gd name="T17" fmla="*/ 28 h 72"/>
                <a:gd name="T18" fmla="*/ 14 w 64"/>
                <a:gd name="T19" fmla="*/ 72 h 72"/>
                <a:gd name="T20" fmla="*/ 58 w 64"/>
                <a:gd name="T21" fmla="*/ 72 h 72"/>
                <a:gd name="T22" fmla="*/ 64 w 64"/>
                <a:gd name="T23" fmla="*/ 68 h 72"/>
                <a:gd name="T24" fmla="*/ 64 w 64"/>
                <a:gd name="T25" fmla="*/ 20 h 72"/>
                <a:gd name="T26" fmla="*/ 42 w 64"/>
                <a:gd name="T27" fmla="*/ 0 h 72"/>
                <a:gd name="T28" fmla="*/ 14 w 64"/>
                <a:gd name="T29" fmla="*/ 0 h 72"/>
                <a:gd name="T30" fmla="*/ 8 w 64"/>
                <a:gd name="T31" fmla="*/ 6 h 72"/>
                <a:gd name="T32" fmla="*/ 16 w 64"/>
                <a:gd name="T33" fmla="*/ 22 h 72"/>
                <a:gd name="T34" fmla="*/ 16 w 64"/>
                <a:gd name="T35" fmla="*/ 8 h 72"/>
                <a:gd name="T36" fmla="*/ 42 w 64"/>
                <a:gd name="T37" fmla="*/ 8 h 72"/>
                <a:gd name="T38" fmla="*/ 42 w 64"/>
                <a:gd name="T39" fmla="*/ 14 h 72"/>
                <a:gd name="T40" fmla="*/ 42 w 64"/>
                <a:gd name="T41" fmla="*/ 18 h 72"/>
                <a:gd name="T42" fmla="*/ 46 w 64"/>
                <a:gd name="T43" fmla="*/ 22 h 72"/>
                <a:gd name="T44" fmla="*/ 56 w 64"/>
                <a:gd name="T45" fmla="*/ 22 h 72"/>
                <a:gd name="T46" fmla="*/ 56 w 64"/>
                <a:gd name="T47" fmla="*/ 64 h 72"/>
                <a:gd name="T48" fmla="*/ 16 w 64"/>
                <a:gd name="T49" fmla="*/ 66 h 72"/>
                <a:gd name="T50" fmla="*/ 16 w 64"/>
                <a:gd name="T51" fmla="*/ 64 h 72"/>
                <a:gd name="T52" fmla="*/ 8 w 64"/>
                <a:gd name="T53" fmla="*/ 50 h 72"/>
                <a:gd name="T54" fmla="*/ 8 w 64"/>
                <a:gd name="T55" fmla="*/ 68 h 72"/>
                <a:gd name="T56" fmla="*/ 14 w 64"/>
                <a:gd name="T57" fmla="*/ 72 h 72"/>
                <a:gd name="T58" fmla="*/ 14 w 64"/>
                <a:gd name="T59" fmla="*/ 72 h 72"/>
                <a:gd name="T60" fmla="*/ 48 w 64"/>
                <a:gd name="T61" fmla="*/ 8 h 72"/>
                <a:gd name="T62" fmla="*/ 50 w 64"/>
                <a:gd name="T63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72">
                  <a:moveTo>
                    <a:pt x="42" y="28"/>
                  </a:moveTo>
                  <a:lnTo>
                    <a:pt x="42" y="44"/>
                  </a:lnTo>
                  <a:lnTo>
                    <a:pt x="42" y="44"/>
                  </a:lnTo>
                  <a:lnTo>
                    <a:pt x="40" y="46"/>
                  </a:lnTo>
                  <a:lnTo>
                    <a:pt x="38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40" y="26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42" y="28"/>
                  </a:lnTo>
                  <a:close/>
                  <a:moveTo>
                    <a:pt x="14" y="72"/>
                  </a:moveTo>
                  <a:lnTo>
                    <a:pt x="58" y="72"/>
                  </a:lnTo>
                  <a:lnTo>
                    <a:pt x="58" y="72"/>
                  </a:lnTo>
                  <a:lnTo>
                    <a:pt x="62" y="72"/>
                  </a:lnTo>
                  <a:lnTo>
                    <a:pt x="64" y="68"/>
                  </a:lnTo>
                  <a:lnTo>
                    <a:pt x="64" y="22"/>
                  </a:lnTo>
                  <a:lnTo>
                    <a:pt x="64" y="2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8" y="6"/>
                  </a:lnTo>
                  <a:lnTo>
                    <a:pt x="8" y="22"/>
                  </a:lnTo>
                  <a:lnTo>
                    <a:pt x="16" y="22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42" y="8"/>
                  </a:lnTo>
                  <a:lnTo>
                    <a:pt x="42" y="12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8"/>
                  </a:lnTo>
                  <a:lnTo>
                    <a:pt x="44" y="20"/>
                  </a:lnTo>
                  <a:lnTo>
                    <a:pt x="46" y="22"/>
                  </a:lnTo>
                  <a:lnTo>
                    <a:pt x="50" y="22"/>
                  </a:lnTo>
                  <a:lnTo>
                    <a:pt x="56" y="22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6"/>
                  </a:lnTo>
                  <a:lnTo>
                    <a:pt x="16" y="66"/>
                  </a:lnTo>
                  <a:lnTo>
                    <a:pt x="16" y="66"/>
                  </a:lnTo>
                  <a:lnTo>
                    <a:pt x="16" y="64"/>
                  </a:lnTo>
                  <a:lnTo>
                    <a:pt x="16" y="50"/>
                  </a:lnTo>
                  <a:lnTo>
                    <a:pt x="8" y="50"/>
                  </a:lnTo>
                  <a:lnTo>
                    <a:pt x="8" y="68"/>
                  </a:lnTo>
                  <a:lnTo>
                    <a:pt x="8" y="68"/>
                  </a:lnTo>
                  <a:lnTo>
                    <a:pt x="10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close/>
                  <a:moveTo>
                    <a:pt x="50" y="8"/>
                  </a:moveTo>
                  <a:lnTo>
                    <a:pt x="48" y="8"/>
                  </a:lnTo>
                  <a:lnTo>
                    <a:pt x="48" y="8"/>
                  </a:lnTo>
                  <a:lnTo>
                    <a:pt x="5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0"/>
            <p:cNvSpPr>
              <a:spLocks noEditPoints="1"/>
            </p:cNvSpPr>
            <p:nvPr/>
          </p:nvSpPr>
          <p:spPr bwMode="auto">
            <a:xfrm>
              <a:off x="3446463" y="3252788"/>
              <a:ext cx="269875" cy="269875"/>
            </a:xfrm>
            <a:custGeom>
              <a:avLst/>
              <a:gdLst>
                <a:gd name="T0" fmla="*/ 128 w 170"/>
                <a:gd name="T1" fmla="*/ 144 h 170"/>
                <a:gd name="T2" fmla="*/ 110 w 170"/>
                <a:gd name="T3" fmla="*/ 142 h 170"/>
                <a:gd name="T4" fmla="*/ 134 w 170"/>
                <a:gd name="T5" fmla="*/ 140 h 170"/>
                <a:gd name="T6" fmla="*/ 152 w 170"/>
                <a:gd name="T7" fmla="*/ 116 h 170"/>
                <a:gd name="T8" fmla="*/ 112 w 170"/>
                <a:gd name="T9" fmla="*/ 120 h 170"/>
                <a:gd name="T10" fmla="*/ 108 w 170"/>
                <a:gd name="T11" fmla="*/ 118 h 170"/>
                <a:gd name="T12" fmla="*/ 70 w 170"/>
                <a:gd name="T13" fmla="*/ 114 h 170"/>
                <a:gd name="T14" fmla="*/ 62 w 170"/>
                <a:gd name="T15" fmla="*/ 114 h 170"/>
                <a:gd name="T16" fmla="*/ 34 w 170"/>
                <a:gd name="T17" fmla="*/ 136 h 170"/>
                <a:gd name="T18" fmla="*/ 82 w 170"/>
                <a:gd name="T19" fmla="*/ 140 h 170"/>
                <a:gd name="T20" fmla="*/ 62 w 170"/>
                <a:gd name="T21" fmla="*/ 154 h 170"/>
                <a:gd name="T22" fmla="*/ 122 w 170"/>
                <a:gd name="T23" fmla="*/ 56 h 170"/>
                <a:gd name="T24" fmla="*/ 134 w 170"/>
                <a:gd name="T25" fmla="*/ 40 h 170"/>
                <a:gd name="T26" fmla="*/ 114 w 170"/>
                <a:gd name="T27" fmla="*/ 36 h 170"/>
                <a:gd name="T28" fmla="*/ 118 w 170"/>
                <a:gd name="T29" fmla="*/ 56 h 170"/>
                <a:gd name="T30" fmla="*/ 50 w 170"/>
                <a:gd name="T31" fmla="*/ 88 h 170"/>
                <a:gd name="T32" fmla="*/ 54 w 170"/>
                <a:gd name="T33" fmla="*/ 66 h 170"/>
                <a:gd name="T34" fmla="*/ 32 w 170"/>
                <a:gd name="T35" fmla="*/ 70 h 170"/>
                <a:gd name="T36" fmla="*/ 44 w 170"/>
                <a:gd name="T37" fmla="*/ 88 h 170"/>
                <a:gd name="T38" fmla="*/ 88 w 170"/>
                <a:gd name="T39" fmla="*/ 142 h 170"/>
                <a:gd name="T40" fmla="*/ 92 w 170"/>
                <a:gd name="T41" fmla="*/ 122 h 170"/>
                <a:gd name="T42" fmla="*/ 108 w 170"/>
                <a:gd name="T43" fmla="*/ 134 h 170"/>
                <a:gd name="T44" fmla="*/ 96 w 170"/>
                <a:gd name="T45" fmla="*/ 146 h 170"/>
                <a:gd name="T46" fmla="*/ 12 w 170"/>
                <a:gd name="T47" fmla="*/ 84 h 170"/>
                <a:gd name="T48" fmla="*/ 38 w 170"/>
                <a:gd name="T49" fmla="*/ 46 h 170"/>
                <a:gd name="T50" fmla="*/ 44 w 170"/>
                <a:gd name="T51" fmla="*/ 60 h 170"/>
                <a:gd name="T52" fmla="*/ 72 w 170"/>
                <a:gd name="T53" fmla="*/ 54 h 170"/>
                <a:gd name="T54" fmla="*/ 74 w 170"/>
                <a:gd name="T55" fmla="*/ 58 h 170"/>
                <a:gd name="T56" fmla="*/ 124 w 170"/>
                <a:gd name="T57" fmla="*/ 82 h 170"/>
                <a:gd name="T58" fmla="*/ 90 w 170"/>
                <a:gd name="T59" fmla="*/ 106 h 170"/>
                <a:gd name="T60" fmla="*/ 52 w 170"/>
                <a:gd name="T61" fmla="*/ 90 h 170"/>
                <a:gd name="T62" fmla="*/ 28 w 170"/>
                <a:gd name="T63" fmla="*/ 106 h 170"/>
                <a:gd name="T64" fmla="*/ 22 w 170"/>
                <a:gd name="T65" fmla="*/ 106 h 170"/>
                <a:gd name="T66" fmla="*/ 124 w 170"/>
                <a:gd name="T67" fmla="*/ 98 h 170"/>
                <a:gd name="T68" fmla="*/ 124 w 170"/>
                <a:gd name="T69" fmla="*/ 98 h 170"/>
                <a:gd name="T70" fmla="*/ 130 w 170"/>
                <a:gd name="T71" fmla="*/ 68 h 170"/>
                <a:gd name="T72" fmla="*/ 124 w 170"/>
                <a:gd name="T73" fmla="*/ 74 h 170"/>
                <a:gd name="T74" fmla="*/ 108 w 170"/>
                <a:gd name="T75" fmla="*/ 48 h 170"/>
                <a:gd name="T76" fmla="*/ 80 w 170"/>
                <a:gd name="T77" fmla="*/ 50 h 170"/>
                <a:gd name="T78" fmla="*/ 46 w 170"/>
                <a:gd name="T79" fmla="*/ 22 h 170"/>
                <a:gd name="T80" fmla="*/ 92 w 170"/>
                <a:gd name="T81" fmla="*/ 12 h 170"/>
                <a:gd name="T82" fmla="*/ 118 w 170"/>
                <a:gd name="T83" fmla="*/ 28 h 170"/>
                <a:gd name="T84" fmla="*/ 138 w 170"/>
                <a:gd name="T85" fmla="*/ 32 h 170"/>
                <a:gd name="T86" fmla="*/ 138 w 170"/>
                <a:gd name="T87" fmla="*/ 44 h 170"/>
                <a:gd name="T88" fmla="*/ 156 w 170"/>
                <a:gd name="T89" fmla="*/ 62 h 170"/>
                <a:gd name="T90" fmla="*/ 142 w 170"/>
                <a:gd name="T91" fmla="*/ 90 h 170"/>
                <a:gd name="T92" fmla="*/ 156 w 170"/>
                <a:gd name="T93" fmla="*/ 108 h 170"/>
                <a:gd name="T94" fmla="*/ 158 w 170"/>
                <a:gd name="T95" fmla="*/ 84 h 170"/>
                <a:gd name="T96" fmla="*/ 20 w 170"/>
                <a:gd name="T97" fmla="*/ 116 h 170"/>
                <a:gd name="T98" fmla="*/ 38 w 170"/>
                <a:gd name="T99" fmla="*/ 40 h 170"/>
                <a:gd name="T100" fmla="*/ 28 w 170"/>
                <a:gd name="T101" fmla="*/ 40 h 170"/>
                <a:gd name="T102" fmla="*/ 118 w 170"/>
                <a:gd name="T103" fmla="*/ 162 h 170"/>
                <a:gd name="T104" fmla="*/ 38 w 170"/>
                <a:gd name="T105" fmla="*/ 154 h 170"/>
                <a:gd name="T106" fmla="*/ 0 w 170"/>
                <a:gd name="T107" fmla="*/ 84 h 170"/>
                <a:gd name="T108" fmla="*/ 26 w 170"/>
                <a:gd name="T109" fmla="*/ 24 h 170"/>
                <a:gd name="T110" fmla="*/ 102 w 170"/>
                <a:gd name="T111" fmla="*/ 2 h 170"/>
                <a:gd name="T112" fmla="*/ 164 w 170"/>
                <a:gd name="T113" fmla="*/ 52 h 170"/>
                <a:gd name="T114" fmla="*/ 156 w 170"/>
                <a:gd name="T115" fmla="*/ 13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0" h="170">
                  <a:moveTo>
                    <a:pt x="86" y="158"/>
                  </a:moveTo>
                  <a:lnTo>
                    <a:pt x="86" y="158"/>
                  </a:lnTo>
                  <a:lnTo>
                    <a:pt x="98" y="156"/>
                  </a:lnTo>
                  <a:lnTo>
                    <a:pt x="108" y="154"/>
                  </a:lnTo>
                  <a:lnTo>
                    <a:pt x="118" y="150"/>
                  </a:lnTo>
                  <a:lnTo>
                    <a:pt x="128" y="144"/>
                  </a:lnTo>
                  <a:lnTo>
                    <a:pt x="128" y="144"/>
                  </a:lnTo>
                  <a:lnTo>
                    <a:pt x="116" y="142"/>
                  </a:lnTo>
                  <a:lnTo>
                    <a:pt x="116" y="142"/>
                  </a:lnTo>
                  <a:lnTo>
                    <a:pt x="116" y="142"/>
                  </a:lnTo>
                  <a:lnTo>
                    <a:pt x="110" y="142"/>
                  </a:lnTo>
                  <a:lnTo>
                    <a:pt x="110" y="142"/>
                  </a:lnTo>
                  <a:lnTo>
                    <a:pt x="112" y="136"/>
                  </a:lnTo>
                  <a:lnTo>
                    <a:pt x="112" y="136"/>
                  </a:lnTo>
                  <a:lnTo>
                    <a:pt x="118" y="138"/>
                  </a:lnTo>
                  <a:lnTo>
                    <a:pt x="118" y="138"/>
                  </a:lnTo>
                  <a:lnTo>
                    <a:pt x="118" y="138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8" y="136"/>
                  </a:lnTo>
                  <a:lnTo>
                    <a:pt x="138" y="136"/>
                  </a:lnTo>
                  <a:lnTo>
                    <a:pt x="146" y="126"/>
                  </a:lnTo>
                  <a:lnTo>
                    <a:pt x="152" y="116"/>
                  </a:lnTo>
                  <a:lnTo>
                    <a:pt x="152" y="116"/>
                  </a:lnTo>
                  <a:lnTo>
                    <a:pt x="148" y="106"/>
                  </a:lnTo>
                  <a:lnTo>
                    <a:pt x="140" y="98"/>
                  </a:lnTo>
                  <a:lnTo>
                    <a:pt x="140" y="98"/>
                  </a:lnTo>
                  <a:lnTo>
                    <a:pt x="122" y="106"/>
                  </a:lnTo>
                  <a:lnTo>
                    <a:pt x="122" y="106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0" y="124"/>
                  </a:lnTo>
                  <a:lnTo>
                    <a:pt x="110" y="124"/>
                  </a:lnTo>
                  <a:lnTo>
                    <a:pt x="106" y="120"/>
                  </a:lnTo>
                  <a:lnTo>
                    <a:pt x="106" y="120"/>
                  </a:lnTo>
                  <a:lnTo>
                    <a:pt x="108" y="118"/>
                  </a:lnTo>
                  <a:lnTo>
                    <a:pt x="108" y="118"/>
                  </a:lnTo>
                  <a:lnTo>
                    <a:pt x="114" y="108"/>
                  </a:lnTo>
                  <a:lnTo>
                    <a:pt x="114" y="108"/>
                  </a:lnTo>
                  <a:lnTo>
                    <a:pt x="94" y="112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82" y="128"/>
                  </a:lnTo>
                  <a:lnTo>
                    <a:pt x="82" y="128"/>
                  </a:lnTo>
                  <a:lnTo>
                    <a:pt x="72" y="122"/>
                  </a:lnTo>
                  <a:lnTo>
                    <a:pt x="62" y="114"/>
                  </a:lnTo>
                  <a:lnTo>
                    <a:pt x="62" y="114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24" y="122"/>
                  </a:lnTo>
                  <a:lnTo>
                    <a:pt x="24" y="122"/>
                  </a:lnTo>
                  <a:lnTo>
                    <a:pt x="34" y="136"/>
                  </a:lnTo>
                  <a:lnTo>
                    <a:pt x="34" y="136"/>
                  </a:lnTo>
                  <a:lnTo>
                    <a:pt x="42" y="144"/>
                  </a:lnTo>
                  <a:lnTo>
                    <a:pt x="52" y="150"/>
                  </a:lnTo>
                  <a:lnTo>
                    <a:pt x="52" y="150"/>
                  </a:lnTo>
                  <a:lnTo>
                    <a:pt x="68" y="146"/>
                  </a:lnTo>
                  <a:lnTo>
                    <a:pt x="82" y="140"/>
                  </a:lnTo>
                  <a:lnTo>
                    <a:pt x="82" y="140"/>
                  </a:lnTo>
                  <a:lnTo>
                    <a:pt x="84" y="144"/>
                  </a:lnTo>
                  <a:lnTo>
                    <a:pt x="84" y="144"/>
                  </a:lnTo>
                  <a:lnTo>
                    <a:pt x="74" y="150"/>
                  </a:lnTo>
                  <a:lnTo>
                    <a:pt x="62" y="154"/>
                  </a:lnTo>
                  <a:lnTo>
                    <a:pt x="62" y="154"/>
                  </a:lnTo>
                  <a:lnTo>
                    <a:pt x="74" y="156"/>
                  </a:lnTo>
                  <a:lnTo>
                    <a:pt x="86" y="158"/>
                  </a:lnTo>
                  <a:lnTo>
                    <a:pt x="86" y="158"/>
                  </a:lnTo>
                  <a:lnTo>
                    <a:pt x="86" y="158"/>
                  </a:lnTo>
                  <a:close/>
                  <a:moveTo>
                    <a:pt x="122" y="56"/>
                  </a:moveTo>
                  <a:lnTo>
                    <a:pt x="122" y="56"/>
                  </a:lnTo>
                  <a:lnTo>
                    <a:pt x="128" y="56"/>
                  </a:lnTo>
                  <a:lnTo>
                    <a:pt x="132" y="52"/>
                  </a:lnTo>
                  <a:lnTo>
                    <a:pt x="134" y="48"/>
                  </a:lnTo>
                  <a:lnTo>
                    <a:pt x="136" y="44"/>
                  </a:lnTo>
                  <a:lnTo>
                    <a:pt x="136" y="44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28" y="32"/>
                  </a:lnTo>
                  <a:lnTo>
                    <a:pt x="122" y="32"/>
                  </a:lnTo>
                  <a:lnTo>
                    <a:pt x="122" y="32"/>
                  </a:lnTo>
                  <a:lnTo>
                    <a:pt x="118" y="32"/>
                  </a:lnTo>
                  <a:lnTo>
                    <a:pt x="114" y="36"/>
                  </a:lnTo>
                  <a:lnTo>
                    <a:pt x="112" y="40"/>
                  </a:lnTo>
                  <a:lnTo>
                    <a:pt x="110" y="44"/>
                  </a:lnTo>
                  <a:lnTo>
                    <a:pt x="110" y="44"/>
                  </a:lnTo>
                  <a:lnTo>
                    <a:pt x="112" y="48"/>
                  </a:lnTo>
                  <a:lnTo>
                    <a:pt x="114" y="52"/>
                  </a:lnTo>
                  <a:lnTo>
                    <a:pt x="118" y="56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122" y="56"/>
                  </a:lnTo>
                  <a:close/>
                  <a:moveTo>
                    <a:pt x="44" y="88"/>
                  </a:moveTo>
                  <a:lnTo>
                    <a:pt x="44" y="88"/>
                  </a:lnTo>
                  <a:lnTo>
                    <a:pt x="50" y="88"/>
                  </a:lnTo>
                  <a:lnTo>
                    <a:pt x="54" y="84"/>
                  </a:lnTo>
                  <a:lnTo>
                    <a:pt x="56" y="80"/>
                  </a:lnTo>
                  <a:lnTo>
                    <a:pt x="56" y="76"/>
                  </a:lnTo>
                  <a:lnTo>
                    <a:pt x="56" y="76"/>
                  </a:lnTo>
                  <a:lnTo>
                    <a:pt x="56" y="70"/>
                  </a:lnTo>
                  <a:lnTo>
                    <a:pt x="54" y="66"/>
                  </a:lnTo>
                  <a:lnTo>
                    <a:pt x="50" y="64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0" y="64"/>
                  </a:lnTo>
                  <a:lnTo>
                    <a:pt x="36" y="66"/>
                  </a:lnTo>
                  <a:lnTo>
                    <a:pt x="32" y="70"/>
                  </a:lnTo>
                  <a:lnTo>
                    <a:pt x="32" y="76"/>
                  </a:lnTo>
                  <a:lnTo>
                    <a:pt x="32" y="76"/>
                  </a:lnTo>
                  <a:lnTo>
                    <a:pt x="32" y="80"/>
                  </a:lnTo>
                  <a:lnTo>
                    <a:pt x="36" y="84"/>
                  </a:lnTo>
                  <a:lnTo>
                    <a:pt x="40" y="88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4" y="88"/>
                  </a:lnTo>
                  <a:close/>
                  <a:moveTo>
                    <a:pt x="96" y="146"/>
                  </a:moveTo>
                  <a:lnTo>
                    <a:pt x="96" y="146"/>
                  </a:lnTo>
                  <a:lnTo>
                    <a:pt x="92" y="144"/>
                  </a:lnTo>
                  <a:lnTo>
                    <a:pt x="88" y="142"/>
                  </a:lnTo>
                  <a:lnTo>
                    <a:pt x="84" y="138"/>
                  </a:lnTo>
                  <a:lnTo>
                    <a:pt x="84" y="134"/>
                  </a:lnTo>
                  <a:lnTo>
                    <a:pt x="84" y="134"/>
                  </a:lnTo>
                  <a:lnTo>
                    <a:pt x="84" y="128"/>
                  </a:lnTo>
                  <a:lnTo>
                    <a:pt x="88" y="124"/>
                  </a:lnTo>
                  <a:lnTo>
                    <a:pt x="92" y="122"/>
                  </a:lnTo>
                  <a:lnTo>
                    <a:pt x="96" y="120"/>
                  </a:lnTo>
                  <a:lnTo>
                    <a:pt x="96" y="120"/>
                  </a:lnTo>
                  <a:lnTo>
                    <a:pt x="100" y="122"/>
                  </a:lnTo>
                  <a:lnTo>
                    <a:pt x="104" y="124"/>
                  </a:lnTo>
                  <a:lnTo>
                    <a:pt x="108" y="128"/>
                  </a:lnTo>
                  <a:lnTo>
                    <a:pt x="108" y="134"/>
                  </a:lnTo>
                  <a:lnTo>
                    <a:pt x="108" y="134"/>
                  </a:lnTo>
                  <a:lnTo>
                    <a:pt x="108" y="138"/>
                  </a:lnTo>
                  <a:lnTo>
                    <a:pt x="104" y="142"/>
                  </a:lnTo>
                  <a:lnTo>
                    <a:pt x="100" y="144"/>
                  </a:lnTo>
                  <a:lnTo>
                    <a:pt x="96" y="146"/>
                  </a:lnTo>
                  <a:lnTo>
                    <a:pt x="96" y="146"/>
                  </a:lnTo>
                  <a:lnTo>
                    <a:pt x="96" y="146"/>
                  </a:lnTo>
                  <a:close/>
                  <a:moveTo>
                    <a:pt x="16" y="104"/>
                  </a:moveTo>
                  <a:lnTo>
                    <a:pt x="16" y="104"/>
                  </a:lnTo>
                  <a:lnTo>
                    <a:pt x="14" y="94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4" y="74"/>
                  </a:lnTo>
                  <a:lnTo>
                    <a:pt x="16" y="64"/>
                  </a:lnTo>
                  <a:lnTo>
                    <a:pt x="18" y="5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44" y="60"/>
                  </a:lnTo>
                  <a:lnTo>
                    <a:pt x="44" y="60"/>
                  </a:lnTo>
                  <a:lnTo>
                    <a:pt x="44" y="60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58" y="48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54" y="64"/>
                  </a:lnTo>
                  <a:lnTo>
                    <a:pt x="54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24" y="82"/>
                  </a:lnTo>
                  <a:lnTo>
                    <a:pt x="124" y="82"/>
                  </a:lnTo>
                  <a:lnTo>
                    <a:pt x="120" y="92"/>
                  </a:lnTo>
                  <a:lnTo>
                    <a:pt x="118" y="100"/>
                  </a:lnTo>
                  <a:lnTo>
                    <a:pt x="118" y="100"/>
                  </a:lnTo>
                  <a:lnTo>
                    <a:pt x="112" y="102"/>
                  </a:lnTo>
                  <a:lnTo>
                    <a:pt x="112" y="102"/>
                  </a:lnTo>
                  <a:lnTo>
                    <a:pt x="90" y="106"/>
                  </a:lnTo>
                  <a:lnTo>
                    <a:pt x="66" y="108"/>
                  </a:lnTo>
                  <a:lnTo>
                    <a:pt x="66" y="108"/>
                  </a:lnTo>
                  <a:lnTo>
                    <a:pt x="64" y="106"/>
                  </a:lnTo>
                  <a:lnTo>
                    <a:pt x="64" y="106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48" y="92"/>
                  </a:lnTo>
                  <a:lnTo>
                    <a:pt x="48" y="92"/>
                  </a:lnTo>
                  <a:lnTo>
                    <a:pt x="58" y="108"/>
                  </a:lnTo>
                  <a:lnTo>
                    <a:pt x="58" y="108"/>
                  </a:lnTo>
                  <a:lnTo>
                    <a:pt x="28" y="106"/>
                  </a:lnTo>
                  <a:lnTo>
                    <a:pt x="28" y="106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2" y="86"/>
                  </a:lnTo>
                  <a:lnTo>
                    <a:pt x="32" y="86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22" y="106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16" y="104"/>
                  </a:lnTo>
                  <a:close/>
                  <a:moveTo>
                    <a:pt x="124" y="98"/>
                  </a:moveTo>
                  <a:lnTo>
                    <a:pt x="124" y="98"/>
                  </a:lnTo>
                  <a:lnTo>
                    <a:pt x="128" y="86"/>
                  </a:lnTo>
                  <a:lnTo>
                    <a:pt x="128" y="86"/>
                  </a:lnTo>
                  <a:lnTo>
                    <a:pt x="136" y="94"/>
                  </a:lnTo>
                  <a:lnTo>
                    <a:pt x="136" y="94"/>
                  </a:lnTo>
                  <a:lnTo>
                    <a:pt x="124" y="98"/>
                  </a:lnTo>
                  <a:lnTo>
                    <a:pt x="124" y="98"/>
                  </a:lnTo>
                  <a:lnTo>
                    <a:pt x="124" y="98"/>
                  </a:lnTo>
                  <a:close/>
                  <a:moveTo>
                    <a:pt x="142" y="90"/>
                  </a:moveTo>
                  <a:lnTo>
                    <a:pt x="142" y="90"/>
                  </a:lnTo>
                  <a:lnTo>
                    <a:pt x="130" y="78"/>
                  </a:lnTo>
                  <a:lnTo>
                    <a:pt x="130" y="78"/>
                  </a:lnTo>
                  <a:lnTo>
                    <a:pt x="130" y="68"/>
                  </a:lnTo>
                  <a:lnTo>
                    <a:pt x="130" y="58"/>
                  </a:lnTo>
                  <a:lnTo>
                    <a:pt x="130" y="58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4" y="74"/>
                  </a:lnTo>
                  <a:lnTo>
                    <a:pt x="124" y="74"/>
                  </a:lnTo>
                  <a:lnTo>
                    <a:pt x="104" y="62"/>
                  </a:lnTo>
                  <a:lnTo>
                    <a:pt x="104" y="62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108" y="48"/>
                  </a:lnTo>
                  <a:lnTo>
                    <a:pt x="108" y="48"/>
                  </a:lnTo>
                  <a:lnTo>
                    <a:pt x="106" y="44"/>
                  </a:lnTo>
                  <a:lnTo>
                    <a:pt x="106" y="44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94" y="46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62" y="44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56" y="18"/>
                  </a:lnTo>
                  <a:lnTo>
                    <a:pt x="66" y="14"/>
                  </a:lnTo>
                  <a:lnTo>
                    <a:pt x="76" y="12"/>
                  </a:lnTo>
                  <a:lnTo>
                    <a:pt x="86" y="12"/>
                  </a:lnTo>
                  <a:lnTo>
                    <a:pt x="86" y="12"/>
                  </a:lnTo>
                  <a:lnTo>
                    <a:pt x="92" y="12"/>
                  </a:lnTo>
                  <a:lnTo>
                    <a:pt x="92" y="12"/>
                  </a:lnTo>
                  <a:lnTo>
                    <a:pt x="104" y="20"/>
                  </a:lnTo>
                  <a:lnTo>
                    <a:pt x="114" y="32"/>
                  </a:lnTo>
                  <a:lnTo>
                    <a:pt x="114" y="32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4" y="20"/>
                  </a:lnTo>
                  <a:lnTo>
                    <a:pt x="106" y="14"/>
                  </a:lnTo>
                  <a:lnTo>
                    <a:pt x="106" y="14"/>
                  </a:lnTo>
                  <a:lnTo>
                    <a:pt x="114" y="18"/>
                  </a:lnTo>
                  <a:lnTo>
                    <a:pt x="122" y="22"/>
                  </a:lnTo>
                  <a:lnTo>
                    <a:pt x="138" y="32"/>
                  </a:lnTo>
                  <a:lnTo>
                    <a:pt x="138" y="32"/>
                  </a:lnTo>
                  <a:lnTo>
                    <a:pt x="146" y="42"/>
                  </a:lnTo>
                  <a:lnTo>
                    <a:pt x="146" y="42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44"/>
                  </a:lnTo>
                  <a:lnTo>
                    <a:pt x="138" y="44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50" y="50"/>
                  </a:lnTo>
                  <a:lnTo>
                    <a:pt x="150" y="50"/>
                  </a:lnTo>
                  <a:lnTo>
                    <a:pt x="156" y="62"/>
                  </a:lnTo>
                  <a:lnTo>
                    <a:pt x="158" y="74"/>
                  </a:lnTo>
                  <a:lnTo>
                    <a:pt x="158" y="74"/>
                  </a:lnTo>
                  <a:lnTo>
                    <a:pt x="152" y="82"/>
                  </a:lnTo>
                  <a:lnTo>
                    <a:pt x="142" y="90"/>
                  </a:lnTo>
                  <a:lnTo>
                    <a:pt x="142" y="90"/>
                  </a:lnTo>
                  <a:lnTo>
                    <a:pt x="142" y="90"/>
                  </a:lnTo>
                  <a:close/>
                  <a:moveTo>
                    <a:pt x="158" y="84"/>
                  </a:moveTo>
                  <a:lnTo>
                    <a:pt x="158" y="84"/>
                  </a:lnTo>
                  <a:lnTo>
                    <a:pt x="158" y="84"/>
                  </a:lnTo>
                  <a:lnTo>
                    <a:pt x="158" y="96"/>
                  </a:lnTo>
                  <a:lnTo>
                    <a:pt x="156" y="108"/>
                  </a:lnTo>
                  <a:lnTo>
                    <a:pt x="156" y="108"/>
                  </a:lnTo>
                  <a:lnTo>
                    <a:pt x="146" y="94"/>
                  </a:lnTo>
                  <a:lnTo>
                    <a:pt x="146" y="94"/>
                  </a:lnTo>
                  <a:lnTo>
                    <a:pt x="154" y="90"/>
                  </a:lnTo>
                  <a:lnTo>
                    <a:pt x="158" y="84"/>
                  </a:lnTo>
                  <a:lnTo>
                    <a:pt x="158" y="84"/>
                  </a:lnTo>
                  <a:lnTo>
                    <a:pt x="158" y="84"/>
                  </a:lnTo>
                  <a:close/>
                  <a:moveTo>
                    <a:pt x="20" y="110"/>
                  </a:moveTo>
                  <a:lnTo>
                    <a:pt x="20" y="110"/>
                  </a:lnTo>
                  <a:lnTo>
                    <a:pt x="18" y="110"/>
                  </a:lnTo>
                  <a:lnTo>
                    <a:pt x="18" y="110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0"/>
                  </a:lnTo>
                  <a:lnTo>
                    <a:pt x="20" y="110"/>
                  </a:lnTo>
                  <a:lnTo>
                    <a:pt x="20" y="110"/>
                  </a:lnTo>
                  <a:close/>
                  <a:moveTo>
                    <a:pt x="28" y="40"/>
                  </a:moveTo>
                  <a:lnTo>
                    <a:pt x="2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8" y="40"/>
                  </a:lnTo>
                  <a:close/>
                  <a:moveTo>
                    <a:pt x="146" y="144"/>
                  </a:moveTo>
                  <a:lnTo>
                    <a:pt x="146" y="144"/>
                  </a:lnTo>
                  <a:lnTo>
                    <a:pt x="134" y="154"/>
                  </a:lnTo>
                  <a:lnTo>
                    <a:pt x="118" y="162"/>
                  </a:lnTo>
                  <a:lnTo>
                    <a:pt x="102" y="168"/>
                  </a:lnTo>
                  <a:lnTo>
                    <a:pt x="86" y="170"/>
                  </a:lnTo>
                  <a:lnTo>
                    <a:pt x="86" y="170"/>
                  </a:lnTo>
                  <a:lnTo>
                    <a:pt x="68" y="168"/>
                  </a:lnTo>
                  <a:lnTo>
                    <a:pt x="52" y="162"/>
                  </a:lnTo>
                  <a:lnTo>
                    <a:pt x="38" y="154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16" y="132"/>
                  </a:lnTo>
                  <a:lnTo>
                    <a:pt x="8" y="118"/>
                  </a:lnTo>
                  <a:lnTo>
                    <a:pt x="2" y="102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2" y="68"/>
                  </a:lnTo>
                  <a:lnTo>
                    <a:pt x="8" y="52"/>
                  </a:lnTo>
                  <a:lnTo>
                    <a:pt x="16" y="36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38" y="14"/>
                  </a:lnTo>
                  <a:lnTo>
                    <a:pt x="52" y="6"/>
                  </a:lnTo>
                  <a:lnTo>
                    <a:pt x="68" y="2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102" y="2"/>
                  </a:lnTo>
                  <a:lnTo>
                    <a:pt x="118" y="6"/>
                  </a:lnTo>
                  <a:lnTo>
                    <a:pt x="134" y="14"/>
                  </a:lnTo>
                  <a:lnTo>
                    <a:pt x="146" y="24"/>
                  </a:lnTo>
                  <a:lnTo>
                    <a:pt x="146" y="24"/>
                  </a:lnTo>
                  <a:lnTo>
                    <a:pt x="156" y="36"/>
                  </a:lnTo>
                  <a:lnTo>
                    <a:pt x="164" y="52"/>
                  </a:lnTo>
                  <a:lnTo>
                    <a:pt x="168" y="68"/>
                  </a:lnTo>
                  <a:lnTo>
                    <a:pt x="170" y="84"/>
                  </a:lnTo>
                  <a:lnTo>
                    <a:pt x="170" y="84"/>
                  </a:lnTo>
                  <a:lnTo>
                    <a:pt x="168" y="102"/>
                  </a:lnTo>
                  <a:lnTo>
                    <a:pt x="164" y="118"/>
                  </a:lnTo>
                  <a:lnTo>
                    <a:pt x="156" y="132"/>
                  </a:lnTo>
                  <a:lnTo>
                    <a:pt x="146" y="144"/>
                  </a:lnTo>
                  <a:lnTo>
                    <a:pt x="146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1"/>
            <p:cNvSpPr>
              <a:spLocks noEditPoints="1"/>
            </p:cNvSpPr>
            <p:nvPr/>
          </p:nvSpPr>
          <p:spPr bwMode="auto">
            <a:xfrm>
              <a:off x="5030788" y="3592513"/>
              <a:ext cx="133350" cy="85725"/>
            </a:xfrm>
            <a:custGeom>
              <a:avLst/>
              <a:gdLst>
                <a:gd name="T0" fmla="*/ 80 w 84"/>
                <a:gd name="T1" fmla="*/ 0 h 54"/>
                <a:gd name="T2" fmla="*/ 6 w 84"/>
                <a:gd name="T3" fmla="*/ 0 h 54"/>
                <a:gd name="T4" fmla="*/ 6 w 84"/>
                <a:gd name="T5" fmla="*/ 0 h 54"/>
                <a:gd name="T6" fmla="*/ 2 w 84"/>
                <a:gd name="T7" fmla="*/ 2 h 54"/>
                <a:gd name="T8" fmla="*/ 2 w 84"/>
                <a:gd name="T9" fmla="*/ 2 h 54"/>
                <a:gd name="T10" fmla="*/ 0 w 84"/>
                <a:gd name="T11" fmla="*/ 4 h 54"/>
                <a:gd name="T12" fmla="*/ 40 w 84"/>
                <a:gd name="T13" fmla="*/ 34 h 54"/>
                <a:gd name="T14" fmla="*/ 40 w 84"/>
                <a:gd name="T15" fmla="*/ 34 h 54"/>
                <a:gd name="T16" fmla="*/ 42 w 84"/>
                <a:gd name="T17" fmla="*/ 36 h 54"/>
                <a:gd name="T18" fmla="*/ 42 w 84"/>
                <a:gd name="T19" fmla="*/ 36 h 54"/>
                <a:gd name="T20" fmla="*/ 44 w 84"/>
                <a:gd name="T21" fmla="*/ 34 h 54"/>
                <a:gd name="T22" fmla="*/ 84 w 84"/>
                <a:gd name="T23" fmla="*/ 4 h 54"/>
                <a:gd name="T24" fmla="*/ 84 w 84"/>
                <a:gd name="T25" fmla="*/ 4 h 54"/>
                <a:gd name="T26" fmla="*/ 84 w 84"/>
                <a:gd name="T27" fmla="*/ 2 h 54"/>
                <a:gd name="T28" fmla="*/ 84 w 84"/>
                <a:gd name="T29" fmla="*/ 2 h 54"/>
                <a:gd name="T30" fmla="*/ 80 w 84"/>
                <a:gd name="T31" fmla="*/ 0 h 54"/>
                <a:gd name="T32" fmla="*/ 80 w 84"/>
                <a:gd name="T33" fmla="*/ 0 h 54"/>
                <a:gd name="T34" fmla="*/ 80 w 84"/>
                <a:gd name="T35" fmla="*/ 0 h 54"/>
                <a:gd name="T36" fmla="*/ 84 w 84"/>
                <a:gd name="T37" fmla="*/ 44 h 54"/>
                <a:gd name="T38" fmla="*/ 62 w 84"/>
                <a:gd name="T39" fmla="*/ 28 h 54"/>
                <a:gd name="T40" fmla="*/ 84 w 84"/>
                <a:gd name="T41" fmla="*/ 10 h 54"/>
                <a:gd name="T42" fmla="*/ 84 w 84"/>
                <a:gd name="T43" fmla="*/ 44 h 54"/>
                <a:gd name="T44" fmla="*/ 84 w 84"/>
                <a:gd name="T45" fmla="*/ 44 h 54"/>
                <a:gd name="T46" fmla="*/ 84 w 84"/>
                <a:gd name="T47" fmla="*/ 54 h 54"/>
                <a:gd name="T48" fmla="*/ 84 w 84"/>
                <a:gd name="T49" fmla="*/ 54 h 54"/>
                <a:gd name="T50" fmla="*/ 80 w 84"/>
                <a:gd name="T51" fmla="*/ 54 h 54"/>
                <a:gd name="T52" fmla="*/ 6 w 84"/>
                <a:gd name="T53" fmla="*/ 54 h 54"/>
                <a:gd name="T54" fmla="*/ 6 w 84"/>
                <a:gd name="T55" fmla="*/ 54 h 54"/>
                <a:gd name="T56" fmla="*/ 2 w 84"/>
                <a:gd name="T57" fmla="*/ 54 h 54"/>
                <a:gd name="T58" fmla="*/ 2 w 84"/>
                <a:gd name="T59" fmla="*/ 54 h 54"/>
                <a:gd name="T60" fmla="*/ 0 w 84"/>
                <a:gd name="T61" fmla="*/ 50 h 54"/>
                <a:gd name="T62" fmla="*/ 26 w 84"/>
                <a:gd name="T63" fmla="*/ 30 h 54"/>
                <a:gd name="T64" fmla="*/ 38 w 84"/>
                <a:gd name="T65" fmla="*/ 40 h 54"/>
                <a:gd name="T66" fmla="*/ 38 w 84"/>
                <a:gd name="T67" fmla="*/ 40 h 54"/>
                <a:gd name="T68" fmla="*/ 42 w 84"/>
                <a:gd name="T69" fmla="*/ 40 h 54"/>
                <a:gd name="T70" fmla="*/ 42 w 84"/>
                <a:gd name="T71" fmla="*/ 40 h 54"/>
                <a:gd name="T72" fmla="*/ 46 w 84"/>
                <a:gd name="T73" fmla="*/ 40 h 54"/>
                <a:gd name="T74" fmla="*/ 58 w 84"/>
                <a:gd name="T75" fmla="*/ 30 h 54"/>
                <a:gd name="T76" fmla="*/ 84 w 84"/>
                <a:gd name="T77" fmla="*/ 50 h 54"/>
                <a:gd name="T78" fmla="*/ 84 w 84"/>
                <a:gd name="T79" fmla="*/ 50 h 54"/>
                <a:gd name="T80" fmla="*/ 84 w 84"/>
                <a:gd name="T81" fmla="*/ 54 h 54"/>
                <a:gd name="T82" fmla="*/ 84 w 84"/>
                <a:gd name="T83" fmla="*/ 54 h 54"/>
                <a:gd name="T84" fmla="*/ 84 w 84"/>
                <a:gd name="T85" fmla="*/ 54 h 54"/>
                <a:gd name="T86" fmla="*/ 0 w 84"/>
                <a:gd name="T87" fmla="*/ 10 h 54"/>
                <a:gd name="T88" fmla="*/ 22 w 84"/>
                <a:gd name="T89" fmla="*/ 28 h 54"/>
                <a:gd name="T90" fmla="*/ 0 w 84"/>
                <a:gd name="T91" fmla="*/ 44 h 54"/>
                <a:gd name="T92" fmla="*/ 0 w 84"/>
                <a:gd name="T93" fmla="*/ 1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" h="54">
                  <a:moveTo>
                    <a:pt x="80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4" y="34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close/>
                  <a:moveTo>
                    <a:pt x="84" y="44"/>
                  </a:moveTo>
                  <a:lnTo>
                    <a:pt x="62" y="28"/>
                  </a:lnTo>
                  <a:lnTo>
                    <a:pt x="84" y="10"/>
                  </a:lnTo>
                  <a:lnTo>
                    <a:pt x="84" y="44"/>
                  </a:lnTo>
                  <a:lnTo>
                    <a:pt x="84" y="44"/>
                  </a:lnTo>
                  <a:close/>
                  <a:moveTo>
                    <a:pt x="84" y="54"/>
                  </a:moveTo>
                  <a:lnTo>
                    <a:pt x="84" y="54"/>
                  </a:lnTo>
                  <a:lnTo>
                    <a:pt x="80" y="54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0" y="50"/>
                  </a:lnTo>
                  <a:lnTo>
                    <a:pt x="26" y="3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46" y="40"/>
                  </a:lnTo>
                  <a:lnTo>
                    <a:pt x="58" y="30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4" y="54"/>
                  </a:lnTo>
                  <a:lnTo>
                    <a:pt x="84" y="54"/>
                  </a:lnTo>
                  <a:lnTo>
                    <a:pt x="84" y="54"/>
                  </a:lnTo>
                  <a:close/>
                  <a:moveTo>
                    <a:pt x="0" y="10"/>
                  </a:moveTo>
                  <a:lnTo>
                    <a:pt x="22" y="28"/>
                  </a:lnTo>
                  <a:lnTo>
                    <a:pt x="0" y="4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2"/>
            <p:cNvSpPr>
              <a:spLocks noEditPoints="1"/>
            </p:cNvSpPr>
            <p:nvPr/>
          </p:nvSpPr>
          <p:spPr bwMode="auto">
            <a:xfrm>
              <a:off x="4049713" y="3357563"/>
              <a:ext cx="241300" cy="279400"/>
            </a:xfrm>
            <a:custGeom>
              <a:avLst/>
              <a:gdLst>
                <a:gd name="T0" fmla="*/ 60 w 152"/>
                <a:gd name="T1" fmla="*/ 136 h 176"/>
                <a:gd name="T2" fmla="*/ 48 w 152"/>
                <a:gd name="T3" fmla="*/ 112 h 176"/>
                <a:gd name="T4" fmla="*/ 42 w 152"/>
                <a:gd name="T5" fmla="*/ 84 h 176"/>
                <a:gd name="T6" fmla="*/ 42 w 152"/>
                <a:gd name="T7" fmla="*/ 82 h 176"/>
                <a:gd name="T8" fmla="*/ 58 w 152"/>
                <a:gd name="T9" fmla="*/ 68 h 176"/>
                <a:gd name="T10" fmla="*/ 70 w 152"/>
                <a:gd name="T11" fmla="*/ 50 h 176"/>
                <a:gd name="T12" fmla="*/ 88 w 152"/>
                <a:gd name="T13" fmla="*/ 8 h 176"/>
                <a:gd name="T14" fmla="*/ 94 w 152"/>
                <a:gd name="T15" fmla="*/ 0 h 176"/>
                <a:gd name="T16" fmla="*/ 100 w 152"/>
                <a:gd name="T17" fmla="*/ 4 h 176"/>
                <a:gd name="T18" fmla="*/ 102 w 152"/>
                <a:gd name="T19" fmla="*/ 12 h 176"/>
                <a:gd name="T20" fmla="*/ 96 w 152"/>
                <a:gd name="T21" fmla="*/ 38 h 176"/>
                <a:gd name="T22" fmla="*/ 98 w 152"/>
                <a:gd name="T23" fmla="*/ 54 h 176"/>
                <a:gd name="T24" fmla="*/ 104 w 152"/>
                <a:gd name="T25" fmla="*/ 60 h 176"/>
                <a:gd name="T26" fmla="*/ 118 w 152"/>
                <a:gd name="T27" fmla="*/ 62 h 176"/>
                <a:gd name="T28" fmla="*/ 144 w 152"/>
                <a:gd name="T29" fmla="*/ 64 h 176"/>
                <a:gd name="T30" fmla="*/ 150 w 152"/>
                <a:gd name="T31" fmla="*/ 68 h 176"/>
                <a:gd name="T32" fmla="*/ 150 w 152"/>
                <a:gd name="T33" fmla="*/ 80 h 176"/>
                <a:gd name="T34" fmla="*/ 148 w 152"/>
                <a:gd name="T35" fmla="*/ 86 h 176"/>
                <a:gd name="T36" fmla="*/ 150 w 152"/>
                <a:gd name="T37" fmla="*/ 92 h 176"/>
                <a:gd name="T38" fmla="*/ 150 w 152"/>
                <a:gd name="T39" fmla="*/ 96 h 176"/>
                <a:gd name="T40" fmla="*/ 148 w 152"/>
                <a:gd name="T41" fmla="*/ 104 h 176"/>
                <a:gd name="T42" fmla="*/ 146 w 152"/>
                <a:gd name="T43" fmla="*/ 112 h 176"/>
                <a:gd name="T44" fmla="*/ 144 w 152"/>
                <a:gd name="T45" fmla="*/ 120 h 176"/>
                <a:gd name="T46" fmla="*/ 138 w 152"/>
                <a:gd name="T47" fmla="*/ 126 h 176"/>
                <a:gd name="T48" fmla="*/ 138 w 152"/>
                <a:gd name="T49" fmla="*/ 132 h 176"/>
                <a:gd name="T50" fmla="*/ 134 w 152"/>
                <a:gd name="T51" fmla="*/ 142 h 176"/>
                <a:gd name="T52" fmla="*/ 130 w 152"/>
                <a:gd name="T53" fmla="*/ 144 h 176"/>
                <a:gd name="T54" fmla="*/ 98 w 152"/>
                <a:gd name="T55" fmla="*/ 148 h 176"/>
                <a:gd name="T56" fmla="*/ 74 w 152"/>
                <a:gd name="T57" fmla="*/ 144 h 176"/>
                <a:gd name="T58" fmla="*/ 60 w 152"/>
                <a:gd name="T59" fmla="*/ 136 h 176"/>
                <a:gd name="T60" fmla="*/ 60 w 152"/>
                <a:gd name="T61" fmla="*/ 136 h 176"/>
                <a:gd name="T62" fmla="*/ 34 w 152"/>
                <a:gd name="T63" fmla="*/ 76 h 176"/>
                <a:gd name="T64" fmla="*/ 28 w 152"/>
                <a:gd name="T65" fmla="*/ 70 h 176"/>
                <a:gd name="T66" fmla="*/ 22 w 152"/>
                <a:gd name="T67" fmla="*/ 70 h 176"/>
                <a:gd name="T68" fmla="*/ 8 w 152"/>
                <a:gd name="T69" fmla="*/ 78 h 176"/>
                <a:gd name="T70" fmla="*/ 0 w 152"/>
                <a:gd name="T71" fmla="*/ 90 h 176"/>
                <a:gd name="T72" fmla="*/ 0 w 152"/>
                <a:gd name="T73" fmla="*/ 164 h 176"/>
                <a:gd name="T74" fmla="*/ 6 w 152"/>
                <a:gd name="T75" fmla="*/ 174 h 176"/>
                <a:gd name="T76" fmla="*/ 12 w 152"/>
                <a:gd name="T77" fmla="*/ 176 h 176"/>
                <a:gd name="T78" fmla="*/ 56 w 152"/>
                <a:gd name="T79" fmla="*/ 162 h 176"/>
                <a:gd name="T80" fmla="*/ 58 w 152"/>
                <a:gd name="T81" fmla="*/ 162 h 176"/>
                <a:gd name="T82" fmla="*/ 62 w 152"/>
                <a:gd name="T83" fmla="*/ 158 h 176"/>
                <a:gd name="T84" fmla="*/ 62 w 152"/>
                <a:gd name="T85" fmla="*/ 152 h 176"/>
                <a:gd name="T86" fmla="*/ 42 w 152"/>
                <a:gd name="T87" fmla="*/ 116 h 176"/>
                <a:gd name="T88" fmla="*/ 34 w 152"/>
                <a:gd name="T89" fmla="*/ 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2" h="176">
                  <a:moveTo>
                    <a:pt x="60" y="136"/>
                  </a:moveTo>
                  <a:lnTo>
                    <a:pt x="60" y="136"/>
                  </a:lnTo>
                  <a:lnTo>
                    <a:pt x="54" y="124"/>
                  </a:lnTo>
                  <a:lnTo>
                    <a:pt x="48" y="112"/>
                  </a:lnTo>
                  <a:lnTo>
                    <a:pt x="44" y="98"/>
                  </a:lnTo>
                  <a:lnTo>
                    <a:pt x="42" y="84"/>
                  </a:lnTo>
                  <a:lnTo>
                    <a:pt x="42" y="82"/>
                  </a:lnTo>
                  <a:lnTo>
                    <a:pt x="42" y="82"/>
                  </a:lnTo>
                  <a:lnTo>
                    <a:pt x="50" y="76"/>
                  </a:lnTo>
                  <a:lnTo>
                    <a:pt x="58" y="68"/>
                  </a:lnTo>
                  <a:lnTo>
                    <a:pt x="64" y="60"/>
                  </a:lnTo>
                  <a:lnTo>
                    <a:pt x="70" y="50"/>
                  </a:lnTo>
                  <a:lnTo>
                    <a:pt x="80" y="28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94" y="0"/>
                  </a:lnTo>
                  <a:lnTo>
                    <a:pt x="98" y="0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2" y="12"/>
                  </a:lnTo>
                  <a:lnTo>
                    <a:pt x="100" y="20"/>
                  </a:lnTo>
                  <a:lnTo>
                    <a:pt x="96" y="38"/>
                  </a:lnTo>
                  <a:lnTo>
                    <a:pt x="96" y="48"/>
                  </a:lnTo>
                  <a:lnTo>
                    <a:pt x="98" y="54"/>
                  </a:lnTo>
                  <a:lnTo>
                    <a:pt x="100" y="58"/>
                  </a:lnTo>
                  <a:lnTo>
                    <a:pt x="104" y="60"/>
                  </a:lnTo>
                  <a:lnTo>
                    <a:pt x="118" y="62"/>
                  </a:lnTo>
                  <a:lnTo>
                    <a:pt x="118" y="62"/>
                  </a:lnTo>
                  <a:lnTo>
                    <a:pt x="136" y="62"/>
                  </a:lnTo>
                  <a:lnTo>
                    <a:pt x="144" y="64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52" y="74"/>
                  </a:lnTo>
                  <a:lnTo>
                    <a:pt x="150" y="80"/>
                  </a:lnTo>
                  <a:lnTo>
                    <a:pt x="150" y="80"/>
                  </a:lnTo>
                  <a:lnTo>
                    <a:pt x="148" y="86"/>
                  </a:lnTo>
                  <a:lnTo>
                    <a:pt x="150" y="88"/>
                  </a:lnTo>
                  <a:lnTo>
                    <a:pt x="150" y="92"/>
                  </a:lnTo>
                  <a:lnTo>
                    <a:pt x="150" y="96"/>
                  </a:lnTo>
                  <a:lnTo>
                    <a:pt x="150" y="96"/>
                  </a:lnTo>
                  <a:lnTo>
                    <a:pt x="148" y="102"/>
                  </a:lnTo>
                  <a:lnTo>
                    <a:pt x="148" y="104"/>
                  </a:lnTo>
                  <a:lnTo>
                    <a:pt x="146" y="108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44" y="120"/>
                  </a:lnTo>
                  <a:lnTo>
                    <a:pt x="142" y="124"/>
                  </a:lnTo>
                  <a:lnTo>
                    <a:pt x="138" y="126"/>
                  </a:lnTo>
                  <a:lnTo>
                    <a:pt x="138" y="132"/>
                  </a:lnTo>
                  <a:lnTo>
                    <a:pt x="138" y="132"/>
                  </a:lnTo>
                  <a:lnTo>
                    <a:pt x="136" y="140"/>
                  </a:lnTo>
                  <a:lnTo>
                    <a:pt x="134" y="142"/>
                  </a:lnTo>
                  <a:lnTo>
                    <a:pt x="134" y="142"/>
                  </a:lnTo>
                  <a:lnTo>
                    <a:pt x="130" y="144"/>
                  </a:lnTo>
                  <a:lnTo>
                    <a:pt x="120" y="146"/>
                  </a:lnTo>
                  <a:lnTo>
                    <a:pt x="98" y="148"/>
                  </a:lnTo>
                  <a:lnTo>
                    <a:pt x="86" y="146"/>
                  </a:lnTo>
                  <a:lnTo>
                    <a:pt x="74" y="144"/>
                  </a:lnTo>
                  <a:lnTo>
                    <a:pt x="66" y="142"/>
                  </a:lnTo>
                  <a:lnTo>
                    <a:pt x="60" y="136"/>
                  </a:lnTo>
                  <a:lnTo>
                    <a:pt x="60" y="136"/>
                  </a:lnTo>
                  <a:lnTo>
                    <a:pt x="60" y="136"/>
                  </a:lnTo>
                  <a:close/>
                  <a:moveTo>
                    <a:pt x="34" y="76"/>
                  </a:moveTo>
                  <a:lnTo>
                    <a:pt x="34" y="76"/>
                  </a:lnTo>
                  <a:lnTo>
                    <a:pt x="32" y="72"/>
                  </a:lnTo>
                  <a:lnTo>
                    <a:pt x="28" y="70"/>
                  </a:lnTo>
                  <a:lnTo>
                    <a:pt x="24" y="70"/>
                  </a:lnTo>
                  <a:lnTo>
                    <a:pt x="22" y="70"/>
                  </a:lnTo>
                  <a:lnTo>
                    <a:pt x="8" y="78"/>
                  </a:lnTo>
                  <a:lnTo>
                    <a:pt x="8" y="78"/>
                  </a:lnTo>
                  <a:lnTo>
                    <a:pt x="2" y="82"/>
                  </a:lnTo>
                  <a:lnTo>
                    <a:pt x="0" y="90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2" y="170"/>
                  </a:lnTo>
                  <a:lnTo>
                    <a:pt x="6" y="174"/>
                  </a:lnTo>
                  <a:lnTo>
                    <a:pt x="6" y="174"/>
                  </a:lnTo>
                  <a:lnTo>
                    <a:pt x="12" y="176"/>
                  </a:lnTo>
                  <a:lnTo>
                    <a:pt x="18" y="176"/>
                  </a:lnTo>
                  <a:lnTo>
                    <a:pt x="56" y="162"/>
                  </a:lnTo>
                  <a:lnTo>
                    <a:pt x="56" y="162"/>
                  </a:lnTo>
                  <a:lnTo>
                    <a:pt x="58" y="162"/>
                  </a:lnTo>
                  <a:lnTo>
                    <a:pt x="58" y="162"/>
                  </a:lnTo>
                  <a:lnTo>
                    <a:pt x="62" y="158"/>
                  </a:lnTo>
                  <a:lnTo>
                    <a:pt x="62" y="152"/>
                  </a:lnTo>
                  <a:lnTo>
                    <a:pt x="62" y="152"/>
                  </a:lnTo>
                  <a:lnTo>
                    <a:pt x="52" y="136"/>
                  </a:lnTo>
                  <a:lnTo>
                    <a:pt x="42" y="116"/>
                  </a:lnTo>
                  <a:lnTo>
                    <a:pt x="36" y="98"/>
                  </a:lnTo>
                  <a:lnTo>
                    <a:pt x="34" y="76"/>
                  </a:lnTo>
                  <a:lnTo>
                    <a:pt x="34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3"/>
            <p:cNvSpPr>
              <a:spLocks noEditPoints="1"/>
            </p:cNvSpPr>
            <p:nvPr/>
          </p:nvSpPr>
          <p:spPr bwMode="auto">
            <a:xfrm>
              <a:off x="3957638" y="3116263"/>
              <a:ext cx="155575" cy="127000"/>
            </a:xfrm>
            <a:custGeom>
              <a:avLst/>
              <a:gdLst>
                <a:gd name="T0" fmla="*/ 74 w 98"/>
                <a:gd name="T1" fmla="*/ 2 h 80"/>
                <a:gd name="T2" fmla="*/ 70 w 98"/>
                <a:gd name="T3" fmla="*/ 0 h 80"/>
                <a:gd name="T4" fmla="*/ 44 w 98"/>
                <a:gd name="T5" fmla="*/ 26 h 80"/>
                <a:gd name="T6" fmla="*/ 42 w 98"/>
                <a:gd name="T7" fmla="*/ 30 h 80"/>
                <a:gd name="T8" fmla="*/ 44 w 98"/>
                <a:gd name="T9" fmla="*/ 32 h 80"/>
                <a:gd name="T10" fmla="*/ 48 w 98"/>
                <a:gd name="T11" fmla="*/ 34 h 80"/>
                <a:gd name="T12" fmla="*/ 74 w 98"/>
                <a:gd name="T13" fmla="*/ 10 h 80"/>
                <a:gd name="T14" fmla="*/ 76 w 98"/>
                <a:gd name="T15" fmla="*/ 6 h 80"/>
                <a:gd name="T16" fmla="*/ 74 w 98"/>
                <a:gd name="T17" fmla="*/ 2 h 80"/>
                <a:gd name="T18" fmla="*/ 20 w 98"/>
                <a:gd name="T19" fmla="*/ 46 h 80"/>
                <a:gd name="T20" fmla="*/ 20 w 98"/>
                <a:gd name="T21" fmla="*/ 68 h 80"/>
                <a:gd name="T22" fmla="*/ 26 w 98"/>
                <a:gd name="T23" fmla="*/ 70 h 80"/>
                <a:gd name="T24" fmla="*/ 28 w 98"/>
                <a:gd name="T25" fmla="*/ 68 h 80"/>
                <a:gd name="T26" fmla="*/ 28 w 98"/>
                <a:gd name="T27" fmla="*/ 46 h 80"/>
                <a:gd name="T28" fmla="*/ 22 w 98"/>
                <a:gd name="T29" fmla="*/ 44 h 80"/>
                <a:gd name="T30" fmla="*/ 20 w 98"/>
                <a:gd name="T31" fmla="*/ 46 h 80"/>
                <a:gd name="T32" fmla="*/ 20 w 98"/>
                <a:gd name="T33" fmla="*/ 46 h 80"/>
                <a:gd name="T34" fmla="*/ 38 w 98"/>
                <a:gd name="T35" fmla="*/ 68 h 80"/>
                <a:gd name="T36" fmla="*/ 38 w 98"/>
                <a:gd name="T37" fmla="*/ 70 h 80"/>
                <a:gd name="T38" fmla="*/ 42 w 98"/>
                <a:gd name="T39" fmla="*/ 70 h 80"/>
                <a:gd name="T40" fmla="*/ 44 w 98"/>
                <a:gd name="T41" fmla="*/ 46 h 80"/>
                <a:gd name="T42" fmla="*/ 42 w 98"/>
                <a:gd name="T43" fmla="*/ 44 h 80"/>
                <a:gd name="T44" fmla="*/ 38 w 98"/>
                <a:gd name="T45" fmla="*/ 44 h 80"/>
                <a:gd name="T46" fmla="*/ 38 w 98"/>
                <a:gd name="T47" fmla="*/ 46 h 80"/>
                <a:gd name="T48" fmla="*/ 76 w 98"/>
                <a:gd name="T49" fmla="*/ 46 h 80"/>
                <a:gd name="T50" fmla="*/ 76 w 98"/>
                <a:gd name="T51" fmla="*/ 68 h 80"/>
                <a:gd name="T52" fmla="*/ 70 w 98"/>
                <a:gd name="T53" fmla="*/ 70 h 80"/>
                <a:gd name="T54" fmla="*/ 70 w 98"/>
                <a:gd name="T55" fmla="*/ 68 h 80"/>
                <a:gd name="T56" fmla="*/ 70 w 98"/>
                <a:gd name="T57" fmla="*/ 46 h 80"/>
                <a:gd name="T58" fmla="*/ 76 w 98"/>
                <a:gd name="T59" fmla="*/ 44 h 80"/>
                <a:gd name="T60" fmla="*/ 76 w 98"/>
                <a:gd name="T61" fmla="*/ 46 h 80"/>
                <a:gd name="T62" fmla="*/ 76 w 98"/>
                <a:gd name="T63" fmla="*/ 46 h 80"/>
                <a:gd name="T64" fmla="*/ 60 w 98"/>
                <a:gd name="T65" fmla="*/ 68 h 80"/>
                <a:gd name="T66" fmla="*/ 58 w 98"/>
                <a:gd name="T67" fmla="*/ 70 h 80"/>
                <a:gd name="T68" fmla="*/ 54 w 98"/>
                <a:gd name="T69" fmla="*/ 70 h 80"/>
                <a:gd name="T70" fmla="*/ 54 w 98"/>
                <a:gd name="T71" fmla="*/ 46 h 80"/>
                <a:gd name="T72" fmla="*/ 54 w 98"/>
                <a:gd name="T73" fmla="*/ 44 h 80"/>
                <a:gd name="T74" fmla="*/ 58 w 98"/>
                <a:gd name="T75" fmla="*/ 44 h 80"/>
                <a:gd name="T76" fmla="*/ 60 w 98"/>
                <a:gd name="T77" fmla="*/ 46 h 80"/>
                <a:gd name="T78" fmla="*/ 90 w 98"/>
                <a:gd name="T79" fmla="*/ 74 h 80"/>
                <a:gd name="T80" fmla="*/ 88 w 98"/>
                <a:gd name="T81" fmla="*/ 78 h 80"/>
                <a:gd name="T82" fmla="*/ 16 w 98"/>
                <a:gd name="T83" fmla="*/ 80 h 80"/>
                <a:gd name="T84" fmla="*/ 10 w 98"/>
                <a:gd name="T85" fmla="*/ 78 h 80"/>
                <a:gd name="T86" fmla="*/ 4 w 98"/>
                <a:gd name="T87" fmla="*/ 44 h 80"/>
                <a:gd name="T88" fmla="*/ 0 w 98"/>
                <a:gd name="T89" fmla="*/ 40 h 80"/>
                <a:gd name="T90" fmla="*/ 0 w 98"/>
                <a:gd name="T91" fmla="*/ 36 h 80"/>
                <a:gd name="T92" fmla="*/ 0 w 98"/>
                <a:gd name="T93" fmla="*/ 34 h 80"/>
                <a:gd name="T94" fmla="*/ 6 w 98"/>
                <a:gd name="T95" fmla="*/ 28 h 80"/>
                <a:gd name="T96" fmla="*/ 38 w 98"/>
                <a:gd name="T97" fmla="*/ 28 h 80"/>
                <a:gd name="T98" fmla="*/ 38 w 98"/>
                <a:gd name="T99" fmla="*/ 30 h 80"/>
                <a:gd name="T100" fmla="*/ 40 w 98"/>
                <a:gd name="T101" fmla="*/ 36 h 80"/>
                <a:gd name="T102" fmla="*/ 40 w 98"/>
                <a:gd name="T103" fmla="*/ 36 h 80"/>
                <a:gd name="T104" fmla="*/ 44 w 98"/>
                <a:gd name="T105" fmla="*/ 38 h 80"/>
                <a:gd name="T106" fmla="*/ 48 w 98"/>
                <a:gd name="T107" fmla="*/ 38 h 80"/>
                <a:gd name="T108" fmla="*/ 54 w 98"/>
                <a:gd name="T109" fmla="*/ 36 h 80"/>
                <a:gd name="T110" fmla="*/ 62 w 98"/>
                <a:gd name="T111" fmla="*/ 28 h 80"/>
                <a:gd name="T112" fmla="*/ 90 w 98"/>
                <a:gd name="T113" fmla="*/ 28 h 80"/>
                <a:gd name="T114" fmla="*/ 98 w 98"/>
                <a:gd name="T115" fmla="*/ 34 h 80"/>
                <a:gd name="T116" fmla="*/ 98 w 98"/>
                <a:gd name="T117" fmla="*/ 36 h 80"/>
                <a:gd name="T118" fmla="*/ 92 w 98"/>
                <a:gd name="T119" fmla="*/ 4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8" h="80">
                  <a:moveTo>
                    <a:pt x="74" y="2"/>
                  </a:moveTo>
                  <a:lnTo>
                    <a:pt x="74" y="2"/>
                  </a:lnTo>
                  <a:lnTo>
                    <a:pt x="74" y="2"/>
                  </a:lnTo>
                  <a:lnTo>
                    <a:pt x="70" y="0"/>
                  </a:lnTo>
                  <a:lnTo>
                    <a:pt x="66" y="2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2" y="30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8" y="34"/>
                  </a:lnTo>
                  <a:lnTo>
                    <a:pt x="50" y="32"/>
                  </a:lnTo>
                  <a:lnTo>
                    <a:pt x="74" y="10"/>
                  </a:lnTo>
                  <a:lnTo>
                    <a:pt x="74" y="10"/>
                  </a:lnTo>
                  <a:lnTo>
                    <a:pt x="76" y="6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4" y="2"/>
                  </a:lnTo>
                  <a:close/>
                  <a:moveTo>
                    <a:pt x="20" y="46"/>
                  </a:moveTo>
                  <a:lnTo>
                    <a:pt x="20" y="68"/>
                  </a:lnTo>
                  <a:lnTo>
                    <a:pt x="20" y="68"/>
                  </a:lnTo>
                  <a:lnTo>
                    <a:pt x="22" y="70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8" y="68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26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close/>
                  <a:moveTo>
                    <a:pt x="38" y="46"/>
                  </a:moveTo>
                  <a:lnTo>
                    <a:pt x="38" y="68"/>
                  </a:lnTo>
                  <a:lnTo>
                    <a:pt x="38" y="68"/>
                  </a:lnTo>
                  <a:lnTo>
                    <a:pt x="38" y="70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44" y="68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2" y="44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8" y="46"/>
                  </a:lnTo>
                  <a:close/>
                  <a:moveTo>
                    <a:pt x="76" y="46"/>
                  </a:moveTo>
                  <a:lnTo>
                    <a:pt x="76" y="68"/>
                  </a:lnTo>
                  <a:lnTo>
                    <a:pt x="76" y="68"/>
                  </a:lnTo>
                  <a:lnTo>
                    <a:pt x="76" y="70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70" y="68"/>
                  </a:lnTo>
                  <a:lnTo>
                    <a:pt x="70" y="46"/>
                  </a:lnTo>
                  <a:lnTo>
                    <a:pt x="70" y="46"/>
                  </a:lnTo>
                  <a:lnTo>
                    <a:pt x="70" y="44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6" y="46"/>
                  </a:lnTo>
                  <a:lnTo>
                    <a:pt x="76" y="46"/>
                  </a:lnTo>
                  <a:lnTo>
                    <a:pt x="76" y="46"/>
                  </a:lnTo>
                  <a:close/>
                  <a:moveTo>
                    <a:pt x="60" y="46"/>
                  </a:moveTo>
                  <a:lnTo>
                    <a:pt x="60" y="68"/>
                  </a:lnTo>
                  <a:lnTo>
                    <a:pt x="60" y="68"/>
                  </a:lnTo>
                  <a:lnTo>
                    <a:pt x="58" y="70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54" y="68"/>
                  </a:lnTo>
                  <a:lnTo>
                    <a:pt x="54" y="46"/>
                  </a:lnTo>
                  <a:lnTo>
                    <a:pt x="54" y="46"/>
                  </a:lnTo>
                  <a:lnTo>
                    <a:pt x="54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close/>
                  <a:moveTo>
                    <a:pt x="90" y="74"/>
                  </a:moveTo>
                  <a:lnTo>
                    <a:pt x="90" y="74"/>
                  </a:lnTo>
                  <a:lnTo>
                    <a:pt x="88" y="78"/>
                  </a:lnTo>
                  <a:lnTo>
                    <a:pt x="82" y="80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0" y="78"/>
                  </a:lnTo>
                  <a:lnTo>
                    <a:pt x="8" y="74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30"/>
                  </a:lnTo>
                  <a:lnTo>
                    <a:pt x="6" y="28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8" y="32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4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50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2" y="28"/>
                  </a:lnTo>
                  <a:lnTo>
                    <a:pt x="90" y="28"/>
                  </a:lnTo>
                  <a:lnTo>
                    <a:pt x="90" y="28"/>
                  </a:lnTo>
                  <a:lnTo>
                    <a:pt x="96" y="30"/>
                  </a:lnTo>
                  <a:lnTo>
                    <a:pt x="98" y="34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6" y="40"/>
                  </a:lnTo>
                  <a:lnTo>
                    <a:pt x="92" y="44"/>
                  </a:lnTo>
                  <a:lnTo>
                    <a:pt x="90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4"/>
            <p:cNvSpPr>
              <a:spLocks noEditPoints="1"/>
            </p:cNvSpPr>
            <p:nvPr/>
          </p:nvSpPr>
          <p:spPr bwMode="auto">
            <a:xfrm>
              <a:off x="4284663" y="3144838"/>
              <a:ext cx="133350" cy="130175"/>
            </a:xfrm>
            <a:custGeom>
              <a:avLst/>
              <a:gdLst>
                <a:gd name="T0" fmla="*/ 82 w 84"/>
                <a:gd name="T1" fmla="*/ 14 h 82"/>
                <a:gd name="T2" fmla="*/ 82 w 84"/>
                <a:gd name="T3" fmla="*/ 30 h 82"/>
                <a:gd name="T4" fmla="*/ 62 w 84"/>
                <a:gd name="T5" fmla="*/ 52 h 82"/>
                <a:gd name="T6" fmla="*/ 54 w 84"/>
                <a:gd name="T7" fmla="*/ 56 h 82"/>
                <a:gd name="T8" fmla="*/ 38 w 84"/>
                <a:gd name="T9" fmla="*/ 56 h 82"/>
                <a:gd name="T10" fmla="*/ 26 w 84"/>
                <a:gd name="T11" fmla="*/ 46 h 82"/>
                <a:gd name="T12" fmla="*/ 32 w 84"/>
                <a:gd name="T13" fmla="*/ 40 h 82"/>
                <a:gd name="T14" fmla="*/ 36 w 84"/>
                <a:gd name="T15" fmla="*/ 38 h 82"/>
                <a:gd name="T16" fmla="*/ 38 w 84"/>
                <a:gd name="T17" fmla="*/ 44 h 82"/>
                <a:gd name="T18" fmla="*/ 46 w 84"/>
                <a:gd name="T19" fmla="*/ 46 h 82"/>
                <a:gd name="T20" fmla="*/ 54 w 84"/>
                <a:gd name="T21" fmla="*/ 44 h 82"/>
                <a:gd name="T22" fmla="*/ 68 w 84"/>
                <a:gd name="T23" fmla="*/ 28 h 82"/>
                <a:gd name="T24" fmla="*/ 70 w 84"/>
                <a:gd name="T25" fmla="*/ 22 h 82"/>
                <a:gd name="T26" fmla="*/ 68 w 84"/>
                <a:gd name="T27" fmla="*/ 14 h 82"/>
                <a:gd name="T28" fmla="*/ 60 w 84"/>
                <a:gd name="T29" fmla="*/ 12 h 82"/>
                <a:gd name="T30" fmla="*/ 54 w 84"/>
                <a:gd name="T31" fmla="*/ 14 h 82"/>
                <a:gd name="T32" fmla="*/ 36 w 84"/>
                <a:gd name="T33" fmla="*/ 22 h 82"/>
                <a:gd name="T34" fmla="*/ 28 w 84"/>
                <a:gd name="T35" fmla="*/ 22 h 82"/>
                <a:gd name="T36" fmla="*/ 44 w 84"/>
                <a:gd name="T37" fmla="*/ 6 h 82"/>
                <a:gd name="T38" fmla="*/ 60 w 84"/>
                <a:gd name="T39" fmla="*/ 0 h 82"/>
                <a:gd name="T40" fmla="*/ 76 w 84"/>
                <a:gd name="T41" fmla="*/ 6 h 82"/>
                <a:gd name="T42" fmla="*/ 52 w 84"/>
                <a:gd name="T43" fmla="*/ 30 h 82"/>
                <a:gd name="T44" fmla="*/ 36 w 84"/>
                <a:gd name="T45" fmla="*/ 24 h 82"/>
                <a:gd name="T46" fmla="*/ 20 w 84"/>
                <a:gd name="T47" fmla="*/ 30 h 82"/>
                <a:gd name="T48" fmla="*/ 2 w 84"/>
                <a:gd name="T49" fmla="*/ 52 h 82"/>
                <a:gd name="T50" fmla="*/ 2 w 84"/>
                <a:gd name="T51" fmla="*/ 68 h 82"/>
                <a:gd name="T52" fmla="*/ 14 w 84"/>
                <a:gd name="T53" fmla="*/ 82 h 82"/>
                <a:gd name="T54" fmla="*/ 30 w 84"/>
                <a:gd name="T55" fmla="*/ 82 h 82"/>
                <a:gd name="T56" fmla="*/ 52 w 84"/>
                <a:gd name="T57" fmla="*/ 62 h 82"/>
                <a:gd name="T58" fmla="*/ 54 w 84"/>
                <a:gd name="T59" fmla="*/ 60 h 82"/>
                <a:gd name="T60" fmla="*/ 46 w 84"/>
                <a:gd name="T61" fmla="*/ 60 h 82"/>
                <a:gd name="T62" fmla="*/ 30 w 84"/>
                <a:gd name="T63" fmla="*/ 68 h 82"/>
                <a:gd name="T64" fmla="*/ 26 w 84"/>
                <a:gd name="T65" fmla="*/ 70 h 82"/>
                <a:gd name="T66" fmla="*/ 18 w 84"/>
                <a:gd name="T67" fmla="*/ 70 h 82"/>
                <a:gd name="T68" fmla="*/ 12 w 84"/>
                <a:gd name="T69" fmla="*/ 64 h 82"/>
                <a:gd name="T70" fmla="*/ 12 w 84"/>
                <a:gd name="T71" fmla="*/ 56 h 82"/>
                <a:gd name="T72" fmla="*/ 30 w 84"/>
                <a:gd name="T73" fmla="*/ 38 h 82"/>
                <a:gd name="T74" fmla="*/ 36 w 84"/>
                <a:gd name="T75" fmla="*/ 36 h 82"/>
                <a:gd name="T76" fmla="*/ 44 w 84"/>
                <a:gd name="T77" fmla="*/ 38 h 82"/>
                <a:gd name="T78" fmla="*/ 46 w 84"/>
                <a:gd name="T79" fmla="*/ 44 h 82"/>
                <a:gd name="T80" fmla="*/ 52 w 84"/>
                <a:gd name="T81" fmla="*/ 42 h 82"/>
                <a:gd name="T82" fmla="*/ 58 w 84"/>
                <a:gd name="T83" fmla="*/ 3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4" h="82">
                  <a:moveTo>
                    <a:pt x="76" y="6"/>
                  </a:moveTo>
                  <a:lnTo>
                    <a:pt x="76" y="6"/>
                  </a:lnTo>
                  <a:lnTo>
                    <a:pt x="82" y="14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2" y="30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54" y="56"/>
                  </a:lnTo>
                  <a:lnTo>
                    <a:pt x="46" y="58"/>
                  </a:lnTo>
                  <a:lnTo>
                    <a:pt x="46" y="58"/>
                  </a:lnTo>
                  <a:lnTo>
                    <a:pt x="38" y="56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26" y="46"/>
                  </a:lnTo>
                  <a:lnTo>
                    <a:pt x="30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42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50" y="46"/>
                  </a:lnTo>
                  <a:lnTo>
                    <a:pt x="54" y="44"/>
                  </a:lnTo>
                  <a:lnTo>
                    <a:pt x="54" y="44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70" y="26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18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4" y="1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6" y="12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30" y="20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52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76" y="6"/>
                  </a:lnTo>
                  <a:lnTo>
                    <a:pt x="76" y="6"/>
                  </a:lnTo>
                  <a:close/>
                  <a:moveTo>
                    <a:pt x="52" y="30"/>
                  </a:moveTo>
                  <a:lnTo>
                    <a:pt x="52" y="30"/>
                  </a:lnTo>
                  <a:lnTo>
                    <a:pt x="4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28" y="24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5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8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14" y="82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30" y="82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52" y="62"/>
                  </a:lnTo>
                  <a:lnTo>
                    <a:pt x="52" y="62"/>
                  </a:lnTo>
                  <a:lnTo>
                    <a:pt x="52" y="62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26" y="70"/>
                  </a:lnTo>
                  <a:lnTo>
                    <a:pt x="22" y="70"/>
                  </a:lnTo>
                  <a:lnTo>
                    <a:pt x="22" y="70"/>
                  </a:lnTo>
                  <a:lnTo>
                    <a:pt x="18" y="70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2" y="64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56"/>
                  </a:lnTo>
                  <a:lnTo>
                    <a:pt x="14" y="5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40" y="36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58" y="36"/>
                  </a:lnTo>
                  <a:lnTo>
                    <a:pt x="58" y="36"/>
                  </a:lnTo>
                  <a:lnTo>
                    <a:pt x="52" y="30"/>
                  </a:lnTo>
                  <a:lnTo>
                    <a:pt x="52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5"/>
            <p:cNvSpPr>
              <a:spLocks noEditPoints="1"/>
            </p:cNvSpPr>
            <p:nvPr/>
          </p:nvSpPr>
          <p:spPr bwMode="auto">
            <a:xfrm>
              <a:off x="3335338" y="3595688"/>
              <a:ext cx="136525" cy="101600"/>
            </a:xfrm>
            <a:custGeom>
              <a:avLst/>
              <a:gdLst>
                <a:gd name="T0" fmla="*/ 30 w 86"/>
                <a:gd name="T1" fmla="*/ 46 h 64"/>
                <a:gd name="T2" fmla="*/ 18 w 86"/>
                <a:gd name="T3" fmla="*/ 10 h 64"/>
                <a:gd name="T4" fmla="*/ 68 w 86"/>
                <a:gd name="T5" fmla="*/ 10 h 64"/>
                <a:gd name="T6" fmla="*/ 18 w 86"/>
                <a:gd name="T7" fmla="*/ 64 h 64"/>
                <a:gd name="T8" fmla="*/ 70 w 86"/>
                <a:gd name="T9" fmla="*/ 64 h 64"/>
                <a:gd name="T10" fmla="*/ 70 w 86"/>
                <a:gd name="T11" fmla="*/ 0 h 64"/>
                <a:gd name="T12" fmla="*/ 18 w 86"/>
                <a:gd name="T13" fmla="*/ 0 h 64"/>
                <a:gd name="T14" fmla="*/ 18 w 86"/>
                <a:gd name="T15" fmla="*/ 64 h 64"/>
                <a:gd name="T16" fmla="*/ 14 w 86"/>
                <a:gd name="T17" fmla="*/ 12 h 64"/>
                <a:gd name="T18" fmla="*/ 6 w 86"/>
                <a:gd name="T19" fmla="*/ 14 h 64"/>
                <a:gd name="T20" fmla="*/ 4 w 86"/>
                <a:gd name="T21" fmla="*/ 8 h 64"/>
                <a:gd name="T22" fmla="*/ 6 w 86"/>
                <a:gd name="T23" fmla="*/ 6 h 64"/>
                <a:gd name="T24" fmla="*/ 14 w 86"/>
                <a:gd name="T25" fmla="*/ 8 h 64"/>
                <a:gd name="T26" fmla="*/ 14 w 86"/>
                <a:gd name="T27" fmla="*/ 12 h 64"/>
                <a:gd name="T28" fmla="*/ 12 w 86"/>
                <a:gd name="T29" fmla="*/ 58 h 64"/>
                <a:gd name="T30" fmla="*/ 4 w 86"/>
                <a:gd name="T31" fmla="*/ 56 h 64"/>
                <a:gd name="T32" fmla="*/ 4 w 86"/>
                <a:gd name="T33" fmla="*/ 52 h 64"/>
                <a:gd name="T34" fmla="*/ 12 w 86"/>
                <a:gd name="T35" fmla="*/ 50 h 64"/>
                <a:gd name="T36" fmla="*/ 14 w 86"/>
                <a:gd name="T37" fmla="*/ 52 h 64"/>
                <a:gd name="T38" fmla="*/ 14 w 86"/>
                <a:gd name="T39" fmla="*/ 40 h 64"/>
                <a:gd name="T40" fmla="*/ 12 w 86"/>
                <a:gd name="T41" fmla="*/ 42 h 64"/>
                <a:gd name="T42" fmla="*/ 4 w 86"/>
                <a:gd name="T43" fmla="*/ 40 h 64"/>
                <a:gd name="T44" fmla="*/ 4 w 86"/>
                <a:gd name="T45" fmla="*/ 36 h 64"/>
                <a:gd name="T46" fmla="*/ 6 w 86"/>
                <a:gd name="T47" fmla="*/ 34 h 64"/>
                <a:gd name="T48" fmla="*/ 14 w 86"/>
                <a:gd name="T49" fmla="*/ 36 h 64"/>
                <a:gd name="T50" fmla="*/ 14 w 86"/>
                <a:gd name="T51" fmla="*/ 40 h 64"/>
                <a:gd name="T52" fmla="*/ 14 w 86"/>
                <a:gd name="T53" fmla="*/ 26 h 64"/>
                <a:gd name="T54" fmla="*/ 6 w 86"/>
                <a:gd name="T55" fmla="*/ 28 h 64"/>
                <a:gd name="T56" fmla="*/ 4 w 86"/>
                <a:gd name="T57" fmla="*/ 26 h 64"/>
                <a:gd name="T58" fmla="*/ 4 w 86"/>
                <a:gd name="T59" fmla="*/ 22 h 64"/>
                <a:gd name="T60" fmla="*/ 12 w 86"/>
                <a:gd name="T61" fmla="*/ 20 h 64"/>
                <a:gd name="T62" fmla="*/ 14 w 86"/>
                <a:gd name="T63" fmla="*/ 22 h 64"/>
                <a:gd name="T64" fmla="*/ 14 w 86"/>
                <a:gd name="T65" fmla="*/ 26 h 64"/>
                <a:gd name="T66" fmla="*/ 80 w 86"/>
                <a:gd name="T67" fmla="*/ 58 h 64"/>
                <a:gd name="T68" fmla="*/ 74 w 86"/>
                <a:gd name="T69" fmla="*/ 56 h 64"/>
                <a:gd name="T70" fmla="*/ 74 w 86"/>
                <a:gd name="T71" fmla="*/ 52 h 64"/>
                <a:gd name="T72" fmla="*/ 80 w 86"/>
                <a:gd name="T73" fmla="*/ 50 h 64"/>
                <a:gd name="T74" fmla="*/ 82 w 86"/>
                <a:gd name="T75" fmla="*/ 52 h 64"/>
                <a:gd name="T76" fmla="*/ 82 w 86"/>
                <a:gd name="T77" fmla="*/ 12 h 64"/>
                <a:gd name="T78" fmla="*/ 76 w 86"/>
                <a:gd name="T79" fmla="*/ 14 h 64"/>
                <a:gd name="T80" fmla="*/ 74 w 86"/>
                <a:gd name="T81" fmla="*/ 12 h 64"/>
                <a:gd name="T82" fmla="*/ 76 w 86"/>
                <a:gd name="T83" fmla="*/ 6 h 64"/>
                <a:gd name="T84" fmla="*/ 80 w 86"/>
                <a:gd name="T85" fmla="*/ 6 h 64"/>
                <a:gd name="T86" fmla="*/ 82 w 86"/>
                <a:gd name="T87" fmla="*/ 12 h 64"/>
                <a:gd name="T88" fmla="*/ 82 w 86"/>
                <a:gd name="T89" fmla="*/ 40 h 64"/>
                <a:gd name="T90" fmla="*/ 76 w 86"/>
                <a:gd name="T91" fmla="*/ 42 h 64"/>
                <a:gd name="T92" fmla="*/ 74 w 86"/>
                <a:gd name="T93" fmla="*/ 40 h 64"/>
                <a:gd name="T94" fmla="*/ 74 w 86"/>
                <a:gd name="T95" fmla="*/ 36 h 64"/>
                <a:gd name="T96" fmla="*/ 80 w 86"/>
                <a:gd name="T97" fmla="*/ 34 h 64"/>
                <a:gd name="T98" fmla="*/ 82 w 86"/>
                <a:gd name="T99" fmla="*/ 36 h 64"/>
                <a:gd name="T100" fmla="*/ 82 w 86"/>
                <a:gd name="T101" fmla="*/ 40 h 64"/>
                <a:gd name="T102" fmla="*/ 82 w 86"/>
                <a:gd name="T103" fmla="*/ 26 h 64"/>
                <a:gd name="T104" fmla="*/ 76 w 86"/>
                <a:gd name="T105" fmla="*/ 28 h 64"/>
                <a:gd name="T106" fmla="*/ 74 w 86"/>
                <a:gd name="T107" fmla="*/ 26 h 64"/>
                <a:gd name="T108" fmla="*/ 74 w 86"/>
                <a:gd name="T109" fmla="*/ 22 h 64"/>
                <a:gd name="T110" fmla="*/ 80 w 86"/>
                <a:gd name="T111" fmla="*/ 20 h 64"/>
                <a:gd name="T112" fmla="*/ 82 w 86"/>
                <a:gd name="T113" fmla="*/ 22 h 64"/>
                <a:gd name="T114" fmla="*/ 82 w 86"/>
                <a:gd name="T115" fmla="*/ 2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6" h="64">
                  <a:moveTo>
                    <a:pt x="30" y="16"/>
                  </a:moveTo>
                  <a:lnTo>
                    <a:pt x="62" y="32"/>
                  </a:lnTo>
                  <a:lnTo>
                    <a:pt x="30" y="46"/>
                  </a:lnTo>
                  <a:lnTo>
                    <a:pt x="30" y="16"/>
                  </a:lnTo>
                  <a:lnTo>
                    <a:pt x="30" y="16"/>
                  </a:lnTo>
                  <a:close/>
                  <a:moveTo>
                    <a:pt x="18" y="10"/>
                  </a:moveTo>
                  <a:lnTo>
                    <a:pt x="18" y="52"/>
                  </a:lnTo>
                  <a:lnTo>
                    <a:pt x="68" y="52"/>
                  </a:lnTo>
                  <a:lnTo>
                    <a:pt x="68" y="10"/>
                  </a:lnTo>
                  <a:lnTo>
                    <a:pt x="18" y="10"/>
                  </a:lnTo>
                  <a:lnTo>
                    <a:pt x="18" y="10"/>
                  </a:lnTo>
                  <a:close/>
                  <a:moveTo>
                    <a:pt x="18" y="64"/>
                  </a:moveTo>
                  <a:lnTo>
                    <a:pt x="18" y="58"/>
                  </a:lnTo>
                  <a:lnTo>
                    <a:pt x="70" y="58"/>
                  </a:lnTo>
                  <a:lnTo>
                    <a:pt x="70" y="64"/>
                  </a:lnTo>
                  <a:lnTo>
                    <a:pt x="86" y="64"/>
                  </a:lnTo>
                  <a:lnTo>
                    <a:pt x="86" y="0"/>
                  </a:lnTo>
                  <a:lnTo>
                    <a:pt x="70" y="0"/>
                  </a:lnTo>
                  <a:lnTo>
                    <a:pt x="70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18" y="64"/>
                  </a:lnTo>
                  <a:lnTo>
                    <a:pt x="18" y="64"/>
                  </a:lnTo>
                  <a:close/>
                  <a:moveTo>
                    <a:pt x="14" y="12"/>
                  </a:moveTo>
                  <a:lnTo>
                    <a:pt x="14" y="12"/>
                  </a:lnTo>
                  <a:lnTo>
                    <a:pt x="12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14" y="12"/>
                  </a:lnTo>
                  <a:close/>
                  <a:moveTo>
                    <a:pt x="14" y="56"/>
                  </a:moveTo>
                  <a:lnTo>
                    <a:pt x="14" y="56"/>
                  </a:lnTo>
                  <a:lnTo>
                    <a:pt x="12" y="58"/>
                  </a:lnTo>
                  <a:lnTo>
                    <a:pt x="6" y="58"/>
                  </a:lnTo>
                  <a:lnTo>
                    <a:pt x="6" y="58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6"/>
                  </a:lnTo>
                  <a:lnTo>
                    <a:pt x="14" y="56"/>
                  </a:lnTo>
                  <a:close/>
                  <a:moveTo>
                    <a:pt x="14" y="40"/>
                  </a:moveTo>
                  <a:lnTo>
                    <a:pt x="14" y="40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40"/>
                  </a:lnTo>
                  <a:lnTo>
                    <a:pt x="14" y="40"/>
                  </a:ln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82" y="56"/>
                  </a:moveTo>
                  <a:lnTo>
                    <a:pt x="82" y="56"/>
                  </a:lnTo>
                  <a:lnTo>
                    <a:pt x="80" y="58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4" y="56"/>
                  </a:lnTo>
                  <a:lnTo>
                    <a:pt x="74" y="56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2" y="56"/>
                  </a:lnTo>
                  <a:lnTo>
                    <a:pt x="82" y="56"/>
                  </a:lnTo>
                  <a:close/>
                  <a:moveTo>
                    <a:pt x="82" y="12"/>
                  </a:moveTo>
                  <a:lnTo>
                    <a:pt x="82" y="12"/>
                  </a:lnTo>
                  <a:lnTo>
                    <a:pt x="80" y="14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4" y="12"/>
                  </a:lnTo>
                  <a:lnTo>
                    <a:pt x="74" y="12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2" y="12"/>
                  </a:lnTo>
                  <a:lnTo>
                    <a:pt x="82" y="12"/>
                  </a:lnTo>
                  <a:close/>
                  <a:moveTo>
                    <a:pt x="82" y="40"/>
                  </a:moveTo>
                  <a:lnTo>
                    <a:pt x="82" y="40"/>
                  </a:lnTo>
                  <a:lnTo>
                    <a:pt x="80" y="42"/>
                  </a:lnTo>
                  <a:lnTo>
                    <a:pt x="80" y="42"/>
                  </a:lnTo>
                  <a:lnTo>
                    <a:pt x="76" y="42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6" y="34"/>
                  </a:lnTo>
                  <a:lnTo>
                    <a:pt x="76" y="34"/>
                  </a:lnTo>
                  <a:lnTo>
                    <a:pt x="80" y="34"/>
                  </a:lnTo>
                  <a:lnTo>
                    <a:pt x="80" y="34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40"/>
                  </a:lnTo>
                  <a:lnTo>
                    <a:pt x="82" y="40"/>
                  </a:lnTo>
                  <a:close/>
                  <a:moveTo>
                    <a:pt x="82" y="26"/>
                  </a:moveTo>
                  <a:lnTo>
                    <a:pt x="82" y="26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4" y="26"/>
                  </a:lnTo>
                  <a:lnTo>
                    <a:pt x="74" y="26"/>
                  </a:lnTo>
                  <a:lnTo>
                    <a:pt x="74" y="26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80" y="20"/>
                  </a:lnTo>
                  <a:lnTo>
                    <a:pt x="80" y="20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6"/>
            <p:cNvSpPr>
              <a:spLocks noEditPoints="1"/>
            </p:cNvSpPr>
            <p:nvPr/>
          </p:nvSpPr>
          <p:spPr bwMode="auto">
            <a:xfrm>
              <a:off x="3217863" y="3392488"/>
              <a:ext cx="127000" cy="127000"/>
            </a:xfrm>
            <a:custGeom>
              <a:avLst/>
              <a:gdLst>
                <a:gd name="T0" fmla="*/ 28 w 80"/>
                <a:gd name="T1" fmla="*/ 0 h 80"/>
                <a:gd name="T2" fmla="*/ 48 w 80"/>
                <a:gd name="T3" fmla="*/ 8 h 80"/>
                <a:gd name="T4" fmla="*/ 56 w 80"/>
                <a:gd name="T5" fmla="*/ 18 h 80"/>
                <a:gd name="T6" fmla="*/ 58 w 80"/>
                <a:gd name="T7" fmla="*/ 28 h 80"/>
                <a:gd name="T8" fmla="*/ 54 w 80"/>
                <a:gd name="T9" fmla="*/ 42 h 80"/>
                <a:gd name="T10" fmla="*/ 56 w 80"/>
                <a:gd name="T11" fmla="*/ 42 h 80"/>
                <a:gd name="T12" fmla="*/ 76 w 80"/>
                <a:gd name="T13" fmla="*/ 64 h 80"/>
                <a:gd name="T14" fmla="*/ 80 w 80"/>
                <a:gd name="T15" fmla="*/ 70 h 80"/>
                <a:gd name="T16" fmla="*/ 76 w 80"/>
                <a:gd name="T17" fmla="*/ 76 h 80"/>
                <a:gd name="T18" fmla="*/ 76 w 80"/>
                <a:gd name="T19" fmla="*/ 76 h 80"/>
                <a:gd name="T20" fmla="*/ 70 w 80"/>
                <a:gd name="T21" fmla="*/ 80 h 80"/>
                <a:gd name="T22" fmla="*/ 64 w 80"/>
                <a:gd name="T23" fmla="*/ 76 h 80"/>
                <a:gd name="T24" fmla="*/ 42 w 80"/>
                <a:gd name="T25" fmla="*/ 56 h 80"/>
                <a:gd name="T26" fmla="*/ 42 w 80"/>
                <a:gd name="T27" fmla="*/ 54 h 80"/>
                <a:gd name="T28" fmla="*/ 28 w 80"/>
                <a:gd name="T29" fmla="*/ 58 h 80"/>
                <a:gd name="T30" fmla="*/ 18 w 80"/>
                <a:gd name="T31" fmla="*/ 56 h 80"/>
                <a:gd name="T32" fmla="*/ 8 w 80"/>
                <a:gd name="T33" fmla="*/ 50 h 80"/>
                <a:gd name="T34" fmla="*/ 0 w 80"/>
                <a:gd name="T35" fmla="*/ 28 h 80"/>
                <a:gd name="T36" fmla="*/ 2 w 80"/>
                <a:gd name="T37" fmla="*/ 18 h 80"/>
                <a:gd name="T38" fmla="*/ 8 w 80"/>
                <a:gd name="T39" fmla="*/ 8 h 80"/>
                <a:gd name="T40" fmla="*/ 28 w 80"/>
                <a:gd name="T41" fmla="*/ 0 h 80"/>
                <a:gd name="T42" fmla="*/ 28 w 80"/>
                <a:gd name="T43" fmla="*/ 0 h 80"/>
                <a:gd name="T44" fmla="*/ 42 w 80"/>
                <a:gd name="T45" fmla="*/ 14 h 80"/>
                <a:gd name="T46" fmla="*/ 28 w 80"/>
                <a:gd name="T47" fmla="*/ 10 h 80"/>
                <a:gd name="T48" fmla="*/ 22 w 80"/>
                <a:gd name="T49" fmla="*/ 10 h 80"/>
                <a:gd name="T50" fmla="*/ 14 w 80"/>
                <a:gd name="T51" fmla="*/ 14 h 80"/>
                <a:gd name="T52" fmla="*/ 10 w 80"/>
                <a:gd name="T53" fmla="*/ 28 h 80"/>
                <a:gd name="T54" fmla="*/ 10 w 80"/>
                <a:gd name="T55" fmla="*/ 36 h 80"/>
                <a:gd name="T56" fmla="*/ 14 w 80"/>
                <a:gd name="T57" fmla="*/ 42 h 80"/>
                <a:gd name="T58" fmla="*/ 28 w 80"/>
                <a:gd name="T59" fmla="*/ 48 h 80"/>
                <a:gd name="T60" fmla="*/ 36 w 80"/>
                <a:gd name="T61" fmla="*/ 48 h 80"/>
                <a:gd name="T62" fmla="*/ 42 w 80"/>
                <a:gd name="T63" fmla="*/ 42 h 80"/>
                <a:gd name="T64" fmla="*/ 48 w 80"/>
                <a:gd name="T65" fmla="*/ 28 h 80"/>
                <a:gd name="T66" fmla="*/ 46 w 80"/>
                <a:gd name="T67" fmla="*/ 22 h 80"/>
                <a:gd name="T68" fmla="*/ 42 w 80"/>
                <a:gd name="T69" fmla="*/ 1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0">
                  <a:moveTo>
                    <a:pt x="28" y="0"/>
                  </a:moveTo>
                  <a:lnTo>
                    <a:pt x="28" y="0"/>
                  </a:lnTo>
                  <a:lnTo>
                    <a:pt x="40" y="2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6" y="18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6" y="36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56" y="42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8" y="66"/>
                  </a:lnTo>
                  <a:lnTo>
                    <a:pt x="80" y="70"/>
                  </a:lnTo>
                  <a:lnTo>
                    <a:pt x="78" y="74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4" y="80"/>
                  </a:lnTo>
                  <a:lnTo>
                    <a:pt x="70" y="80"/>
                  </a:lnTo>
                  <a:lnTo>
                    <a:pt x="66" y="80"/>
                  </a:lnTo>
                  <a:lnTo>
                    <a:pt x="64" y="76"/>
                  </a:lnTo>
                  <a:lnTo>
                    <a:pt x="42" y="56"/>
                  </a:lnTo>
                  <a:lnTo>
                    <a:pt x="42" y="56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36" y="56"/>
                  </a:lnTo>
                  <a:lnTo>
                    <a:pt x="28" y="58"/>
                  </a:lnTo>
                  <a:lnTo>
                    <a:pt x="28" y="58"/>
                  </a:lnTo>
                  <a:lnTo>
                    <a:pt x="18" y="56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2" y="4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18"/>
                  </a:lnTo>
                  <a:lnTo>
                    <a:pt x="8" y="8"/>
                  </a:lnTo>
                  <a:lnTo>
                    <a:pt x="8" y="8"/>
                  </a:lnTo>
                  <a:lnTo>
                    <a:pt x="18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close/>
                  <a:moveTo>
                    <a:pt x="42" y="14"/>
                  </a:moveTo>
                  <a:lnTo>
                    <a:pt x="42" y="14"/>
                  </a:lnTo>
                  <a:lnTo>
                    <a:pt x="36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2" y="1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22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36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22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36" y="48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6" y="36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6" y="22"/>
                  </a:lnTo>
                  <a:lnTo>
                    <a:pt x="42" y="14"/>
                  </a:lnTo>
                  <a:lnTo>
                    <a:pt x="4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7"/>
            <p:cNvSpPr>
              <a:spLocks noEditPoints="1"/>
            </p:cNvSpPr>
            <p:nvPr/>
          </p:nvSpPr>
          <p:spPr bwMode="auto">
            <a:xfrm>
              <a:off x="3709988" y="3017838"/>
              <a:ext cx="165100" cy="165100"/>
            </a:xfrm>
            <a:custGeom>
              <a:avLst/>
              <a:gdLst>
                <a:gd name="T0" fmla="*/ 32 w 104"/>
                <a:gd name="T1" fmla="*/ 4 h 104"/>
                <a:gd name="T2" fmla="*/ 4 w 104"/>
                <a:gd name="T3" fmla="*/ 32 h 104"/>
                <a:gd name="T4" fmla="*/ 2 w 104"/>
                <a:gd name="T5" fmla="*/ 64 h 104"/>
                <a:gd name="T6" fmla="*/ 24 w 104"/>
                <a:gd name="T7" fmla="*/ 96 h 104"/>
                <a:gd name="T8" fmla="*/ 52 w 104"/>
                <a:gd name="T9" fmla="*/ 104 h 104"/>
                <a:gd name="T10" fmla="*/ 90 w 104"/>
                <a:gd name="T11" fmla="*/ 90 h 104"/>
                <a:gd name="T12" fmla="*/ 104 w 104"/>
                <a:gd name="T13" fmla="*/ 52 h 104"/>
                <a:gd name="T14" fmla="*/ 96 w 104"/>
                <a:gd name="T15" fmla="*/ 24 h 104"/>
                <a:gd name="T16" fmla="*/ 62 w 104"/>
                <a:gd name="T17" fmla="*/ 2 h 104"/>
                <a:gd name="T18" fmla="*/ 94 w 104"/>
                <a:gd name="T19" fmla="*/ 54 h 104"/>
                <a:gd name="T20" fmla="*/ 94 w 104"/>
                <a:gd name="T21" fmla="*/ 56 h 104"/>
                <a:gd name="T22" fmla="*/ 88 w 104"/>
                <a:gd name="T23" fmla="*/ 76 h 104"/>
                <a:gd name="T24" fmla="*/ 68 w 104"/>
                <a:gd name="T25" fmla="*/ 92 h 104"/>
                <a:gd name="T26" fmla="*/ 52 w 104"/>
                <a:gd name="T27" fmla="*/ 94 h 104"/>
                <a:gd name="T28" fmla="*/ 24 w 104"/>
                <a:gd name="T29" fmla="*/ 84 h 104"/>
                <a:gd name="T30" fmla="*/ 24 w 104"/>
                <a:gd name="T31" fmla="*/ 82 h 104"/>
                <a:gd name="T32" fmla="*/ 54 w 104"/>
                <a:gd name="T33" fmla="*/ 54 h 104"/>
                <a:gd name="T34" fmla="*/ 90 w 104"/>
                <a:gd name="T35" fmla="*/ 58 h 104"/>
                <a:gd name="T36" fmla="*/ 78 w 104"/>
                <a:gd name="T37" fmla="*/ 80 h 104"/>
                <a:gd name="T38" fmla="*/ 66 w 104"/>
                <a:gd name="T39" fmla="*/ 88 h 104"/>
                <a:gd name="T40" fmla="*/ 46 w 104"/>
                <a:gd name="T41" fmla="*/ 90 h 104"/>
                <a:gd name="T42" fmla="*/ 30 w 104"/>
                <a:gd name="T43" fmla="*/ 84 h 104"/>
                <a:gd name="T44" fmla="*/ 50 w 104"/>
                <a:gd name="T45" fmla="*/ 10 h 104"/>
                <a:gd name="T46" fmla="*/ 50 w 104"/>
                <a:gd name="T47" fmla="*/ 52 h 104"/>
                <a:gd name="T48" fmla="*/ 22 w 104"/>
                <a:gd name="T49" fmla="*/ 80 h 104"/>
                <a:gd name="T50" fmla="*/ 14 w 104"/>
                <a:gd name="T51" fmla="*/ 68 h 104"/>
                <a:gd name="T52" fmla="*/ 14 w 104"/>
                <a:gd name="T53" fmla="*/ 36 h 104"/>
                <a:gd name="T54" fmla="*/ 22 w 104"/>
                <a:gd name="T55" fmla="*/ 22 h 104"/>
                <a:gd name="T56" fmla="*/ 50 w 104"/>
                <a:gd name="T57" fmla="*/ 10 h 104"/>
                <a:gd name="T58" fmla="*/ 56 w 104"/>
                <a:gd name="T59" fmla="*/ 52 h 104"/>
                <a:gd name="T60" fmla="*/ 60 w 104"/>
                <a:gd name="T61" fmla="*/ 52 h 104"/>
                <a:gd name="T62" fmla="*/ 54 w 104"/>
                <a:gd name="T63" fmla="*/ 32 h 104"/>
                <a:gd name="T64" fmla="*/ 76 w 104"/>
                <a:gd name="T65" fmla="*/ 52 h 104"/>
                <a:gd name="T66" fmla="*/ 86 w 104"/>
                <a:gd name="T67" fmla="*/ 52 h 104"/>
                <a:gd name="T68" fmla="*/ 94 w 104"/>
                <a:gd name="T69" fmla="*/ 50 h 104"/>
                <a:gd name="T70" fmla="*/ 90 w 104"/>
                <a:gd name="T71" fmla="*/ 52 h 104"/>
                <a:gd name="T72" fmla="*/ 54 w 104"/>
                <a:gd name="T73" fmla="*/ 10 h 104"/>
                <a:gd name="T74" fmla="*/ 58 w 104"/>
                <a:gd name="T75" fmla="*/ 10 h 104"/>
                <a:gd name="T76" fmla="*/ 64 w 104"/>
                <a:gd name="T77" fmla="*/ 12 h 104"/>
                <a:gd name="T78" fmla="*/ 82 w 104"/>
                <a:gd name="T79" fmla="*/ 22 h 104"/>
                <a:gd name="T80" fmla="*/ 92 w 104"/>
                <a:gd name="T81" fmla="*/ 36 h 104"/>
                <a:gd name="T82" fmla="*/ 52 w 104"/>
                <a:gd name="T83" fmla="*/ 8 h 104"/>
                <a:gd name="T84" fmla="*/ 78 w 104"/>
                <a:gd name="T85" fmla="*/ 16 h 104"/>
                <a:gd name="T86" fmla="*/ 96 w 104"/>
                <a:gd name="T87" fmla="*/ 44 h 104"/>
                <a:gd name="T88" fmla="*/ 94 w 104"/>
                <a:gd name="T89" fmla="*/ 70 h 104"/>
                <a:gd name="T90" fmla="*/ 70 w 104"/>
                <a:gd name="T91" fmla="*/ 94 h 104"/>
                <a:gd name="T92" fmla="*/ 44 w 104"/>
                <a:gd name="T93" fmla="*/ 96 h 104"/>
                <a:gd name="T94" fmla="*/ 14 w 104"/>
                <a:gd name="T95" fmla="*/ 78 h 104"/>
                <a:gd name="T96" fmla="*/ 8 w 104"/>
                <a:gd name="T97" fmla="*/ 52 h 104"/>
                <a:gd name="T98" fmla="*/ 20 w 104"/>
                <a:gd name="T99" fmla="*/ 20 h 104"/>
                <a:gd name="T100" fmla="*/ 52 w 104"/>
                <a:gd name="T101" fmla="*/ 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4" h="104">
                  <a:moveTo>
                    <a:pt x="52" y="0"/>
                  </a:moveTo>
                  <a:lnTo>
                    <a:pt x="52" y="0"/>
                  </a:lnTo>
                  <a:lnTo>
                    <a:pt x="42" y="2"/>
                  </a:lnTo>
                  <a:lnTo>
                    <a:pt x="32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2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64"/>
                  </a:lnTo>
                  <a:lnTo>
                    <a:pt x="4" y="72"/>
                  </a:lnTo>
                  <a:lnTo>
                    <a:pt x="10" y="82"/>
                  </a:lnTo>
                  <a:lnTo>
                    <a:pt x="16" y="90"/>
                  </a:lnTo>
                  <a:lnTo>
                    <a:pt x="24" y="96"/>
                  </a:lnTo>
                  <a:lnTo>
                    <a:pt x="32" y="100"/>
                  </a:lnTo>
                  <a:lnTo>
                    <a:pt x="42" y="10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62" y="104"/>
                  </a:lnTo>
                  <a:lnTo>
                    <a:pt x="72" y="100"/>
                  </a:lnTo>
                  <a:lnTo>
                    <a:pt x="82" y="96"/>
                  </a:lnTo>
                  <a:lnTo>
                    <a:pt x="90" y="90"/>
                  </a:lnTo>
                  <a:lnTo>
                    <a:pt x="96" y="82"/>
                  </a:lnTo>
                  <a:lnTo>
                    <a:pt x="100" y="72"/>
                  </a:lnTo>
                  <a:lnTo>
                    <a:pt x="104" y="64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4" y="42"/>
                  </a:lnTo>
                  <a:lnTo>
                    <a:pt x="100" y="32"/>
                  </a:lnTo>
                  <a:lnTo>
                    <a:pt x="96" y="24"/>
                  </a:lnTo>
                  <a:lnTo>
                    <a:pt x="90" y="16"/>
                  </a:lnTo>
                  <a:lnTo>
                    <a:pt x="82" y="10"/>
                  </a:lnTo>
                  <a:lnTo>
                    <a:pt x="72" y="4"/>
                  </a:lnTo>
                  <a:lnTo>
                    <a:pt x="62" y="2"/>
                  </a:lnTo>
                  <a:lnTo>
                    <a:pt x="52" y="0"/>
                  </a:lnTo>
                  <a:lnTo>
                    <a:pt x="52" y="0"/>
                  </a:lnTo>
                  <a:close/>
                  <a:moveTo>
                    <a:pt x="54" y="54"/>
                  </a:moveTo>
                  <a:lnTo>
                    <a:pt x="94" y="54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4" y="56"/>
                  </a:lnTo>
                  <a:lnTo>
                    <a:pt x="94" y="56"/>
                  </a:lnTo>
                  <a:lnTo>
                    <a:pt x="92" y="68"/>
                  </a:lnTo>
                  <a:lnTo>
                    <a:pt x="92" y="68"/>
                  </a:lnTo>
                  <a:lnTo>
                    <a:pt x="88" y="76"/>
                  </a:lnTo>
                  <a:lnTo>
                    <a:pt x="82" y="82"/>
                  </a:lnTo>
                  <a:lnTo>
                    <a:pt x="82" y="82"/>
                  </a:lnTo>
                  <a:lnTo>
                    <a:pt x="76" y="88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0" y="94"/>
                  </a:lnTo>
                  <a:lnTo>
                    <a:pt x="52" y="94"/>
                  </a:lnTo>
                  <a:lnTo>
                    <a:pt x="52" y="94"/>
                  </a:lnTo>
                  <a:lnTo>
                    <a:pt x="44" y="94"/>
                  </a:lnTo>
                  <a:lnTo>
                    <a:pt x="36" y="92"/>
                  </a:lnTo>
                  <a:lnTo>
                    <a:pt x="36" y="92"/>
                  </a:lnTo>
                  <a:lnTo>
                    <a:pt x="24" y="84"/>
                  </a:lnTo>
                  <a:lnTo>
                    <a:pt x="24" y="84"/>
                  </a:lnTo>
                  <a:lnTo>
                    <a:pt x="24" y="84"/>
                  </a:lnTo>
                  <a:lnTo>
                    <a:pt x="24" y="84"/>
                  </a:lnTo>
                  <a:lnTo>
                    <a:pt x="24" y="82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54" y="54"/>
                  </a:lnTo>
                  <a:lnTo>
                    <a:pt x="54" y="54"/>
                  </a:lnTo>
                  <a:close/>
                  <a:moveTo>
                    <a:pt x="30" y="84"/>
                  </a:moveTo>
                  <a:lnTo>
                    <a:pt x="54" y="58"/>
                  </a:lnTo>
                  <a:lnTo>
                    <a:pt x="90" y="58"/>
                  </a:lnTo>
                  <a:lnTo>
                    <a:pt x="90" y="58"/>
                  </a:lnTo>
                  <a:lnTo>
                    <a:pt x="88" y="66"/>
                  </a:lnTo>
                  <a:lnTo>
                    <a:pt x="88" y="66"/>
                  </a:lnTo>
                  <a:lnTo>
                    <a:pt x="84" y="74"/>
                  </a:lnTo>
                  <a:lnTo>
                    <a:pt x="78" y="80"/>
                  </a:lnTo>
                  <a:lnTo>
                    <a:pt x="78" y="80"/>
                  </a:lnTo>
                  <a:lnTo>
                    <a:pt x="74" y="84"/>
                  </a:lnTo>
                  <a:lnTo>
                    <a:pt x="66" y="88"/>
                  </a:lnTo>
                  <a:lnTo>
                    <a:pt x="66" y="88"/>
                  </a:lnTo>
                  <a:lnTo>
                    <a:pt x="60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46" y="90"/>
                  </a:lnTo>
                  <a:lnTo>
                    <a:pt x="38" y="88"/>
                  </a:lnTo>
                  <a:lnTo>
                    <a:pt x="38" y="88"/>
                  </a:lnTo>
                  <a:lnTo>
                    <a:pt x="30" y="84"/>
                  </a:lnTo>
                  <a:lnTo>
                    <a:pt x="30" y="84"/>
                  </a:lnTo>
                  <a:close/>
                  <a:moveTo>
                    <a:pt x="50" y="10"/>
                  </a:moveTo>
                  <a:lnTo>
                    <a:pt x="50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0" y="12"/>
                  </a:lnTo>
                  <a:lnTo>
                    <a:pt x="50" y="52"/>
                  </a:lnTo>
                  <a:lnTo>
                    <a:pt x="50" y="52"/>
                  </a:lnTo>
                  <a:lnTo>
                    <a:pt x="50" y="52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0" y="80"/>
                  </a:lnTo>
                  <a:lnTo>
                    <a:pt x="20" y="80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0" y="60"/>
                  </a:lnTo>
                  <a:lnTo>
                    <a:pt x="10" y="52"/>
                  </a:lnTo>
                  <a:lnTo>
                    <a:pt x="10" y="44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8" y="3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8" y="18"/>
                  </a:lnTo>
                  <a:lnTo>
                    <a:pt x="36" y="14"/>
                  </a:lnTo>
                  <a:lnTo>
                    <a:pt x="42" y="12"/>
                  </a:lnTo>
                  <a:lnTo>
                    <a:pt x="50" y="10"/>
                  </a:lnTo>
                  <a:lnTo>
                    <a:pt x="50" y="10"/>
                  </a:lnTo>
                  <a:close/>
                  <a:moveTo>
                    <a:pt x="60" y="52"/>
                  </a:moveTo>
                  <a:lnTo>
                    <a:pt x="56" y="52"/>
                  </a:lnTo>
                  <a:lnTo>
                    <a:pt x="56" y="52"/>
                  </a:lnTo>
                  <a:lnTo>
                    <a:pt x="54" y="50"/>
                  </a:lnTo>
                  <a:lnTo>
                    <a:pt x="54" y="46"/>
                  </a:lnTo>
                  <a:lnTo>
                    <a:pt x="60" y="52"/>
                  </a:lnTo>
                  <a:lnTo>
                    <a:pt x="60" y="52"/>
                  </a:lnTo>
                  <a:close/>
                  <a:moveTo>
                    <a:pt x="72" y="52"/>
                  </a:moveTo>
                  <a:lnTo>
                    <a:pt x="64" y="52"/>
                  </a:lnTo>
                  <a:lnTo>
                    <a:pt x="54" y="42"/>
                  </a:lnTo>
                  <a:lnTo>
                    <a:pt x="54" y="32"/>
                  </a:lnTo>
                  <a:lnTo>
                    <a:pt x="72" y="52"/>
                  </a:lnTo>
                  <a:lnTo>
                    <a:pt x="72" y="52"/>
                  </a:lnTo>
                  <a:close/>
                  <a:moveTo>
                    <a:pt x="86" y="52"/>
                  </a:moveTo>
                  <a:lnTo>
                    <a:pt x="76" y="52"/>
                  </a:lnTo>
                  <a:lnTo>
                    <a:pt x="54" y="28"/>
                  </a:lnTo>
                  <a:lnTo>
                    <a:pt x="54" y="20"/>
                  </a:lnTo>
                  <a:lnTo>
                    <a:pt x="86" y="52"/>
                  </a:lnTo>
                  <a:lnTo>
                    <a:pt x="86" y="52"/>
                  </a:lnTo>
                  <a:close/>
                  <a:moveTo>
                    <a:pt x="94" y="46"/>
                  </a:moveTo>
                  <a:lnTo>
                    <a:pt x="94" y="46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94" y="52"/>
                  </a:lnTo>
                  <a:lnTo>
                    <a:pt x="90" y="52"/>
                  </a:lnTo>
                  <a:lnTo>
                    <a:pt x="54" y="16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8" y="10"/>
                  </a:lnTo>
                  <a:lnTo>
                    <a:pt x="94" y="46"/>
                  </a:lnTo>
                  <a:lnTo>
                    <a:pt x="94" y="46"/>
                  </a:lnTo>
                  <a:close/>
                  <a:moveTo>
                    <a:pt x="64" y="12"/>
                  </a:moveTo>
                  <a:lnTo>
                    <a:pt x="64" y="12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6" y="18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8" y="30"/>
                  </a:lnTo>
                  <a:lnTo>
                    <a:pt x="92" y="36"/>
                  </a:lnTo>
                  <a:lnTo>
                    <a:pt x="92" y="36"/>
                  </a:lnTo>
                  <a:lnTo>
                    <a:pt x="92" y="40"/>
                  </a:lnTo>
                  <a:lnTo>
                    <a:pt x="64" y="12"/>
                  </a:lnTo>
                  <a:lnTo>
                    <a:pt x="64" y="12"/>
                  </a:lnTo>
                  <a:close/>
                  <a:moveTo>
                    <a:pt x="52" y="8"/>
                  </a:moveTo>
                  <a:lnTo>
                    <a:pt x="52" y="8"/>
                  </a:lnTo>
                  <a:lnTo>
                    <a:pt x="62" y="8"/>
                  </a:lnTo>
                  <a:lnTo>
                    <a:pt x="70" y="10"/>
                  </a:lnTo>
                  <a:lnTo>
                    <a:pt x="78" y="16"/>
                  </a:lnTo>
                  <a:lnTo>
                    <a:pt x="84" y="20"/>
                  </a:lnTo>
                  <a:lnTo>
                    <a:pt x="90" y="28"/>
                  </a:lnTo>
                  <a:lnTo>
                    <a:pt x="94" y="34"/>
                  </a:lnTo>
                  <a:lnTo>
                    <a:pt x="96" y="44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6" y="62"/>
                  </a:lnTo>
                  <a:lnTo>
                    <a:pt x="94" y="70"/>
                  </a:lnTo>
                  <a:lnTo>
                    <a:pt x="90" y="78"/>
                  </a:lnTo>
                  <a:lnTo>
                    <a:pt x="84" y="84"/>
                  </a:lnTo>
                  <a:lnTo>
                    <a:pt x="78" y="90"/>
                  </a:lnTo>
                  <a:lnTo>
                    <a:pt x="70" y="94"/>
                  </a:lnTo>
                  <a:lnTo>
                    <a:pt x="62" y="96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44" y="96"/>
                  </a:lnTo>
                  <a:lnTo>
                    <a:pt x="34" y="94"/>
                  </a:lnTo>
                  <a:lnTo>
                    <a:pt x="28" y="90"/>
                  </a:lnTo>
                  <a:lnTo>
                    <a:pt x="20" y="84"/>
                  </a:lnTo>
                  <a:lnTo>
                    <a:pt x="14" y="78"/>
                  </a:lnTo>
                  <a:lnTo>
                    <a:pt x="10" y="70"/>
                  </a:lnTo>
                  <a:lnTo>
                    <a:pt x="8" y="62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44"/>
                  </a:lnTo>
                  <a:lnTo>
                    <a:pt x="10" y="34"/>
                  </a:lnTo>
                  <a:lnTo>
                    <a:pt x="14" y="28"/>
                  </a:lnTo>
                  <a:lnTo>
                    <a:pt x="20" y="20"/>
                  </a:lnTo>
                  <a:lnTo>
                    <a:pt x="28" y="16"/>
                  </a:lnTo>
                  <a:lnTo>
                    <a:pt x="34" y="10"/>
                  </a:lnTo>
                  <a:lnTo>
                    <a:pt x="44" y="8"/>
                  </a:lnTo>
                  <a:lnTo>
                    <a:pt x="52" y="8"/>
                  </a:lnTo>
                  <a:lnTo>
                    <a:pt x="5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8"/>
            <p:cNvSpPr>
              <a:spLocks noEditPoints="1"/>
            </p:cNvSpPr>
            <p:nvPr/>
          </p:nvSpPr>
          <p:spPr bwMode="auto">
            <a:xfrm>
              <a:off x="4605338" y="3052763"/>
              <a:ext cx="387350" cy="317500"/>
            </a:xfrm>
            <a:custGeom>
              <a:avLst/>
              <a:gdLst>
                <a:gd name="T0" fmla="*/ 196 w 244"/>
                <a:gd name="T1" fmla="*/ 34 h 200"/>
                <a:gd name="T2" fmla="*/ 230 w 244"/>
                <a:gd name="T3" fmla="*/ 18 h 200"/>
                <a:gd name="T4" fmla="*/ 232 w 244"/>
                <a:gd name="T5" fmla="*/ 20 h 200"/>
                <a:gd name="T6" fmla="*/ 242 w 244"/>
                <a:gd name="T7" fmla="*/ 40 h 200"/>
                <a:gd name="T8" fmla="*/ 242 w 244"/>
                <a:gd name="T9" fmla="*/ 44 h 200"/>
                <a:gd name="T10" fmla="*/ 208 w 244"/>
                <a:gd name="T11" fmla="*/ 60 h 200"/>
                <a:gd name="T12" fmla="*/ 148 w 244"/>
                <a:gd name="T13" fmla="*/ 88 h 200"/>
                <a:gd name="T14" fmla="*/ 148 w 244"/>
                <a:gd name="T15" fmla="*/ 90 h 200"/>
                <a:gd name="T16" fmla="*/ 96 w 244"/>
                <a:gd name="T17" fmla="*/ 96 h 200"/>
                <a:gd name="T18" fmla="*/ 94 w 244"/>
                <a:gd name="T19" fmla="*/ 94 h 200"/>
                <a:gd name="T20" fmla="*/ 132 w 244"/>
                <a:gd name="T21" fmla="*/ 58 h 200"/>
                <a:gd name="T22" fmla="*/ 134 w 244"/>
                <a:gd name="T23" fmla="*/ 58 h 200"/>
                <a:gd name="T24" fmla="*/ 188 w 244"/>
                <a:gd name="T25" fmla="*/ 44 h 200"/>
                <a:gd name="T26" fmla="*/ 94 w 244"/>
                <a:gd name="T27" fmla="*/ 50 h 200"/>
                <a:gd name="T28" fmla="*/ 70 w 244"/>
                <a:gd name="T29" fmla="*/ 58 h 200"/>
                <a:gd name="T30" fmla="*/ 54 w 244"/>
                <a:gd name="T31" fmla="*/ 76 h 200"/>
                <a:gd name="T32" fmla="*/ 52 w 244"/>
                <a:gd name="T33" fmla="*/ 92 h 200"/>
                <a:gd name="T34" fmla="*/ 58 w 244"/>
                <a:gd name="T35" fmla="*/ 116 h 200"/>
                <a:gd name="T36" fmla="*/ 78 w 244"/>
                <a:gd name="T37" fmla="*/ 132 h 200"/>
                <a:gd name="T38" fmla="*/ 94 w 244"/>
                <a:gd name="T39" fmla="*/ 134 h 200"/>
                <a:gd name="T40" fmla="*/ 114 w 244"/>
                <a:gd name="T41" fmla="*/ 130 h 200"/>
                <a:gd name="T42" fmla="*/ 132 w 244"/>
                <a:gd name="T43" fmla="*/ 108 h 200"/>
                <a:gd name="T44" fmla="*/ 112 w 244"/>
                <a:gd name="T45" fmla="*/ 104 h 200"/>
                <a:gd name="T46" fmla="*/ 100 w 244"/>
                <a:gd name="T47" fmla="*/ 114 h 200"/>
                <a:gd name="T48" fmla="*/ 86 w 244"/>
                <a:gd name="T49" fmla="*/ 112 h 200"/>
                <a:gd name="T50" fmla="*/ 72 w 244"/>
                <a:gd name="T51" fmla="*/ 92 h 200"/>
                <a:gd name="T52" fmla="*/ 78 w 244"/>
                <a:gd name="T53" fmla="*/ 78 h 200"/>
                <a:gd name="T54" fmla="*/ 94 w 244"/>
                <a:gd name="T55" fmla="*/ 72 h 200"/>
                <a:gd name="T56" fmla="*/ 118 w 244"/>
                <a:gd name="T57" fmla="*/ 58 h 200"/>
                <a:gd name="T58" fmla="*/ 94 w 244"/>
                <a:gd name="T59" fmla="*/ 50 h 200"/>
                <a:gd name="T60" fmla="*/ 140 w 244"/>
                <a:gd name="T61" fmla="*/ 186 h 200"/>
                <a:gd name="T62" fmla="*/ 154 w 244"/>
                <a:gd name="T63" fmla="*/ 198 h 200"/>
                <a:gd name="T64" fmla="*/ 170 w 244"/>
                <a:gd name="T65" fmla="*/ 194 h 200"/>
                <a:gd name="T66" fmla="*/ 172 w 244"/>
                <a:gd name="T67" fmla="*/ 180 h 200"/>
                <a:gd name="T68" fmla="*/ 156 w 244"/>
                <a:gd name="T69" fmla="*/ 162 h 200"/>
                <a:gd name="T70" fmla="*/ 186 w 244"/>
                <a:gd name="T71" fmla="*/ 114 h 200"/>
                <a:gd name="T72" fmla="*/ 186 w 244"/>
                <a:gd name="T73" fmla="*/ 82 h 200"/>
                <a:gd name="T74" fmla="*/ 164 w 244"/>
                <a:gd name="T75" fmla="*/ 80 h 200"/>
                <a:gd name="T76" fmla="*/ 164 w 244"/>
                <a:gd name="T77" fmla="*/ 108 h 200"/>
                <a:gd name="T78" fmla="*/ 144 w 244"/>
                <a:gd name="T79" fmla="*/ 144 h 200"/>
                <a:gd name="T80" fmla="*/ 108 w 244"/>
                <a:gd name="T81" fmla="*/ 164 h 200"/>
                <a:gd name="T82" fmla="*/ 80 w 244"/>
                <a:gd name="T83" fmla="*/ 164 h 200"/>
                <a:gd name="T84" fmla="*/ 42 w 244"/>
                <a:gd name="T85" fmla="*/ 144 h 200"/>
                <a:gd name="T86" fmla="*/ 24 w 244"/>
                <a:gd name="T87" fmla="*/ 108 h 200"/>
                <a:gd name="T88" fmla="*/ 24 w 244"/>
                <a:gd name="T89" fmla="*/ 78 h 200"/>
                <a:gd name="T90" fmla="*/ 42 w 244"/>
                <a:gd name="T91" fmla="*/ 42 h 200"/>
                <a:gd name="T92" fmla="*/ 80 w 244"/>
                <a:gd name="T93" fmla="*/ 22 h 200"/>
                <a:gd name="T94" fmla="*/ 110 w 244"/>
                <a:gd name="T95" fmla="*/ 24 h 200"/>
                <a:gd name="T96" fmla="*/ 152 w 244"/>
                <a:gd name="T97" fmla="*/ 50 h 200"/>
                <a:gd name="T98" fmla="*/ 160 w 244"/>
                <a:gd name="T99" fmla="*/ 26 h 200"/>
                <a:gd name="T100" fmla="*/ 110 w 244"/>
                <a:gd name="T101" fmla="*/ 0 h 200"/>
                <a:gd name="T102" fmla="*/ 94 w 244"/>
                <a:gd name="T103" fmla="*/ 0 h 200"/>
                <a:gd name="T104" fmla="*/ 42 w 244"/>
                <a:gd name="T105" fmla="*/ 14 h 200"/>
                <a:gd name="T106" fmla="*/ 8 w 244"/>
                <a:gd name="T107" fmla="*/ 56 h 200"/>
                <a:gd name="T108" fmla="*/ 0 w 244"/>
                <a:gd name="T109" fmla="*/ 94 h 200"/>
                <a:gd name="T110" fmla="*/ 18 w 244"/>
                <a:gd name="T111" fmla="*/ 148 h 200"/>
                <a:gd name="T112" fmla="*/ 18 w 244"/>
                <a:gd name="T113" fmla="*/ 176 h 200"/>
                <a:gd name="T114" fmla="*/ 16 w 244"/>
                <a:gd name="T115" fmla="*/ 190 h 200"/>
                <a:gd name="T116" fmla="*/ 28 w 244"/>
                <a:gd name="T117" fmla="*/ 200 h 200"/>
                <a:gd name="T118" fmla="*/ 38 w 244"/>
                <a:gd name="T119" fmla="*/ 196 h 200"/>
                <a:gd name="T120" fmla="*/ 54 w 244"/>
                <a:gd name="T121" fmla="*/ 178 h 200"/>
                <a:gd name="T122" fmla="*/ 94 w 244"/>
                <a:gd name="T123" fmla="*/ 186 h 200"/>
                <a:gd name="T124" fmla="*/ 134 w 244"/>
                <a:gd name="T125" fmla="*/ 17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4" h="200">
                  <a:moveTo>
                    <a:pt x="188" y="44"/>
                  </a:moveTo>
                  <a:lnTo>
                    <a:pt x="196" y="34"/>
                  </a:lnTo>
                  <a:lnTo>
                    <a:pt x="196" y="34"/>
                  </a:lnTo>
                  <a:lnTo>
                    <a:pt x="196" y="32"/>
                  </a:lnTo>
                  <a:lnTo>
                    <a:pt x="230" y="18"/>
                  </a:lnTo>
                  <a:lnTo>
                    <a:pt x="230" y="18"/>
                  </a:lnTo>
                  <a:lnTo>
                    <a:pt x="232" y="18"/>
                  </a:lnTo>
                  <a:lnTo>
                    <a:pt x="232" y="18"/>
                  </a:lnTo>
                  <a:lnTo>
                    <a:pt x="232" y="20"/>
                  </a:lnTo>
                  <a:lnTo>
                    <a:pt x="222" y="36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44" y="42"/>
                  </a:lnTo>
                  <a:lnTo>
                    <a:pt x="244" y="42"/>
                  </a:lnTo>
                  <a:lnTo>
                    <a:pt x="242" y="44"/>
                  </a:lnTo>
                  <a:lnTo>
                    <a:pt x="208" y="60"/>
                  </a:lnTo>
                  <a:lnTo>
                    <a:pt x="208" y="60"/>
                  </a:lnTo>
                  <a:lnTo>
                    <a:pt x="208" y="60"/>
                  </a:lnTo>
                  <a:lnTo>
                    <a:pt x="192" y="58"/>
                  </a:lnTo>
                  <a:lnTo>
                    <a:pt x="144" y="7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94" y="94"/>
                  </a:lnTo>
                  <a:lnTo>
                    <a:pt x="94" y="94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6" y="58"/>
                  </a:lnTo>
                  <a:lnTo>
                    <a:pt x="140" y="66"/>
                  </a:lnTo>
                  <a:lnTo>
                    <a:pt x="188" y="44"/>
                  </a:lnTo>
                  <a:lnTo>
                    <a:pt x="188" y="44"/>
                  </a:lnTo>
                  <a:close/>
                  <a:moveTo>
                    <a:pt x="94" y="50"/>
                  </a:moveTo>
                  <a:lnTo>
                    <a:pt x="94" y="50"/>
                  </a:lnTo>
                  <a:lnTo>
                    <a:pt x="86" y="52"/>
                  </a:lnTo>
                  <a:lnTo>
                    <a:pt x="78" y="54"/>
                  </a:lnTo>
                  <a:lnTo>
                    <a:pt x="70" y="58"/>
                  </a:lnTo>
                  <a:lnTo>
                    <a:pt x="64" y="62"/>
                  </a:lnTo>
                  <a:lnTo>
                    <a:pt x="58" y="70"/>
                  </a:lnTo>
                  <a:lnTo>
                    <a:pt x="54" y="76"/>
                  </a:lnTo>
                  <a:lnTo>
                    <a:pt x="52" y="84"/>
                  </a:lnTo>
                  <a:lnTo>
                    <a:pt x="52" y="92"/>
                  </a:lnTo>
                  <a:lnTo>
                    <a:pt x="52" y="92"/>
                  </a:lnTo>
                  <a:lnTo>
                    <a:pt x="52" y="102"/>
                  </a:lnTo>
                  <a:lnTo>
                    <a:pt x="54" y="110"/>
                  </a:lnTo>
                  <a:lnTo>
                    <a:pt x="58" y="116"/>
                  </a:lnTo>
                  <a:lnTo>
                    <a:pt x="64" y="122"/>
                  </a:lnTo>
                  <a:lnTo>
                    <a:pt x="70" y="128"/>
                  </a:lnTo>
                  <a:lnTo>
                    <a:pt x="78" y="132"/>
                  </a:lnTo>
                  <a:lnTo>
                    <a:pt x="86" y="134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102" y="134"/>
                  </a:lnTo>
                  <a:lnTo>
                    <a:pt x="108" y="132"/>
                  </a:lnTo>
                  <a:lnTo>
                    <a:pt x="114" y="130"/>
                  </a:lnTo>
                  <a:lnTo>
                    <a:pt x="120" y="126"/>
                  </a:lnTo>
                  <a:lnTo>
                    <a:pt x="130" y="114"/>
                  </a:lnTo>
                  <a:lnTo>
                    <a:pt x="132" y="108"/>
                  </a:lnTo>
                  <a:lnTo>
                    <a:pt x="134" y="102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08" y="108"/>
                  </a:lnTo>
                  <a:lnTo>
                    <a:pt x="104" y="112"/>
                  </a:lnTo>
                  <a:lnTo>
                    <a:pt x="100" y="114"/>
                  </a:lnTo>
                  <a:lnTo>
                    <a:pt x="94" y="114"/>
                  </a:lnTo>
                  <a:lnTo>
                    <a:pt x="94" y="114"/>
                  </a:lnTo>
                  <a:lnTo>
                    <a:pt x="86" y="112"/>
                  </a:lnTo>
                  <a:lnTo>
                    <a:pt x="78" y="108"/>
                  </a:lnTo>
                  <a:lnTo>
                    <a:pt x="74" y="102"/>
                  </a:lnTo>
                  <a:lnTo>
                    <a:pt x="72" y="92"/>
                  </a:lnTo>
                  <a:lnTo>
                    <a:pt x="72" y="92"/>
                  </a:lnTo>
                  <a:lnTo>
                    <a:pt x="74" y="84"/>
                  </a:lnTo>
                  <a:lnTo>
                    <a:pt x="78" y="78"/>
                  </a:lnTo>
                  <a:lnTo>
                    <a:pt x="86" y="72"/>
                  </a:lnTo>
                  <a:lnTo>
                    <a:pt x="94" y="72"/>
                  </a:lnTo>
                  <a:lnTo>
                    <a:pt x="94" y="72"/>
                  </a:lnTo>
                  <a:lnTo>
                    <a:pt x="102" y="72"/>
                  </a:lnTo>
                  <a:lnTo>
                    <a:pt x="118" y="58"/>
                  </a:lnTo>
                  <a:lnTo>
                    <a:pt x="118" y="58"/>
                  </a:lnTo>
                  <a:lnTo>
                    <a:pt x="106" y="52"/>
                  </a:lnTo>
                  <a:lnTo>
                    <a:pt x="94" y="50"/>
                  </a:lnTo>
                  <a:lnTo>
                    <a:pt x="94" y="50"/>
                  </a:lnTo>
                  <a:close/>
                  <a:moveTo>
                    <a:pt x="134" y="178"/>
                  </a:moveTo>
                  <a:lnTo>
                    <a:pt x="134" y="178"/>
                  </a:lnTo>
                  <a:lnTo>
                    <a:pt x="140" y="186"/>
                  </a:lnTo>
                  <a:lnTo>
                    <a:pt x="150" y="196"/>
                  </a:lnTo>
                  <a:lnTo>
                    <a:pt x="150" y="196"/>
                  </a:lnTo>
                  <a:lnTo>
                    <a:pt x="154" y="198"/>
                  </a:lnTo>
                  <a:lnTo>
                    <a:pt x="160" y="200"/>
                  </a:lnTo>
                  <a:lnTo>
                    <a:pt x="164" y="198"/>
                  </a:lnTo>
                  <a:lnTo>
                    <a:pt x="170" y="194"/>
                  </a:lnTo>
                  <a:lnTo>
                    <a:pt x="172" y="190"/>
                  </a:lnTo>
                  <a:lnTo>
                    <a:pt x="174" y="186"/>
                  </a:lnTo>
                  <a:lnTo>
                    <a:pt x="172" y="180"/>
                  </a:lnTo>
                  <a:lnTo>
                    <a:pt x="170" y="176"/>
                  </a:lnTo>
                  <a:lnTo>
                    <a:pt x="156" y="162"/>
                  </a:lnTo>
                  <a:lnTo>
                    <a:pt x="156" y="162"/>
                  </a:lnTo>
                  <a:lnTo>
                    <a:pt x="170" y="148"/>
                  </a:lnTo>
                  <a:lnTo>
                    <a:pt x="180" y="132"/>
                  </a:lnTo>
                  <a:lnTo>
                    <a:pt x="186" y="114"/>
                  </a:lnTo>
                  <a:lnTo>
                    <a:pt x="188" y="94"/>
                  </a:lnTo>
                  <a:lnTo>
                    <a:pt x="188" y="94"/>
                  </a:lnTo>
                  <a:lnTo>
                    <a:pt x="186" y="82"/>
                  </a:lnTo>
                  <a:lnTo>
                    <a:pt x="184" y="72"/>
                  </a:lnTo>
                  <a:lnTo>
                    <a:pt x="164" y="80"/>
                  </a:lnTo>
                  <a:lnTo>
                    <a:pt x="164" y="80"/>
                  </a:lnTo>
                  <a:lnTo>
                    <a:pt x="166" y="92"/>
                  </a:lnTo>
                  <a:lnTo>
                    <a:pt x="166" y="92"/>
                  </a:lnTo>
                  <a:lnTo>
                    <a:pt x="164" y="108"/>
                  </a:lnTo>
                  <a:lnTo>
                    <a:pt x="160" y="120"/>
                  </a:lnTo>
                  <a:lnTo>
                    <a:pt x="154" y="134"/>
                  </a:lnTo>
                  <a:lnTo>
                    <a:pt x="144" y="144"/>
                  </a:lnTo>
                  <a:lnTo>
                    <a:pt x="134" y="152"/>
                  </a:lnTo>
                  <a:lnTo>
                    <a:pt x="122" y="160"/>
                  </a:lnTo>
                  <a:lnTo>
                    <a:pt x="108" y="164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80" y="164"/>
                  </a:lnTo>
                  <a:lnTo>
                    <a:pt x="66" y="160"/>
                  </a:lnTo>
                  <a:lnTo>
                    <a:pt x="54" y="152"/>
                  </a:lnTo>
                  <a:lnTo>
                    <a:pt x="42" y="144"/>
                  </a:lnTo>
                  <a:lnTo>
                    <a:pt x="34" y="134"/>
                  </a:lnTo>
                  <a:lnTo>
                    <a:pt x="28" y="120"/>
                  </a:lnTo>
                  <a:lnTo>
                    <a:pt x="24" y="108"/>
                  </a:lnTo>
                  <a:lnTo>
                    <a:pt x="22" y="92"/>
                  </a:lnTo>
                  <a:lnTo>
                    <a:pt x="22" y="92"/>
                  </a:lnTo>
                  <a:lnTo>
                    <a:pt x="24" y="78"/>
                  </a:lnTo>
                  <a:lnTo>
                    <a:pt x="28" y="66"/>
                  </a:lnTo>
                  <a:lnTo>
                    <a:pt x="34" y="52"/>
                  </a:lnTo>
                  <a:lnTo>
                    <a:pt x="42" y="42"/>
                  </a:lnTo>
                  <a:lnTo>
                    <a:pt x="54" y="34"/>
                  </a:lnTo>
                  <a:lnTo>
                    <a:pt x="66" y="26"/>
                  </a:lnTo>
                  <a:lnTo>
                    <a:pt x="80" y="22"/>
                  </a:lnTo>
                  <a:lnTo>
                    <a:pt x="94" y="22"/>
                  </a:lnTo>
                  <a:lnTo>
                    <a:pt x="94" y="22"/>
                  </a:lnTo>
                  <a:lnTo>
                    <a:pt x="110" y="24"/>
                  </a:lnTo>
                  <a:lnTo>
                    <a:pt x="126" y="30"/>
                  </a:lnTo>
                  <a:lnTo>
                    <a:pt x="140" y="38"/>
                  </a:lnTo>
                  <a:lnTo>
                    <a:pt x="152" y="5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60" y="26"/>
                  </a:lnTo>
                  <a:lnTo>
                    <a:pt x="146" y="14"/>
                  </a:lnTo>
                  <a:lnTo>
                    <a:pt x="128" y="6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76" y="2"/>
                  </a:lnTo>
                  <a:lnTo>
                    <a:pt x="58" y="6"/>
                  </a:lnTo>
                  <a:lnTo>
                    <a:pt x="42" y="14"/>
                  </a:lnTo>
                  <a:lnTo>
                    <a:pt x="28" y="26"/>
                  </a:lnTo>
                  <a:lnTo>
                    <a:pt x="16" y="40"/>
                  </a:lnTo>
                  <a:lnTo>
                    <a:pt x="8" y="56"/>
                  </a:lnTo>
                  <a:lnTo>
                    <a:pt x="2" y="74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2" y="114"/>
                  </a:lnTo>
                  <a:lnTo>
                    <a:pt x="8" y="132"/>
                  </a:lnTo>
                  <a:lnTo>
                    <a:pt x="18" y="148"/>
                  </a:lnTo>
                  <a:lnTo>
                    <a:pt x="30" y="162"/>
                  </a:lnTo>
                  <a:lnTo>
                    <a:pt x="18" y="176"/>
                  </a:lnTo>
                  <a:lnTo>
                    <a:pt x="18" y="176"/>
                  </a:lnTo>
                  <a:lnTo>
                    <a:pt x="14" y="180"/>
                  </a:lnTo>
                  <a:lnTo>
                    <a:pt x="14" y="186"/>
                  </a:lnTo>
                  <a:lnTo>
                    <a:pt x="16" y="190"/>
                  </a:lnTo>
                  <a:lnTo>
                    <a:pt x="18" y="196"/>
                  </a:lnTo>
                  <a:lnTo>
                    <a:pt x="22" y="198"/>
                  </a:lnTo>
                  <a:lnTo>
                    <a:pt x="28" y="200"/>
                  </a:lnTo>
                  <a:lnTo>
                    <a:pt x="32" y="198"/>
                  </a:lnTo>
                  <a:lnTo>
                    <a:pt x="38" y="196"/>
                  </a:lnTo>
                  <a:lnTo>
                    <a:pt x="38" y="196"/>
                  </a:lnTo>
                  <a:lnTo>
                    <a:pt x="46" y="186"/>
                  </a:lnTo>
                  <a:lnTo>
                    <a:pt x="54" y="178"/>
                  </a:lnTo>
                  <a:lnTo>
                    <a:pt x="54" y="178"/>
                  </a:lnTo>
                  <a:lnTo>
                    <a:pt x="74" y="184"/>
                  </a:lnTo>
                  <a:lnTo>
                    <a:pt x="94" y="186"/>
                  </a:lnTo>
                  <a:lnTo>
                    <a:pt x="94" y="186"/>
                  </a:lnTo>
                  <a:lnTo>
                    <a:pt x="114" y="184"/>
                  </a:lnTo>
                  <a:lnTo>
                    <a:pt x="134" y="178"/>
                  </a:lnTo>
                  <a:lnTo>
                    <a:pt x="134" y="1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9"/>
            <p:cNvSpPr>
              <a:spLocks noEditPoints="1"/>
            </p:cNvSpPr>
            <p:nvPr/>
          </p:nvSpPr>
          <p:spPr bwMode="auto">
            <a:xfrm>
              <a:off x="4433888" y="3503613"/>
              <a:ext cx="146050" cy="146050"/>
            </a:xfrm>
            <a:custGeom>
              <a:avLst/>
              <a:gdLst>
                <a:gd name="T0" fmla="*/ 2 w 92"/>
                <a:gd name="T1" fmla="*/ 92 h 92"/>
                <a:gd name="T2" fmla="*/ 0 w 92"/>
                <a:gd name="T3" fmla="*/ 92 h 92"/>
                <a:gd name="T4" fmla="*/ 0 w 92"/>
                <a:gd name="T5" fmla="*/ 2 h 92"/>
                <a:gd name="T6" fmla="*/ 0 w 92"/>
                <a:gd name="T7" fmla="*/ 2 h 92"/>
                <a:gd name="T8" fmla="*/ 6 w 92"/>
                <a:gd name="T9" fmla="*/ 2 h 92"/>
                <a:gd name="T10" fmla="*/ 6 w 92"/>
                <a:gd name="T11" fmla="*/ 2 h 92"/>
                <a:gd name="T12" fmla="*/ 90 w 92"/>
                <a:gd name="T13" fmla="*/ 86 h 92"/>
                <a:gd name="T14" fmla="*/ 90 w 92"/>
                <a:gd name="T15" fmla="*/ 86 h 92"/>
                <a:gd name="T16" fmla="*/ 90 w 92"/>
                <a:gd name="T17" fmla="*/ 92 h 92"/>
                <a:gd name="T18" fmla="*/ 90 w 92"/>
                <a:gd name="T19" fmla="*/ 92 h 92"/>
                <a:gd name="T20" fmla="*/ 2 w 92"/>
                <a:gd name="T21" fmla="*/ 92 h 92"/>
                <a:gd name="T22" fmla="*/ 12 w 92"/>
                <a:gd name="T23" fmla="*/ 72 h 92"/>
                <a:gd name="T24" fmla="*/ 12 w 92"/>
                <a:gd name="T25" fmla="*/ 76 h 92"/>
                <a:gd name="T26" fmla="*/ 16 w 92"/>
                <a:gd name="T27" fmla="*/ 80 h 92"/>
                <a:gd name="T28" fmla="*/ 22 w 92"/>
                <a:gd name="T29" fmla="*/ 78 h 92"/>
                <a:gd name="T30" fmla="*/ 64 w 92"/>
                <a:gd name="T31" fmla="*/ 52 h 92"/>
                <a:gd name="T32" fmla="*/ 66 w 92"/>
                <a:gd name="T33" fmla="*/ 52 h 92"/>
                <a:gd name="T34" fmla="*/ 68 w 92"/>
                <a:gd name="T35" fmla="*/ 50 h 92"/>
                <a:gd name="T36" fmla="*/ 82 w 92"/>
                <a:gd name="T37" fmla="*/ 36 h 92"/>
                <a:gd name="T38" fmla="*/ 82 w 92"/>
                <a:gd name="T39" fmla="*/ 40 h 92"/>
                <a:gd name="T40" fmla="*/ 88 w 92"/>
                <a:gd name="T41" fmla="*/ 40 h 92"/>
                <a:gd name="T42" fmla="*/ 92 w 92"/>
                <a:gd name="T43" fmla="*/ 38 h 92"/>
                <a:gd name="T44" fmla="*/ 92 w 92"/>
                <a:gd name="T45" fmla="*/ 36 h 92"/>
                <a:gd name="T46" fmla="*/ 92 w 92"/>
                <a:gd name="T47" fmla="*/ 0 h 92"/>
                <a:gd name="T48" fmla="*/ 60 w 92"/>
                <a:gd name="T49" fmla="*/ 16 h 92"/>
                <a:gd name="T50" fmla="*/ 58 w 92"/>
                <a:gd name="T51" fmla="*/ 22 h 92"/>
                <a:gd name="T52" fmla="*/ 58 w 92"/>
                <a:gd name="T53" fmla="*/ 24 h 92"/>
                <a:gd name="T54" fmla="*/ 64 w 92"/>
                <a:gd name="T55" fmla="*/ 26 h 92"/>
                <a:gd name="T56" fmla="*/ 60 w 92"/>
                <a:gd name="T57" fmla="*/ 42 h 92"/>
                <a:gd name="T58" fmla="*/ 38 w 92"/>
                <a:gd name="T59" fmla="*/ 42 h 92"/>
                <a:gd name="T60" fmla="*/ 36 w 92"/>
                <a:gd name="T61" fmla="*/ 42 h 92"/>
                <a:gd name="T62" fmla="*/ 12 w 92"/>
                <a:gd name="T63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92">
                  <a:moveTo>
                    <a:pt x="2" y="92"/>
                  </a:moveTo>
                  <a:lnTo>
                    <a:pt x="2" y="92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86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0" y="92"/>
                  </a:lnTo>
                  <a:lnTo>
                    <a:pt x="90" y="92"/>
                  </a:lnTo>
                  <a:lnTo>
                    <a:pt x="90" y="92"/>
                  </a:lnTo>
                  <a:lnTo>
                    <a:pt x="2" y="92"/>
                  </a:lnTo>
                  <a:lnTo>
                    <a:pt x="2" y="92"/>
                  </a:lnTo>
                  <a:close/>
                  <a:moveTo>
                    <a:pt x="12" y="72"/>
                  </a:moveTo>
                  <a:lnTo>
                    <a:pt x="12" y="72"/>
                  </a:lnTo>
                  <a:lnTo>
                    <a:pt x="12" y="74"/>
                  </a:lnTo>
                  <a:lnTo>
                    <a:pt x="12" y="76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8" y="80"/>
                  </a:lnTo>
                  <a:lnTo>
                    <a:pt x="22" y="78"/>
                  </a:lnTo>
                  <a:lnTo>
                    <a:pt x="40" y="52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6" y="52"/>
                  </a:lnTo>
                  <a:lnTo>
                    <a:pt x="66" y="52"/>
                  </a:lnTo>
                  <a:lnTo>
                    <a:pt x="68" y="50"/>
                  </a:lnTo>
                  <a:lnTo>
                    <a:pt x="80" y="30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40"/>
                  </a:lnTo>
                  <a:lnTo>
                    <a:pt x="86" y="40"/>
                  </a:lnTo>
                  <a:lnTo>
                    <a:pt x="88" y="40"/>
                  </a:lnTo>
                  <a:lnTo>
                    <a:pt x="88" y="40"/>
                  </a:lnTo>
                  <a:lnTo>
                    <a:pt x="92" y="38"/>
                  </a:lnTo>
                  <a:lnTo>
                    <a:pt x="92" y="36"/>
                  </a:lnTo>
                  <a:lnTo>
                    <a:pt x="92" y="36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58" y="18"/>
                  </a:lnTo>
                  <a:lnTo>
                    <a:pt x="58" y="22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62" y="26"/>
                  </a:lnTo>
                  <a:lnTo>
                    <a:pt x="64" y="26"/>
                  </a:lnTo>
                  <a:lnTo>
                    <a:pt x="70" y="24"/>
                  </a:lnTo>
                  <a:lnTo>
                    <a:pt x="60" y="42"/>
                  </a:lnTo>
                  <a:lnTo>
                    <a:pt x="38" y="42"/>
                  </a:lnTo>
                  <a:lnTo>
                    <a:pt x="38" y="4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4" y="44"/>
                  </a:lnTo>
                  <a:lnTo>
                    <a:pt x="12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70"/>
            <p:cNvSpPr>
              <a:spLocks noEditPoints="1"/>
            </p:cNvSpPr>
            <p:nvPr/>
          </p:nvSpPr>
          <p:spPr bwMode="auto">
            <a:xfrm>
              <a:off x="4325938" y="2849563"/>
              <a:ext cx="177800" cy="174625"/>
            </a:xfrm>
            <a:custGeom>
              <a:avLst/>
              <a:gdLst>
                <a:gd name="T0" fmla="*/ 70 w 112"/>
                <a:gd name="T1" fmla="*/ 34 h 110"/>
                <a:gd name="T2" fmla="*/ 68 w 112"/>
                <a:gd name="T3" fmla="*/ 30 h 110"/>
                <a:gd name="T4" fmla="*/ 64 w 112"/>
                <a:gd name="T5" fmla="*/ 26 h 110"/>
                <a:gd name="T6" fmla="*/ 50 w 112"/>
                <a:gd name="T7" fmla="*/ 24 h 110"/>
                <a:gd name="T8" fmla="*/ 48 w 112"/>
                <a:gd name="T9" fmla="*/ 26 h 110"/>
                <a:gd name="T10" fmla="*/ 42 w 112"/>
                <a:gd name="T11" fmla="*/ 30 h 110"/>
                <a:gd name="T12" fmla="*/ 42 w 112"/>
                <a:gd name="T13" fmla="*/ 88 h 110"/>
                <a:gd name="T14" fmla="*/ 42 w 112"/>
                <a:gd name="T15" fmla="*/ 92 h 110"/>
                <a:gd name="T16" fmla="*/ 48 w 112"/>
                <a:gd name="T17" fmla="*/ 96 h 110"/>
                <a:gd name="T18" fmla="*/ 50 w 112"/>
                <a:gd name="T19" fmla="*/ 96 h 110"/>
                <a:gd name="T20" fmla="*/ 60 w 112"/>
                <a:gd name="T21" fmla="*/ 96 h 110"/>
                <a:gd name="T22" fmla="*/ 66 w 112"/>
                <a:gd name="T23" fmla="*/ 94 h 110"/>
                <a:gd name="T24" fmla="*/ 70 w 112"/>
                <a:gd name="T25" fmla="*/ 88 h 110"/>
                <a:gd name="T26" fmla="*/ 24 w 112"/>
                <a:gd name="T27" fmla="*/ 96 h 110"/>
                <a:gd name="T28" fmla="*/ 14 w 112"/>
                <a:gd name="T29" fmla="*/ 96 h 110"/>
                <a:gd name="T30" fmla="*/ 10 w 112"/>
                <a:gd name="T31" fmla="*/ 96 h 110"/>
                <a:gd name="T32" fmla="*/ 6 w 112"/>
                <a:gd name="T33" fmla="*/ 92 h 110"/>
                <a:gd name="T34" fmla="*/ 4 w 112"/>
                <a:gd name="T35" fmla="*/ 62 h 110"/>
                <a:gd name="T36" fmla="*/ 6 w 112"/>
                <a:gd name="T37" fmla="*/ 58 h 110"/>
                <a:gd name="T38" fmla="*/ 10 w 112"/>
                <a:gd name="T39" fmla="*/ 54 h 110"/>
                <a:gd name="T40" fmla="*/ 24 w 112"/>
                <a:gd name="T41" fmla="*/ 54 h 110"/>
                <a:gd name="T42" fmla="*/ 26 w 112"/>
                <a:gd name="T43" fmla="*/ 54 h 110"/>
                <a:gd name="T44" fmla="*/ 32 w 112"/>
                <a:gd name="T45" fmla="*/ 58 h 110"/>
                <a:gd name="T46" fmla="*/ 32 w 112"/>
                <a:gd name="T47" fmla="*/ 88 h 110"/>
                <a:gd name="T48" fmla="*/ 32 w 112"/>
                <a:gd name="T49" fmla="*/ 92 h 110"/>
                <a:gd name="T50" fmla="*/ 26 w 112"/>
                <a:gd name="T51" fmla="*/ 96 h 110"/>
                <a:gd name="T52" fmla="*/ 24 w 112"/>
                <a:gd name="T53" fmla="*/ 96 h 110"/>
                <a:gd name="T54" fmla="*/ 98 w 112"/>
                <a:gd name="T55" fmla="*/ 96 h 110"/>
                <a:gd name="T56" fmla="*/ 88 w 112"/>
                <a:gd name="T57" fmla="*/ 96 h 110"/>
                <a:gd name="T58" fmla="*/ 82 w 112"/>
                <a:gd name="T59" fmla="*/ 94 h 110"/>
                <a:gd name="T60" fmla="*/ 80 w 112"/>
                <a:gd name="T61" fmla="*/ 88 h 110"/>
                <a:gd name="T62" fmla="*/ 80 w 112"/>
                <a:gd name="T63" fmla="*/ 8 h 110"/>
                <a:gd name="T64" fmla="*/ 82 w 112"/>
                <a:gd name="T65" fmla="*/ 2 h 110"/>
                <a:gd name="T66" fmla="*/ 88 w 112"/>
                <a:gd name="T67" fmla="*/ 0 h 110"/>
                <a:gd name="T68" fmla="*/ 98 w 112"/>
                <a:gd name="T69" fmla="*/ 0 h 110"/>
                <a:gd name="T70" fmla="*/ 102 w 112"/>
                <a:gd name="T71" fmla="*/ 0 h 110"/>
                <a:gd name="T72" fmla="*/ 106 w 112"/>
                <a:gd name="T73" fmla="*/ 6 h 110"/>
                <a:gd name="T74" fmla="*/ 106 w 112"/>
                <a:gd name="T75" fmla="*/ 88 h 110"/>
                <a:gd name="T76" fmla="*/ 106 w 112"/>
                <a:gd name="T77" fmla="*/ 92 h 110"/>
                <a:gd name="T78" fmla="*/ 102 w 112"/>
                <a:gd name="T79" fmla="*/ 96 h 110"/>
                <a:gd name="T80" fmla="*/ 98 w 112"/>
                <a:gd name="T81" fmla="*/ 96 h 110"/>
                <a:gd name="T82" fmla="*/ 0 w 112"/>
                <a:gd name="T83" fmla="*/ 104 h 110"/>
                <a:gd name="T84" fmla="*/ 2 w 112"/>
                <a:gd name="T85" fmla="*/ 102 h 110"/>
                <a:gd name="T86" fmla="*/ 110 w 112"/>
                <a:gd name="T87" fmla="*/ 102 h 110"/>
                <a:gd name="T88" fmla="*/ 112 w 112"/>
                <a:gd name="T89" fmla="*/ 110 h 110"/>
                <a:gd name="T90" fmla="*/ 110 w 112"/>
                <a:gd name="T91" fmla="*/ 110 h 110"/>
                <a:gd name="T92" fmla="*/ 2 w 112"/>
                <a:gd name="T93" fmla="*/ 110 h 110"/>
                <a:gd name="T94" fmla="*/ 0 w 112"/>
                <a:gd name="T9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" h="110">
                  <a:moveTo>
                    <a:pt x="70" y="88"/>
                  </a:moveTo>
                  <a:lnTo>
                    <a:pt x="70" y="34"/>
                  </a:lnTo>
                  <a:lnTo>
                    <a:pt x="70" y="34"/>
                  </a:lnTo>
                  <a:lnTo>
                    <a:pt x="68" y="30"/>
                  </a:lnTo>
                  <a:lnTo>
                    <a:pt x="66" y="28"/>
                  </a:lnTo>
                  <a:lnTo>
                    <a:pt x="64" y="26"/>
                  </a:lnTo>
                  <a:lnTo>
                    <a:pt x="6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8" y="26"/>
                  </a:lnTo>
                  <a:lnTo>
                    <a:pt x="44" y="28"/>
                  </a:lnTo>
                  <a:lnTo>
                    <a:pt x="42" y="30"/>
                  </a:lnTo>
                  <a:lnTo>
                    <a:pt x="42" y="34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42" y="92"/>
                  </a:lnTo>
                  <a:lnTo>
                    <a:pt x="44" y="94"/>
                  </a:lnTo>
                  <a:lnTo>
                    <a:pt x="48" y="96"/>
                  </a:lnTo>
                  <a:lnTo>
                    <a:pt x="50" y="96"/>
                  </a:lnTo>
                  <a:lnTo>
                    <a:pt x="50" y="96"/>
                  </a:lnTo>
                  <a:lnTo>
                    <a:pt x="60" y="96"/>
                  </a:lnTo>
                  <a:lnTo>
                    <a:pt x="60" y="96"/>
                  </a:lnTo>
                  <a:lnTo>
                    <a:pt x="64" y="96"/>
                  </a:lnTo>
                  <a:lnTo>
                    <a:pt x="66" y="94"/>
                  </a:lnTo>
                  <a:lnTo>
                    <a:pt x="68" y="92"/>
                  </a:lnTo>
                  <a:lnTo>
                    <a:pt x="70" y="88"/>
                  </a:lnTo>
                  <a:lnTo>
                    <a:pt x="70" y="88"/>
                  </a:lnTo>
                  <a:close/>
                  <a:moveTo>
                    <a:pt x="24" y="96"/>
                  </a:moveTo>
                  <a:lnTo>
                    <a:pt x="24" y="96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10" y="96"/>
                  </a:lnTo>
                  <a:lnTo>
                    <a:pt x="8" y="94"/>
                  </a:lnTo>
                  <a:lnTo>
                    <a:pt x="6" y="92"/>
                  </a:lnTo>
                  <a:lnTo>
                    <a:pt x="4" y="88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6" y="58"/>
                  </a:lnTo>
                  <a:lnTo>
                    <a:pt x="8" y="56"/>
                  </a:lnTo>
                  <a:lnTo>
                    <a:pt x="10" y="54"/>
                  </a:lnTo>
                  <a:lnTo>
                    <a:pt x="14" y="54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30" y="56"/>
                  </a:lnTo>
                  <a:lnTo>
                    <a:pt x="32" y="58"/>
                  </a:lnTo>
                  <a:lnTo>
                    <a:pt x="32" y="62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92"/>
                  </a:lnTo>
                  <a:lnTo>
                    <a:pt x="30" y="94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4" y="96"/>
                  </a:lnTo>
                  <a:close/>
                  <a:moveTo>
                    <a:pt x="98" y="96"/>
                  </a:moveTo>
                  <a:lnTo>
                    <a:pt x="98" y="96"/>
                  </a:lnTo>
                  <a:lnTo>
                    <a:pt x="88" y="96"/>
                  </a:lnTo>
                  <a:lnTo>
                    <a:pt x="88" y="96"/>
                  </a:lnTo>
                  <a:lnTo>
                    <a:pt x="84" y="96"/>
                  </a:lnTo>
                  <a:lnTo>
                    <a:pt x="82" y="94"/>
                  </a:lnTo>
                  <a:lnTo>
                    <a:pt x="80" y="92"/>
                  </a:lnTo>
                  <a:lnTo>
                    <a:pt x="80" y="88"/>
                  </a:lnTo>
                  <a:lnTo>
                    <a:pt x="80" y="8"/>
                  </a:lnTo>
                  <a:lnTo>
                    <a:pt x="80" y="8"/>
                  </a:lnTo>
                  <a:lnTo>
                    <a:pt x="80" y="6"/>
                  </a:lnTo>
                  <a:lnTo>
                    <a:pt x="82" y="2"/>
                  </a:lnTo>
                  <a:lnTo>
                    <a:pt x="84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102" y="0"/>
                  </a:lnTo>
                  <a:lnTo>
                    <a:pt x="104" y="2"/>
                  </a:lnTo>
                  <a:lnTo>
                    <a:pt x="106" y="6"/>
                  </a:lnTo>
                  <a:lnTo>
                    <a:pt x="106" y="8"/>
                  </a:lnTo>
                  <a:lnTo>
                    <a:pt x="106" y="88"/>
                  </a:lnTo>
                  <a:lnTo>
                    <a:pt x="106" y="88"/>
                  </a:lnTo>
                  <a:lnTo>
                    <a:pt x="106" y="92"/>
                  </a:lnTo>
                  <a:lnTo>
                    <a:pt x="104" y="94"/>
                  </a:lnTo>
                  <a:lnTo>
                    <a:pt x="102" y="96"/>
                  </a:lnTo>
                  <a:lnTo>
                    <a:pt x="98" y="96"/>
                  </a:lnTo>
                  <a:lnTo>
                    <a:pt x="98" y="96"/>
                  </a:lnTo>
                  <a:close/>
                  <a:moveTo>
                    <a:pt x="0" y="110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2" y="102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12" y="104"/>
                  </a:lnTo>
                  <a:lnTo>
                    <a:pt x="112" y="110"/>
                  </a:lnTo>
                  <a:lnTo>
                    <a:pt x="112" y="110"/>
                  </a:lnTo>
                  <a:lnTo>
                    <a:pt x="110" y="110"/>
                  </a:lnTo>
                  <a:lnTo>
                    <a:pt x="2" y="110"/>
                  </a:lnTo>
                  <a:lnTo>
                    <a:pt x="2" y="110"/>
                  </a:lnTo>
                  <a:lnTo>
                    <a:pt x="0" y="11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1"/>
            <p:cNvSpPr>
              <a:spLocks noEditPoints="1"/>
            </p:cNvSpPr>
            <p:nvPr/>
          </p:nvSpPr>
          <p:spPr bwMode="auto">
            <a:xfrm>
              <a:off x="4411663" y="2605088"/>
              <a:ext cx="127000" cy="82550"/>
            </a:xfrm>
            <a:custGeom>
              <a:avLst/>
              <a:gdLst>
                <a:gd name="T0" fmla="*/ 4 w 80"/>
                <a:gd name="T1" fmla="*/ 50 h 52"/>
                <a:gd name="T2" fmla="*/ 4 w 80"/>
                <a:gd name="T3" fmla="*/ 48 h 52"/>
                <a:gd name="T4" fmla="*/ 4 w 80"/>
                <a:gd name="T5" fmla="*/ 46 h 52"/>
                <a:gd name="T6" fmla="*/ 4 w 80"/>
                <a:gd name="T7" fmla="*/ 44 h 52"/>
                <a:gd name="T8" fmla="*/ 6 w 80"/>
                <a:gd name="T9" fmla="*/ 38 h 52"/>
                <a:gd name="T10" fmla="*/ 4 w 80"/>
                <a:gd name="T11" fmla="*/ 6 h 52"/>
                <a:gd name="T12" fmla="*/ 30 w 80"/>
                <a:gd name="T13" fmla="*/ 0 h 52"/>
                <a:gd name="T14" fmla="*/ 0 w 80"/>
                <a:gd name="T15" fmla="*/ 6 h 52"/>
                <a:gd name="T16" fmla="*/ 6 w 80"/>
                <a:gd name="T17" fmla="*/ 52 h 52"/>
                <a:gd name="T18" fmla="*/ 46 w 80"/>
                <a:gd name="T19" fmla="*/ 48 h 52"/>
                <a:gd name="T20" fmla="*/ 46 w 80"/>
                <a:gd name="T21" fmla="*/ 44 h 52"/>
                <a:gd name="T22" fmla="*/ 46 w 80"/>
                <a:gd name="T23" fmla="*/ 38 h 52"/>
                <a:gd name="T24" fmla="*/ 46 w 80"/>
                <a:gd name="T25" fmla="*/ 10 h 52"/>
                <a:gd name="T26" fmla="*/ 46 w 80"/>
                <a:gd name="T27" fmla="*/ 0 h 52"/>
                <a:gd name="T28" fmla="*/ 34 w 80"/>
                <a:gd name="T29" fmla="*/ 10 h 52"/>
                <a:gd name="T30" fmla="*/ 34 w 80"/>
                <a:gd name="T31" fmla="*/ 38 h 52"/>
                <a:gd name="T32" fmla="*/ 34 w 80"/>
                <a:gd name="T33" fmla="*/ 44 h 52"/>
                <a:gd name="T34" fmla="*/ 34 w 80"/>
                <a:gd name="T35" fmla="*/ 48 h 52"/>
                <a:gd name="T36" fmla="*/ 74 w 80"/>
                <a:gd name="T37" fmla="*/ 52 h 52"/>
                <a:gd name="T38" fmla="*/ 80 w 80"/>
                <a:gd name="T39" fmla="*/ 6 h 52"/>
                <a:gd name="T40" fmla="*/ 50 w 80"/>
                <a:gd name="T41" fmla="*/ 0 h 52"/>
                <a:gd name="T42" fmla="*/ 76 w 80"/>
                <a:gd name="T43" fmla="*/ 6 h 52"/>
                <a:gd name="T44" fmla="*/ 74 w 80"/>
                <a:gd name="T45" fmla="*/ 38 h 52"/>
                <a:gd name="T46" fmla="*/ 76 w 80"/>
                <a:gd name="T47" fmla="*/ 44 h 52"/>
                <a:gd name="T48" fmla="*/ 76 w 80"/>
                <a:gd name="T49" fmla="*/ 46 h 52"/>
                <a:gd name="T50" fmla="*/ 76 w 80"/>
                <a:gd name="T51" fmla="*/ 48 h 52"/>
                <a:gd name="T52" fmla="*/ 76 w 80"/>
                <a:gd name="T53" fmla="*/ 50 h 52"/>
                <a:gd name="T54" fmla="*/ 30 w 80"/>
                <a:gd name="T55" fmla="*/ 8 h 52"/>
                <a:gd name="T56" fmla="*/ 30 w 80"/>
                <a:gd name="T57" fmla="*/ 22 h 52"/>
                <a:gd name="T58" fmla="*/ 26 w 80"/>
                <a:gd name="T59" fmla="*/ 28 h 52"/>
                <a:gd name="T60" fmla="*/ 30 w 80"/>
                <a:gd name="T61" fmla="*/ 8 h 52"/>
                <a:gd name="T62" fmla="*/ 50 w 80"/>
                <a:gd name="T63" fmla="*/ 22 h 52"/>
                <a:gd name="T64" fmla="*/ 50 w 80"/>
                <a:gd name="T65" fmla="*/ 8 h 52"/>
                <a:gd name="T66" fmla="*/ 52 w 80"/>
                <a:gd name="T67" fmla="*/ 28 h 52"/>
                <a:gd name="T68" fmla="*/ 70 w 80"/>
                <a:gd name="T69" fmla="*/ 18 h 52"/>
                <a:gd name="T70" fmla="*/ 72 w 80"/>
                <a:gd name="T71" fmla="*/ 22 h 52"/>
                <a:gd name="T72" fmla="*/ 66 w 80"/>
                <a:gd name="T73" fmla="*/ 24 h 52"/>
                <a:gd name="T74" fmla="*/ 70 w 80"/>
                <a:gd name="T75" fmla="*/ 18 h 52"/>
                <a:gd name="T76" fmla="*/ 72 w 80"/>
                <a:gd name="T77" fmla="*/ 34 h 52"/>
                <a:gd name="T78" fmla="*/ 72 w 80"/>
                <a:gd name="T79" fmla="*/ 36 h 52"/>
                <a:gd name="T80" fmla="*/ 64 w 80"/>
                <a:gd name="T81" fmla="*/ 34 h 52"/>
                <a:gd name="T82" fmla="*/ 64 w 80"/>
                <a:gd name="T83" fmla="*/ 6 h 52"/>
                <a:gd name="T84" fmla="*/ 74 w 80"/>
                <a:gd name="T85" fmla="*/ 8 h 52"/>
                <a:gd name="T86" fmla="*/ 64 w 80"/>
                <a:gd name="T87" fmla="*/ 8 h 52"/>
                <a:gd name="T88" fmla="*/ 64 w 80"/>
                <a:gd name="T89" fmla="*/ 6 h 52"/>
                <a:gd name="T90" fmla="*/ 34 w 80"/>
                <a:gd name="T91" fmla="*/ 32 h 52"/>
                <a:gd name="T92" fmla="*/ 14 w 80"/>
                <a:gd name="T93" fmla="*/ 22 h 52"/>
                <a:gd name="T94" fmla="*/ 10 w 80"/>
                <a:gd name="T95" fmla="*/ 24 h 52"/>
                <a:gd name="T96" fmla="*/ 8 w 80"/>
                <a:gd name="T97" fmla="*/ 18 h 52"/>
                <a:gd name="T98" fmla="*/ 16 w 80"/>
                <a:gd name="T99" fmla="*/ 34 h 52"/>
                <a:gd name="T100" fmla="*/ 16 w 80"/>
                <a:gd name="T101" fmla="*/ 36 h 52"/>
                <a:gd name="T102" fmla="*/ 6 w 80"/>
                <a:gd name="T103" fmla="*/ 34 h 52"/>
                <a:gd name="T104" fmla="*/ 16 w 80"/>
                <a:gd name="T105" fmla="*/ 34 h 52"/>
                <a:gd name="T106" fmla="*/ 16 w 80"/>
                <a:gd name="T107" fmla="*/ 8 h 52"/>
                <a:gd name="T108" fmla="*/ 6 w 80"/>
                <a:gd name="T109" fmla="*/ 8 h 52"/>
                <a:gd name="T110" fmla="*/ 6 w 80"/>
                <a:gd name="T111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0" h="52">
                  <a:moveTo>
                    <a:pt x="6" y="52"/>
                  </a:moveTo>
                  <a:lnTo>
                    <a:pt x="30" y="52"/>
                  </a:lnTo>
                  <a:lnTo>
                    <a:pt x="30" y="50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30" y="48"/>
                  </a:lnTo>
                  <a:lnTo>
                    <a:pt x="30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30" y="44"/>
                  </a:lnTo>
                  <a:lnTo>
                    <a:pt x="30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6"/>
                  </a:lnTo>
                  <a:lnTo>
                    <a:pt x="4" y="6"/>
                  </a:lnTo>
                  <a:lnTo>
                    <a:pt x="6" y="4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2" y="50"/>
                  </a:lnTo>
                  <a:lnTo>
                    <a:pt x="6" y="52"/>
                  </a:lnTo>
                  <a:lnTo>
                    <a:pt x="6" y="52"/>
                  </a:lnTo>
                  <a:close/>
                  <a:moveTo>
                    <a:pt x="34" y="52"/>
                  </a:moveTo>
                  <a:lnTo>
                    <a:pt x="46" y="52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6"/>
                  </a:lnTo>
                  <a:lnTo>
                    <a:pt x="46" y="4"/>
                  </a:lnTo>
                  <a:lnTo>
                    <a:pt x="46" y="0"/>
                  </a:lnTo>
                  <a:lnTo>
                    <a:pt x="34" y="0"/>
                  </a:lnTo>
                  <a:lnTo>
                    <a:pt x="34" y="4"/>
                  </a:lnTo>
                  <a:lnTo>
                    <a:pt x="34" y="6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32"/>
                  </a:lnTo>
                  <a:lnTo>
                    <a:pt x="34" y="36"/>
                  </a:lnTo>
                  <a:lnTo>
                    <a:pt x="34" y="38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4" y="52"/>
                  </a:lnTo>
                  <a:lnTo>
                    <a:pt x="34" y="52"/>
                  </a:lnTo>
                  <a:close/>
                  <a:moveTo>
                    <a:pt x="50" y="52"/>
                  </a:moveTo>
                  <a:lnTo>
                    <a:pt x="74" y="52"/>
                  </a:lnTo>
                  <a:lnTo>
                    <a:pt x="74" y="52"/>
                  </a:lnTo>
                  <a:lnTo>
                    <a:pt x="78" y="50"/>
                  </a:lnTo>
                  <a:lnTo>
                    <a:pt x="80" y="4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50" y="38"/>
                  </a:lnTo>
                  <a:lnTo>
                    <a:pt x="50" y="44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6" y="46"/>
                  </a:lnTo>
                  <a:lnTo>
                    <a:pt x="50" y="46"/>
                  </a:lnTo>
                  <a:lnTo>
                    <a:pt x="50" y="48"/>
                  </a:lnTo>
                  <a:lnTo>
                    <a:pt x="76" y="48"/>
                  </a:lnTo>
                  <a:lnTo>
                    <a:pt x="76" y="48"/>
                  </a:lnTo>
                  <a:lnTo>
                    <a:pt x="76" y="48"/>
                  </a:lnTo>
                  <a:lnTo>
                    <a:pt x="76" y="48"/>
                  </a:lnTo>
                  <a:lnTo>
                    <a:pt x="76" y="48"/>
                  </a:lnTo>
                  <a:lnTo>
                    <a:pt x="76" y="50"/>
                  </a:lnTo>
                  <a:lnTo>
                    <a:pt x="50" y="50"/>
                  </a:lnTo>
                  <a:lnTo>
                    <a:pt x="50" y="52"/>
                  </a:lnTo>
                  <a:lnTo>
                    <a:pt x="50" y="52"/>
                  </a:lnTo>
                  <a:close/>
                  <a:moveTo>
                    <a:pt x="30" y="8"/>
                  </a:moveTo>
                  <a:lnTo>
                    <a:pt x="30" y="14"/>
                  </a:lnTo>
                  <a:lnTo>
                    <a:pt x="30" y="14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6" y="28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14"/>
                  </a:lnTo>
                  <a:lnTo>
                    <a:pt x="30" y="8"/>
                  </a:lnTo>
                  <a:lnTo>
                    <a:pt x="30" y="8"/>
                  </a:lnTo>
                  <a:close/>
                  <a:moveTo>
                    <a:pt x="50" y="28"/>
                  </a:moveTo>
                  <a:lnTo>
                    <a:pt x="50" y="28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14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2" y="28"/>
                  </a:lnTo>
                  <a:lnTo>
                    <a:pt x="50" y="34"/>
                  </a:lnTo>
                  <a:lnTo>
                    <a:pt x="50" y="28"/>
                  </a:lnTo>
                  <a:lnTo>
                    <a:pt x="50" y="28"/>
                  </a:lnTo>
                  <a:close/>
                  <a:moveTo>
                    <a:pt x="70" y="18"/>
                  </a:moveTo>
                  <a:lnTo>
                    <a:pt x="70" y="18"/>
                  </a:lnTo>
                  <a:lnTo>
                    <a:pt x="72" y="18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4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66" y="24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18"/>
                  </a:lnTo>
                  <a:lnTo>
                    <a:pt x="70" y="18"/>
                  </a:lnTo>
                  <a:lnTo>
                    <a:pt x="70" y="18"/>
                  </a:lnTo>
                  <a:close/>
                  <a:moveTo>
                    <a:pt x="64" y="34"/>
                  </a:moveTo>
                  <a:lnTo>
                    <a:pt x="72" y="34"/>
                  </a:lnTo>
                  <a:lnTo>
                    <a:pt x="72" y="34"/>
                  </a:lnTo>
                  <a:lnTo>
                    <a:pt x="74" y="34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2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64" y="34"/>
                  </a:lnTo>
                  <a:lnTo>
                    <a:pt x="64" y="34"/>
                  </a:lnTo>
                  <a:lnTo>
                    <a:pt x="64" y="34"/>
                  </a:lnTo>
                  <a:lnTo>
                    <a:pt x="64" y="34"/>
                  </a:lnTo>
                  <a:close/>
                  <a:moveTo>
                    <a:pt x="64" y="6"/>
                  </a:moveTo>
                  <a:lnTo>
                    <a:pt x="72" y="6"/>
                  </a:lnTo>
                  <a:lnTo>
                    <a:pt x="72" y="6"/>
                  </a:lnTo>
                  <a:lnTo>
                    <a:pt x="74" y="6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2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close/>
                  <a:moveTo>
                    <a:pt x="34" y="32"/>
                  </a:moveTo>
                  <a:lnTo>
                    <a:pt x="34" y="32"/>
                  </a:lnTo>
                  <a:lnTo>
                    <a:pt x="34" y="32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0" y="18"/>
                  </a:lnTo>
                  <a:close/>
                  <a:moveTo>
                    <a:pt x="16" y="34"/>
                  </a:moveTo>
                  <a:lnTo>
                    <a:pt x="16" y="34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6" y="34"/>
                  </a:lnTo>
                  <a:lnTo>
                    <a:pt x="16" y="34"/>
                  </a:lnTo>
                  <a:close/>
                  <a:moveTo>
                    <a:pt x="16" y="6"/>
                  </a:moveTo>
                  <a:lnTo>
                    <a:pt x="16" y="6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1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2"/>
            <p:cNvSpPr>
              <a:spLocks noEditPoints="1"/>
            </p:cNvSpPr>
            <p:nvPr/>
          </p:nvSpPr>
          <p:spPr bwMode="auto">
            <a:xfrm>
              <a:off x="4046538" y="2732088"/>
              <a:ext cx="168275" cy="152400"/>
            </a:xfrm>
            <a:custGeom>
              <a:avLst/>
              <a:gdLst>
                <a:gd name="T0" fmla="*/ 82 w 106"/>
                <a:gd name="T1" fmla="*/ 6 h 96"/>
                <a:gd name="T2" fmla="*/ 80 w 106"/>
                <a:gd name="T3" fmla="*/ 4 h 96"/>
                <a:gd name="T4" fmla="*/ 4 w 106"/>
                <a:gd name="T5" fmla="*/ 22 h 96"/>
                <a:gd name="T6" fmla="*/ 6 w 106"/>
                <a:gd name="T7" fmla="*/ 28 h 96"/>
                <a:gd name="T8" fmla="*/ 78 w 106"/>
                <a:gd name="T9" fmla="*/ 0 h 96"/>
                <a:gd name="T10" fmla="*/ 86 w 106"/>
                <a:gd name="T11" fmla="*/ 4 h 96"/>
                <a:gd name="T12" fmla="*/ 86 w 106"/>
                <a:gd name="T13" fmla="*/ 22 h 96"/>
                <a:gd name="T14" fmla="*/ 14 w 106"/>
                <a:gd name="T15" fmla="*/ 64 h 96"/>
                <a:gd name="T16" fmla="*/ 16 w 106"/>
                <a:gd name="T17" fmla="*/ 64 h 96"/>
                <a:gd name="T18" fmla="*/ 16 w 106"/>
                <a:gd name="T19" fmla="*/ 70 h 96"/>
                <a:gd name="T20" fmla="*/ 0 w 106"/>
                <a:gd name="T21" fmla="*/ 24 h 96"/>
                <a:gd name="T22" fmla="*/ 0 w 106"/>
                <a:gd name="T23" fmla="*/ 18 h 96"/>
                <a:gd name="T24" fmla="*/ 24 w 106"/>
                <a:gd name="T25" fmla="*/ 40 h 96"/>
                <a:gd name="T26" fmla="*/ 18 w 106"/>
                <a:gd name="T27" fmla="*/ 46 h 96"/>
                <a:gd name="T28" fmla="*/ 20 w 106"/>
                <a:gd name="T29" fmla="*/ 94 h 96"/>
                <a:gd name="T30" fmla="*/ 100 w 106"/>
                <a:gd name="T31" fmla="*/ 96 h 96"/>
                <a:gd name="T32" fmla="*/ 106 w 106"/>
                <a:gd name="T33" fmla="*/ 46 h 96"/>
                <a:gd name="T34" fmla="*/ 100 w 106"/>
                <a:gd name="T35" fmla="*/ 40 h 96"/>
                <a:gd name="T36" fmla="*/ 98 w 106"/>
                <a:gd name="T37" fmla="*/ 58 h 96"/>
                <a:gd name="T38" fmla="*/ 98 w 106"/>
                <a:gd name="T39" fmla="*/ 50 h 96"/>
                <a:gd name="T40" fmla="*/ 78 w 106"/>
                <a:gd name="T41" fmla="*/ 50 h 96"/>
                <a:gd name="T42" fmla="*/ 76 w 106"/>
                <a:gd name="T43" fmla="*/ 50 h 96"/>
                <a:gd name="T44" fmla="*/ 78 w 106"/>
                <a:gd name="T45" fmla="*/ 60 h 96"/>
                <a:gd name="T46" fmla="*/ 96 w 106"/>
                <a:gd name="T47" fmla="*/ 60 h 96"/>
                <a:gd name="T48" fmla="*/ 84 w 106"/>
                <a:gd name="T49" fmla="*/ 86 h 96"/>
                <a:gd name="T50" fmla="*/ 82 w 106"/>
                <a:gd name="T51" fmla="*/ 82 h 96"/>
                <a:gd name="T52" fmla="*/ 96 w 106"/>
                <a:gd name="T53" fmla="*/ 80 h 96"/>
                <a:gd name="T54" fmla="*/ 98 w 106"/>
                <a:gd name="T55" fmla="*/ 84 h 96"/>
                <a:gd name="T56" fmla="*/ 84 w 106"/>
                <a:gd name="T57" fmla="*/ 86 h 96"/>
                <a:gd name="T58" fmla="*/ 66 w 106"/>
                <a:gd name="T59" fmla="*/ 86 h 96"/>
                <a:gd name="T60" fmla="*/ 64 w 106"/>
                <a:gd name="T61" fmla="*/ 82 h 96"/>
                <a:gd name="T62" fmla="*/ 78 w 106"/>
                <a:gd name="T63" fmla="*/ 80 h 96"/>
                <a:gd name="T64" fmla="*/ 80 w 106"/>
                <a:gd name="T65" fmla="*/ 84 h 96"/>
                <a:gd name="T66" fmla="*/ 66 w 106"/>
                <a:gd name="T67" fmla="*/ 86 h 96"/>
                <a:gd name="T68" fmla="*/ 46 w 106"/>
                <a:gd name="T69" fmla="*/ 84 h 96"/>
                <a:gd name="T70" fmla="*/ 46 w 106"/>
                <a:gd name="T71" fmla="*/ 80 h 96"/>
                <a:gd name="T72" fmla="*/ 60 w 106"/>
                <a:gd name="T73" fmla="*/ 82 h 96"/>
                <a:gd name="T74" fmla="*/ 60 w 106"/>
                <a:gd name="T75" fmla="*/ 86 h 96"/>
                <a:gd name="T76" fmla="*/ 28 w 106"/>
                <a:gd name="T77" fmla="*/ 86 h 96"/>
                <a:gd name="T78" fmla="*/ 28 w 106"/>
                <a:gd name="T79" fmla="*/ 82 h 96"/>
                <a:gd name="T80" fmla="*/ 42 w 106"/>
                <a:gd name="T81" fmla="*/ 80 h 96"/>
                <a:gd name="T82" fmla="*/ 42 w 106"/>
                <a:gd name="T83" fmla="*/ 84 h 96"/>
                <a:gd name="T84" fmla="*/ 28 w 106"/>
                <a:gd name="T85" fmla="*/ 8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6" h="96">
                  <a:moveTo>
                    <a:pt x="6" y="28"/>
                  </a:moveTo>
                  <a:lnTo>
                    <a:pt x="84" y="10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6" y="28"/>
                  </a:lnTo>
                  <a:close/>
                  <a:moveTo>
                    <a:pt x="4" y="16"/>
                  </a:moveTo>
                  <a:lnTo>
                    <a:pt x="78" y="0"/>
                  </a:lnTo>
                  <a:lnTo>
                    <a:pt x="78" y="0"/>
                  </a:lnTo>
                  <a:lnTo>
                    <a:pt x="84" y="0"/>
                  </a:lnTo>
                  <a:lnTo>
                    <a:pt x="86" y="4"/>
                  </a:lnTo>
                  <a:lnTo>
                    <a:pt x="94" y="38"/>
                  </a:lnTo>
                  <a:lnTo>
                    <a:pt x="90" y="38"/>
                  </a:lnTo>
                  <a:lnTo>
                    <a:pt x="86" y="22"/>
                  </a:lnTo>
                  <a:lnTo>
                    <a:pt x="8" y="40"/>
                  </a:lnTo>
                  <a:lnTo>
                    <a:pt x="14" y="62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6" y="64"/>
                  </a:lnTo>
                  <a:lnTo>
                    <a:pt x="16" y="64"/>
                  </a:lnTo>
                  <a:lnTo>
                    <a:pt x="16" y="70"/>
                  </a:lnTo>
                  <a:lnTo>
                    <a:pt x="16" y="70"/>
                  </a:lnTo>
                  <a:lnTo>
                    <a:pt x="16" y="70"/>
                  </a:lnTo>
                  <a:lnTo>
                    <a:pt x="12" y="68"/>
                  </a:lnTo>
                  <a:lnTo>
                    <a:pt x="10" y="6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6"/>
                  </a:lnTo>
                  <a:lnTo>
                    <a:pt x="4" y="16"/>
                  </a:lnTo>
                  <a:close/>
                  <a:moveTo>
                    <a:pt x="24" y="40"/>
                  </a:moveTo>
                  <a:lnTo>
                    <a:pt x="24" y="40"/>
                  </a:lnTo>
                  <a:lnTo>
                    <a:pt x="20" y="42"/>
                  </a:lnTo>
                  <a:lnTo>
                    <a:pt x="18" y="46"/>
                  </a:lnTo>
                  <a:lnTo>
                    <a:pt x="18" y="88"/>
                  </a:lnTo>
                  <a:lnTo>
                    <a:pt x="18" y="88"/>
                  </a:lnTo>
                  <a:lnTo>
                    <a:pt x="20" y="94"/>
                  </a:lnTo>
                  <a:lnTo>
                    <a:pt x="24" y="96"/>
                  </a:lnTo>
                  <a:lnTo>
                    <a:pt x="100" y="96"/>
                  </a:lnTo>
                  <a:lnTo>
                    <a:pt x="100" y="96"/>
                  </a:lnTo>
                  <a:lnTo>
                    <a:pt x="104" y="94"/>
                  </a:lnTo>
                  <a:lnTo>
                    <a:pt x="106" y="88"/>
                  </a:lnTo>
                  <a:lnTo>
                    <a:pt x="106" y="46"/>
                  </a:lnTo>
                  <a:lnTo>
                    <a:pt x="106" y="46"/>
                  </a:lnTo>
                  <a:lnTo>
                    <a:pt x="104" y="42"/>
                  </a:lnTo>
                  <a:lnTo>
                    <a:pt x="100" y="40"/>
                  </a:lnTo>
                  <a:lnTo>
                    <a:pt x="24" y="40"/>
                  </a:lnTo>
                  <a:lnTo>
                    <a:pt x="24" y="40"/>
                  </a:lnTo>
                  <a:close/>
                  <a:moveTo>
                    <a:pt x="98" y="58"/>
                  </a:moveTo>
                  <a:lnTo>
                    <a:pt x="98" y="58"/>
                  </a:lnTo>
                  <a:lnTo>
                    <a:pt x="98" y="50"/>
                  </a:lnTo>
                  <a:lnTo>
                    <a:pt x="98" y="50"/>
                  </a:lnTo>
                  <a:lnTo>
                    <a:pt x="96" y="50"/>
                  </a:lnTo>
                  <a:lnTo>
                    <a:pt x="96" y="50"/>
                  </a:lnTo>
                  <a:lnTo>
                    <a:pt x="78" y="50"/>
                  </a:lnTo>
                  <a:lnTo>
                    <a:pt x="78" y="50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98" y="58"/>
                  </a:lnTo>
                  <a:lnTo>
                    <a:pt x="98" y="58"/>
                  </a:lnTo>
                  <a:close/>
                  <a:moveTo>
                    <a:pt x="84" y="86"/>
                  </a:moveTo>
                  <a:lnTo>
                    <a:pt x="84" y="86"/>
                  </a:lnTo>
                  <a:lnTo>
                    <a:pt x="82" y="84"/>
                  </a:lnTo>
                  <a:lnTo>
                    <a:pt x="82" y="82"/>
                  </a:lnTo>
                  <a:lnTo>
                    <a:pt x="82" y="82"/>
                  </a:lnTo>
                  <a:lnTo>
                    <a:pt x="84" y="80"/>
                  </a:lnTo>
                  <a:lnTo>
                    <a:pt x="96" y="80"/>
                  </a:lnTo>
                  <a:lnTo>
                    <a:pt x="96" y="80"/>
                  </a:lnTo>
                  <a:lnTo>
                    <a:pt x="98" y="82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6" y="86"/>
                  </a:lnTo>
                  <a:lnTo>
                    <a:pt x="84" y="86"/>
                  </a:lnTo>
                  <a:lnTo>
                    <a:pt x="84" y="86"/>
                  </a:lnTo>
                  <a:close/>
                  <a:moveTo>
                    <a:pt x="66" y="86"/>
                  </a:moveTo>
                  <a:lnTo>
                    <a:pt x="66" y="86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64" y="82"/>
                  </a:lnTo>
                  <a:lnTo>
                    <a:pt x="66" y="80"/>
                  </a:lnTo>
                  <a:lnTo>
                    <a:pt x="78" y="80"/>
                  </a:lnTo>
                  <a:lnTo>
                    <a:pt x="78" y="80"/>
                  </a:lnTo>
                  <a:lnTo>
                    <a:pt x="80" y="82"/>
                  </a:lnTo>
                  <a:lnTo>
                    <a:pt x="80" y="84"/>
                  </a:lnTo>
                  <a:lnTo>
                    <a:pt x="80" y="84"/>
                  </a:lnTo>
                  <a:lnTo>
                    <a:pt x="78" y="86"/>
                  </a:lnTo>
                  <a:lnTo>
                    <a:pt x="66" y="86"/>
                  </a:lnTo>
                  <a:lnTo>
                    <a:pt x="66" y="86"/>
                  </a:lnTo>
                  <a:close/>
                  <a:moveTo>
                    <a:pt x="46" y="86"/>
                  </a:moveTo>
                  <a:lnTo>
                    <a:pt x="46" y="86"/>
                  </a:lnTo>
                  <a:lnTo>
                    <a:pt x="46" y="84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6" y="80"/>
                  </a:lnTo>
                  <a:lnTo>
                    <a:pt x="60" y="80"/>
                  </a:lnTo>
                  <a:lnTo>
                    <a:pt x="60" y="80"/>
                  </a:lnTo>
                  <a:lnTo>
                    <a:pt x="60" y="82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0" y="86"/>
                  </a:lnTo>
                  <a:lnTo>
                    <a:pt x="46" y="86"/>
                  </a:lnTo>
                  <a:lnTo>
                    <a:pt x="46" y="86"/>
                  </a:lnTo>
                  <a:close/>
                  <a:moveTo>
                    <a:pt x="28" y="86"/>
                  </a:moveTo>
                  <a:lnTo>
                    <a:pt x="28" y="86"/>
                  </a:lnTo>
                  <a:lnTo>
                    <a:pt x="28" y="84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28" y="80"/>
                  </a:lnTo>
                  <a:lnTo>
                    <a:pt x="42" y="80"/>
                  </a:lnTo>
                  <a:lnTo>
                    <a:pt x="42" y="80"/>
                  </a:lnTo>
                  <a:lnTo>
                    <a:pt x="42" y="8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42" y="86"/>
                  </a:lnTo>
                  <a:lnTo>
                    <a:pt x="28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3"/>
            <p:cNvSpPr>
              <a:spLocks noEditPoints="1"/>
            </p:cNvSpPr>
            <p:nvPr/>
          </p:nvSpPr>
          <p:spPr bwMode="auto">
            <a:xfrm>
              <a:off x="4748213" y="3529013"/>
              <a:ext cx="177800" cy="177800"/>
            </a:xfrm>
            <a:custGeom>
              <a:avLst/>
              <a:gdLst>
                <a:gd name="T0" fmla="*/ 78 w 112"/>
                <a:gd name="T1" fmla="*/ 16 h 112"/>
                <a:gd name="T2" fmla="*/ 90 w 112"/>
                <a:gd name="T3" fmla="*/ 10 h 112"/>
                <a:gd name="T4" fmla="*/ 96 w 112"/>
                <a:gd name="T5" fmla="*/ 36 h 112"/>
                <a:gd name="T6" fmla="*/ 112 w 112"/>
                <a:gd name="T7" fmla="*/ 46 h 112"/>
                <a:gd name="T8" fmla="*/ 112 w 112"/>
                <a:gd name="T9" fmla="*/ 64 h 112"/>
                <a:gd name="T10" fmla="*/ 96 w 112"/>
                <a:gd name="T11" fmla="*/ 76 h 112"/>
                <a:gd name="T12" fmla="*/ 102 w 112"/>
                <a:gd name="T13" fmla="*/ 88 h 112"/>
                <a:gd name="T14" fmla="*/ 78 w 112"/>
                <a:gd name="T15" fmla="*/ 96 h 112"/>
                <a:gd name="T16" fmla="*/ 66 w 112"/>
                <a:gd name="T17" fmla="*/ 112 h 112"/>
                <a:gd name="T18" fmla="*/ 48 w 112"/>
                <a:gd name="T19" fmla="*/ 112 h 112"/>
                <a:gd name="T20" fmla="*/ 36 w 112"/>
                <a:gd name="T21" fmla="*/ 96 h 112"/>
                <a:gd name="T22" fmla="*/ 24 w 112"/>
                <a:gd name="T23" fmla="*/ 102 h 112"/>
                <a:gd name="T24" fmla="*/ 18 w 112"/>
                <a:gd name="T25" fmla="*/ 76 h 112"/>
                <a:gd name="T26" fmla="*/ 0 w 112"/>
                <a:gd name="T27" fmla="*/ 64 h 112"/>
                <a:gd name="T28" fmla="*/ 0 w 112"/>
                <a:gd name="T29" fmla="*/ 46 h 112"/>
                <a:gd name="T30" fmla="*/ 18 w 112"/>
                <a:gd name="T31" fmla="*/ 36 h 112"/>
                <a:gd name="T32" fmla="*/ 10 w 112"/>
                <a:gd name="T33" fmla="*/ 22 h 112"/>
                <a:gd name="T34" fmla="*/ 36 w 112"/>
                <a:gd name="T35" fmla="*/ 16 h 112"/>
                <a:gd name="T36" fmla="*/ 48 w 112"/>
                <a:gd name="T37" fmla="*/ 0 h 112"/>
                <a:gd name="T38" fmla="*/ 66 w 112"/>
                <a:gd name="T39" fmla="*/ 0 h 112"/>
                <a:gd name="T40" fmla="*/ 70 w 112"/>
                <a:gd name="T41" fmla="*/ 14 h 112"/>
                <a:gd name="T42" fmla="*/ 56 w 112"/>
                <a:gd name="T43" fmla="*/ 80 h 112"/>
                <a:gd name="T44" fmla="*/ 74 w 112"/>
                <a:gd name="T45" fmla="*/ 74 h 112"/>
                <a:gd name="T46" fmla="*/ 80 w 112"/>
                <a:gd name="T47" fmla="*/ 56 h 112"/>
                <a:gd name="T48" fmla="*/ 80 w 112"/>
                <a:gd name="T49" fmla="*/ 46 h 112"/>
                <a:gd name="T50" fmla="*/ 66 w 112"/>
                <a:gd name="T51" fmla="*/ 34 h 112"/>
                <a:gd name="T52" fmla="*/ 56 w 112"/>
                <a:gd name="T53" fmla="*/ 32 h 112"/>
                <a:gd name="T54" fmla="*/ 40 w 112"/>
                <a:gd name="T55" fmla="*/ 38 h 112"/>
                <a:gd name="T56" fmla="*/ 32 w 112"/>
                <a:gd name="T57" fmla="*/ 56 h 112"/>
                <a:gd name="T58" fmla="*/ 34 w 112"/>
                <a:gd name="T59" fmla="*/ 66 h 112"/>
                <a:gd name="T60" fmla="*/ 48 w 112"/>
                <a:gd name="T61" fmla="*/ 78 h 112"/>
                <a:gd name="T62" fmla="*/ 56 w 112"/>
                <a:gd name="T63" fmla="*/ 80 h 112"/>
                <a:gd name="T64" fmla="*/ 56 w 112"/>
                <a:gd name="T65" fmla="*/ 44 h 112"/>
                <a:gd name="T66" fmla="*/ 52 w 112"/>
                <a:gd name="T67" fmla="*/ 46 h 112"/>
                <a:gd name="T68" fmla="*/ 46 w 112"/>
                <a:gd name="T69" fmla="*/ 52 h 112"/>
                <a:gd name="T70" fmla="*/ 46 w 112"/>
                <a:gd name="T71" fmla="*/ 56 h 112"/>
                <a:gd name="T72" fmla="*/ 48 w 112"/>
                <a:gd name="T73" fmla="*/ 64 h 112"/>
                <a:gd name="T74" fmla="*/ 56 w 112"/>
                <a:gd name="T75" fmla="*/ 68 h 112"/>
                <a:gd name="T76" fmla="*/ 62 w 112"/>
                <a:gd name="T77" fmla="*/ 66 h 112"/>
                <a:gd name="T78" fmla="*/ 68 w 112"/>
                <a:gd name="T79" fmla="*/ 60 h 112"/>
                <a:gd name="T80" fmla="*/ 68 w 112"/>
                <a:gd name="T81" fmla="*/ 56 h 112"/>
                <a:gd name="T82" fmla="*/ 64 w 112"/>
                <a:gd name="T83" fmla="*/ 48 h 112"/>
                <a:gd name="T84" fmla="*/ 56 w 112"/>
                <a:gd name="T85" fmla="*/ 44 h 112"/>
                <a:gd name="T86" fmla="*/ 56 w 112"/>
                <a:gd name="T87" fmla="*/ 44 h 112"/>
                <a:gd name="T88" fmla="*/ 56 w 112"/>
                <a:gd name="T89" fmla="*/ 24 h 112"/>
                <a:gd name="T90" fmla="*/ 44 w 112"/>
                <a:gd name="T91" fmla="*/ 26 h 112"/>
                <a:gd name="T92" fmla="*/ 28 w 112"/>
                <a:gd name="T93" fmla="*/ 44 h 112"/>
                <a:gd name="T94" fmla="*/ 24 w 112"/>
                <a:gd name="T95" fmla="*/ 56 h 112"/>
                <a:gd name="T96" fmla="*/ 26 w 112"/>
                <a:gd name="T97" fmla="*/ 62 h 112"/>
                <a:gd name="T98" fmla="*/ 34 w 112"/>
                <a:gd name="T99" fmla="*/ 78 h 112"/>
                <a:gd name="T100" fmla="*/ 50 w 112"/>
                <a:gd name="T101" fmla="*/ 88 h 112"/>
                <a:gd name="T102" fmla="*/ 56 w 112"/>
                <a:gd name="T103" fmla="*/ 88 h 112"/>
                <a:gd name="T104" fmla="*/ 70 w 112"/>
                <a:gd name="T105" fmla="*/ 86 h 112"/>
                <a:gd name="T106" fmla="*/ 86 w 112"/>
                <a:gd name="T107" fmla="*/ 68 h 112"/>
                <a:gd name="T108" fmla="*/ 88 w 112"/>
                <a:gd name="T109" fmla="*/ 56 h 112"/>
                <a:gd name="T110" fmla="*/ 88 w 112"/>
                <a:gd name="T111" fmla="*/ 50 h 112"/>
                <a:gd name="T112" fmla="*/ 80 w 112"/>
                <a:gd name="T113" fmla="*/ 34 h 112"/>
                <a:gd name="T114" fmla="*/ 64 w 112"/>
                <a:gd name="T115" fmla="*/ 24 h 112"/>
                <a:gd name="T116" fmla="*/ 56 w 112"/>
                <a:gd name="T117" fmla="*/ 2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2" h="112">
                  <a:moveTo>
                    <a:pt x="70" y="14"/>
                  </a:moveTo>
                  <a:lnTo>
                    <a:pt x="78" y="16"/>
                  </a:lnTo>
                  <a:lnTo>
                    <a:pt x="90" y="10"/>
                  </a:lnTo>
                  <a:lnTo>
                    <a:pt x="90" y="10"/>
                  </a:lnTo>
                  <a:lnTo>
                    <a:pt x="102" y="22"/>
                  </a:lnTo>
                  <a:lnTo>
                    <a:pt x="96" y="36"/>
                  </a:lnTo>
                  <a:lnTo>
                    <a:pt x="98" y="42"/>
                  </a:lnTo>
                  <a:lnTo>
                    <a:pt x="112" y="46"/>
                  </a:lnTo>
                  <a:lnTo>
                    <a:pt x="112" y="46"/>
                  </a:lnTo>
                  <a:lnTo>
                    <a:pt x="112" y="64"/>
                  </a:lnTo>
                  <a:lnTo>
                    <a:pt x="98" y="70"/>
                  </a:lnTo>
                  <a:lnTo>
                    <a:pt x="96" y="76"/>
                  </a:lnTo>
                  <a:lnTo>
                    <a:pt x="102" y="88"/>
                  </a:lnTo>
                  <a:lnTo>
                    <a:pt x="102" y="88"/>
                  </a:lnTo>
                  <a:lnTo>
                    <a:pt x="90" y="102"/>
                  </a:lnTo>
                  <a:lnTo>
                    <a:pt x="78" y="96"/>
                  </a:lnTo>
                  <a:lnTo>
                    <a:pt x="70" y="98"/>
                  </a:lnTo>
                  <a:lnTo>
                    <a:pt x="66" y="112"/>
                  </a:lnTo>
                  <a:lnTo>
                    <a:pt x="66" y="112"/>
                  </a:lnTo>
                  <a:lnTo>
                    <a:pt x="48" y="112"/>
                  </a:lnTo>
                  <a:lnTo>
                    <a:pt x="44" y="98"/>
                  </a:lnTo>
                  <a:lnTo>
                    <a:pt x="36" y="96"/>
                  </a:lnTo>
                  <a:lnTo>
                    <a:pt x="24" y="102"/>
                  </a:lnTo>
                  <a:lnTo>
                    <a:pt x="24" y="102"/>
                  </a:lnTo>
                  <a:lnTo>
                    <a:pt x="10" y="88"/>
                  </a:lnTo>
                  <a:lnTo>
                    <a:pt x="18" y="76"/>
                  </a:lnTo>
                  <a:lnTo>
                    <a:pt x="14" y="7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46"/>
                  </a:lnTo>
                  <a:lnTo>
                    <a:pt x="14" y="42"/>
                  </a:lnTo>
                  <a:lnTo>
                    <a:pt x="18" y="36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24" y="10"/>
                  </a:lnTo>
                  <a:lnTo>
                    <a:pt x="36" y="16"/>
                  </a:lnTo>
                  <a:lnTo>
                    <a:pt x="44" y="14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66" y="0"/>
                  </a:lnTo>
                  <a:lnTo>
                    <a:pt x="70" y="14"/>
                  </a:lnTo>
                  <a:lnTo>
                    <a:pt x="70" y="14"/>
                  </a:lnTo>
                  <a:close/>
                  <a:moveTo>
                    <a:pt x="56" y="80"/>
                  </a:moveTo>
                  <a:lnTo>
                    <a:pt x="56" y="80"/>
                  </a:lnTo>
                  <a:lnTo>
                    <a:pt x="66" y="78"/>
                  </a:lnTo>
                  <a:lnTo>
                    <a:pt x="74" y="74"/>
                  </a:lnTo>
                  <a:lnTo>
                    <a:pt x="78" y="66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46"/>
                  </a:lnTo>
                  <a:lnTo>
                    <a:pt x="74" y="38"/>
                  </a:lnTo>
                  <a:lnTo>
                    <a:pt x="66" y="34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34"/>
                  </a:lnTo>
                  <a:lnTo>
                    <a:pt x="40" y="38"/>
                  </a:lnTo>
                  <a:lnTo>
                    <a:pt x="34" y="46"/>
                  </a:lnTo>
                  <a:lnTo>
                    <a:pt x="32" y="56"/>
                  </a:lnTo>
                  <a:lnTo>
                    <a:pt x="32" y="56"/>
                  </a:lnTo>
                  <a:lnTo>
                    <a:pt x="34" y="66"/>
                  </a:lnTo>
                  <a:lnTo>
                    <a:pt x="40" y="74"/>
                  </a:lnTo>
                  <a:lnTo>
                    <a:pt x="48" y="78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56" y="80"/>
                  </a:lnTo>
                  <a:close/>
                  <a:moveTo>
                    <a:pt x="56" y="44"/>
                  </a:moveTo>
                  <a:lnTo>
                    <a:pt x="56" y="44"/>
                  </a:lnTo>
                  <a:lnTo>
                    <a:pt x="52" y="46"/>
                  </a:lnTo>
                  <a:lnTo>
                    <a:pt x="48" y="48"/>
                  </a:lnTo>
                  <a:lnTo>
                    <a:pt x="46" y="52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46" y="60"/>
                  </a:lnTo>
                  <a:lnTo>
                    <a:pt x="48" y="64"/>
                  </a:lnTo>
                  <a:lnTo>
                    <a:pt x="52" y="66"/>
                  </a:lnTo>
                  <a:lnTo>
                    <a:pt x="56" y="68"/>
                  </a:lnTo>
                  <a:lnTo>
                    <a:pt x="56" y="68"/>
                  </a:lnTo>
                  <a:lnTo>
                    <a:pt x="62" y="66"/>
                  </a:lnTo>
                  <a:lnTo>
                    <a:pt x="64" y="64"/>
                  </a:lnTo>
                  <a:lnTo>
                    <a:pt x="68" y="60"/>
                  </a:lnTo>
                  <a:lnTo>
                    <a:pt x="68" y="56"/>
                  </a:lnTo>
                  <a:lnTo>
                    <a:pt x="68" y="56"/>
                  </a:lnTo>
                  <a:lnTo>
                    <a:pt x="68" y="52"/>
                  </a:lnTo>
                  <a:lnTo>
                    <a:pt x="64" y="48"/>
                  </a:lnTo>
                  <a:lnTo>
                    <a:pt x="62" y="46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4"/>
                  </a:lnTo>
                  <a:close/>
                  <a:moveTo>
                    <a:pt x="56" y="24"/>
                  </a:moveTo>
                  <a:lnTo>
                    <a:pt x="56" y="24"/>
                  </a:lnTo>
                  <a:lnTo>
                    <a:pt x="50" y="24"/>
                  </a:lnTo>
                  <a:lnTo>
                    <a:pt x="44" y="26"/>
                  </a:lnTo>
                  <a:lnTo>
                    <a:pt x="34" y="34"/>
                  </a:lnTo>
                  <a:lnTo>
                    <a:pt x="28" y="44"/>
                  </a:lnTo>
                  <a:lnTo>
                    <a:pt x="26" y="50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6" y="62"/>
                  </a:lnTo>
                  <a:lnTo>
                    <a:pt x="28" y="68"/>
                  </a:lnTo>
                  <a:lnTo>
                    <a:pt x="34" y="78"/>
                  </a:lnTo>
                  <a:lnTo>
                    <a:pt x="44" y="86"/>
                  </a:lnTo>
                  <a:lnTo>
                    <a:pt x="50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64" y="88"/>
                  </a:lnTo>
                  <a:lnTo>
                    <a:pt x="70" y="86"/>
                  </a:lnTo>
                  <a:lnTo>
                    <a:pt x="80" y="78"/>
                  </a:lnTo>
                  <a:lnTo>
                    <a:pt x="86" y="68"/>
                  </a:lnTo>
                  <a:lnTo>
                    <a:pt x="88" y="62"/>
                  </a:lnTo>
                  <a:lnTo>
                    <a:pt x="88" y="56"/>
                  </a:lnTo>
                  <a:lnTo>
                    <a:pt x="88" y="56"/>
                  </a:lnTo>
                  <a:lnTo>
                    <a:pt x="88" y="50"/>
                  </a:lnTo>
                  <a:lnTo>
                    <a:pt x="86" y="44"/>
                  </a:lnTo>
                  <a:lnTo>
                    <a:pt x="80" y="34"/>
                  </a:lnTo>
                  <a:lnTo>
                    <a:pt x="70" y="26"/>
                  </a:lnTo>
                  <a:lnTo>
                    <a:pt x="64" y="24"/>
                  </a:lnTo>
                  <a:lnTo>
                    <a:pt x="56" y="24"/>
                  </a:lnTo>
                  <a:lnTo>
                    <a:pt x="56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4"/>
            <p:cNvSpPr>
              <a:spLocks noEditPoints="1"/>
            </p:cNvSpPr>
            <p:nvPr/>
          </p:nvSpPr>
          <p:spPr bwMode="auto">
            <a:xfrm>
              <a:off x="4637088" y="2541588"/>
              <a:ext cx="136525" cy="149225"/>
            </a:xfrm>
            <a:custGeom>
              <a:avLst/>
              <a:gdLst>
                <a:gd name="T0" fmla="*/ 36 w 86"/>
                <a:gd name="T1" fmla="*/ 94 h 94"/>
                <a:gd name="T2" fmla="*/ 48 w 86"/>
                <a:gd name="T3" fmla="*/ 90 h 94"/>
                <a:gd name="T4" fmla="*/ 50 w 86"/>
                <a:gd name="T5" fmla="*/ 94 h 94"/>
                <a:gd name="T6" fmla="*/ 42 w 86"/>
                <a:gd name="T7" fmla="*/ 18 h 94"/>
                <a:gd name="T8" fmla="*/ 66 w 86"/>
                <a:gd name="T9" fmla="*/ 34 h 94"/>
                <a:gd name="T10" fmla="*/ 64 w 86"/>
                <a:gd name="T11" fmla="*/ 56 h 94"/>
                <a:gd name="T12" fmla="*/ 56 w 86"/>
                <a:gd name="T13" fmla="*/ 72 h 94"/>
                <a:gd name="T14" fmla="*/ 34 w 86"/>
                <a:gd name="T15" fmla="*/ 76 h 94"/>
                <a:gd name="T16" fmla="*/ 26 w 86"/>
                <a:gd name="T17" fmla="*/ 64 h 94"/>
                <a:gd name="T18" fmla="*/ 18 w 86"/>
                <a:gd name="T19" fmla="*/ 48 h 94"/>
                <a:gd name="T20" fmla="*/ 26 w 86"/>
                <a:gd name="T21" fmla="*/ 24 h 94"/>
                <a:gd name="T22" fmla="*/ 42 w 86"/>
                <a:gd name="T23" fmla="*/ 18 h 94"/>
                <a:gd name="T24" fmla="*/ 52 w 86"/>
                <a:gd name="T25" fmla="*/ 66 h 94"/>
                <a:gd name="T26" fmla="*/ 60 w 86"/>
                <a:gd name="T27" fmla="*/ 52 h 94"/>
                <a:gd name="T28" fmla="*/ 58 w 86"/>
                <a:gd name="T29" fmla="*/ 32 h 94"/>
                <a:gd name="T30" fmla="*/ 34 w 86"/>
                <a:gd name="T31" fmla="*/ 28 h 94"/>
                <a:gd name="T32" fmla="*/ 24 w 86"/>
                <a:gd name="T33" fmla="*/ 48 h 94"/>
                <a:gd name="T34" fmla="*/ 34 w 86"/>
                <a:gd name="T35" fmla="*/ 66 h 94"/>
                <a:gd name="T36" fmla="*/ 38 w 86"/>
                <a:gd name="T37" fmla="*/ 70 h 94"/>
                <a:gd name="T38" fmla="*/ 34 w 86"/>
                <a:gd name="T39" fmla="*/ 48 h 94"/>
                <a:gd name="T40" fmla="*/ 36 w 86"/>
                <a:gd name="T41" fmla="*/ 42 h 94"/>
                <a:gd name="T42" fmla="*/ 48 w 86"/>
                <a:gd name="T43" fmla="*/ 40 h 94"/>
                <a:gd name="T44" fmla="*/ 52 w 86"/>
                <a:gd name="T45" fmla="*/ 48 h 94"/>
                <a:gd name="T46" fmla="*/ 48 w 86"/>
                <a:gd name="T47" fmla="*/ 70 h 94"/>
                <a:gd name="T48" fmla="*/ 44 w 86"/>
                <a:gd name="T49" fmla="*/ 70 h 94"/>
                <a:gd name="T50" fmla="*/ 48 w 86"/>
                <a:gd name="T51" fmla="*/ 46 h 94"/>
                <a:gd name="T52" fmla="*/ 42 w 86"/>
                <a:gd name="T53" fmla="*/ 44 h 94"/>
                <a:gd name="T54" fmla="*/ 38 w 86"/>
                <a:gd name="T55" fmla="*/ 46 h 94"/>
                <a:gd name="T56" fmla="*/ 42 w 86"/>
                <a:gd name="T57" fmla="*/ 70 h 94"/>
                <a:gd name="T58" fmla="*/ 34 w 86"/>
                <a:gd name="T59" fmla="*/ 82 h 94"/>
                <a:gd name="T60" fmla="*/ 32 w 86"/>
                <a:gd name="T61" fmla="*/ 78 h 94"/>
                <a:gd name="T62" fmla="*/ 54 w 86"/>
                <a:gd name="T63" fmla="*/ 78 h 94"/>
                <a:gd name="T64" fmla="*/ 52 w 86"/>
                <a:gd name="T65" fmla="*/ 82 h 94"/>
                <a:gd name="T66" fmla="*/ 2 w 86"/>
                <a:gd name="T67" fmla="*/ 46 h 94"/>
                <a:gd name="T68" fmla="*/ 2 w 86"/>
                <a:gd name="T69" fmla="*/ 40 h 94"/>
                <a:gd name="T70" fmla="*/ 12 w 86"/>
                <a:gd name="T71" fmla="*/ 44 h 94"/>
                <a:gd name="T72" fmla="*/ 10 w 86"/>
                <a:gd name="T73" fmla="*/ 46 h 94"/>
                <a:gd name="T74" fmla="*/ 34 w 86"/>
                <a:gd name="T75" fmla="*/ 88 h 94"/>
                <a:gd name="T76" fmla="*/ 50 w 86"/>
                <a:gd name="T77" fmla="*/ 84 h 94"/>
                <a:gd name="T78" fmla="*/ 52 w 86"/>
                <a:gd name="T79" fmla="*/ 88 h 94"/>
                <a:gd name="T80" fmla="*/ 64 w 86"/>
                <a:gd name="T81" fmla="*/ 16 h 94"/>
                <a:gd name="T82" fmla="*/ 68 w 86"/>
                <a:gd name="T83" fmla="*/ 22 h 94"/>
                <a:gd name="T84" fmla="*/ 76 w 86"/>
                <a:gd name="T85" fmla="*/ 14 h 94"/>
                <a:gd name="T86" fmla="*/ 64 w 86"/>
                <a:gd name="T87" fmla="*/ 16 h 94"/>
                <a:gd name="T88" fmla="*/ 76 w 86"/>
                <a:gd name="T89" fmla="*/ 40 h 94"/>
                <a:gd name="T90" fmla="*/ 86 w 86"/>
                <a:gd name="T91" fmla="*/ 44 h 94"/>
                <a:gd name="T92" fmla="*/ 76 w 86"/>
                <a:gd name="T93" fmla="*/ 46 h 94"/>
                <a:gd name="T94" fmla="*/ 76 w 86"/>
                <a:gd name="T95" fmla="*/ 40 h 94"/>
                <a:gd name="T96" fmla="*/ 16 w 86"/>
                <a:gd name="T97" fmla="*/ 22 h 94"/>
                <a:gd name="T98" fmla="*/ 22 w 86"/>
                <a:gd name="T99" fmla="*/ 16 h 94"/>
                <a:gd name="T100" fmla="*/ 16 w 86"/>
                <a:gd name="T101" fmla="*/ 12 h 94"/>
                <a:gd name="T102" fmla="*/ 10 w 86"/>
                <a:gd name="T103" fmla="*/ 14 h 94"/>
                <a:gd name="T104" fmla="*/ 16 w 86"/>
                <a:gd name="T105" fmla="*/ 22 h 94"/>
                <a:gd name="T106" fmla="*/ 38 w 86"/>
                <a:gd name="T107" fmla="*/ 2 h 94"/>
                <a:gd name="T108" fmla="*/ 46 w 86"/>
                <a:gd name="T109" fmla="*/ 0 h 94"/>
                <a:gd name="T110" fmla="*/ 46 w 86"/>
                <a:gd name="T111" fmla="*/ 12 h 94"/>
                <a:gd name="T112" fmla="*/ 38 w 86"/>
                <a:gd name="T113" fmla="*/ 1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6" h="94">
                  <a:moveTo>
                    <a:pt x="48" y="94"/>
                  </a:moveTo>
                  <a:lnTo>
                    <a:pt x="38" y="94"/>
                  </a:lnTo>
                  <a:lnTo>
                    <a:pt x="38" y="94"/>
                  </a:lnTo>
                  <a:lnTo>
                    <a:pt x="36" y="94"/>
                  </a:lnTo>
                  <a:lnTo>
                    <a:pt x="36" y="92"/>
                  </a:lnTo>
                  <a:lnTo>
                    <a:pt x="36" y="90"/>
                  </a:lnTo>
                  <a:lnTo>
                    <a:pt x="38" y="90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50" y="90"/>
                  </a:lnTo>
                  <a:lnTo>
                    <a:pt x="50" y="92"/>
                  </a:lnTo>
                  <a:lnTo>
                    <a:pt x="50" y="94"/>
                  </a:lnTo>
                  <a:lnTo>
                    <a:pt x="48" y="94"/>
                  </a:lnTo>
                  <a:lnTo>
                    <a:pt x="48" y="94"/>
                  </a:lnTo>
                  <a:lnTo>
                    <a:pt x="48" y="94"/>
                  </a:lnTo>
                  <a:close/>
                  <a:moveTo>
                    <a:pt x="42" y="18"/>
                  </a:moveTo>
                  <a:lnTo>
                    <a:pt x="42" y="18"/>
                  </a:lnTo>
                  <a:lnTo>
                    <a:pt x="52" y="20"/>
                  </a:lnTo>
                  <a:lnTo>
                    <a:pt x="60" y="26"/>
                  </a:lnTo>
                  <a:lnTo>
                    <a:pt x="66" y="34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50"/>
                  </a:lnTo>
                  <a:lnTo>
                    <a:pt x="64" y="56"/>
                  </a:lnTo>
                  <a:lnTo>
                    <a:pt x="62" y="60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6" y="72"/>
                  </a:lnTo>
                  <a:lnTo>
                    <a:pt x="54" y="76"/>
                  </a:lnTo>
                  <a:lnTo>
                    <a:pt x="52" y="76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0" y="76"/>
                  </a:lnTo>
                  <a:lnTo>
                    <a:pt x="28" y="72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2" y="58"/>
                  </a:lnTo>
                  <a:lnTo>
                    <a:pt x="20" y="54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4"/>
                  </a:lnTo>
                  <a:lnTo>
                    <a:pt x="18" y="38"/>
                  </a:lnTo>
                  <a:lnTo>
                    <a:pt x="24" y="28"/>
                  </a:lnTo>
                  <a:lnTo>
                    <a:pt x="26" y="24"/>
                  </a:lnTo>
                  <a:lnTo>
                    <a:pt x="32" y="22"/>
                  </a:lnTo>
                  <a:lnTo>
                    <a:pt x="36" y="20"/>
                  </a:lnTo>
                  <a:lnTo>
                    <a:pt x="42" y="18"/>
                  </a:lnTo>
                  <a:lnTo>
                    <a:pt x="42" y="18"/>
                  </a:lnTo>
                  <a:lnTo>
                    <a:pt x="42" y="18"/>
                  </a:lnTo>
                  <a:close/>
                  <a:moveTo>
                    <a:pt x="50" y="70"/>
                  </a:moveTo>
                  <a:lnTo>
                    <a:pt x="50" y="70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4" y="60"/>
                  </a:lnTo>
                  <a:lnTo>
                    <a:pt x="56" y="56"/>
                  </a:lnTo>
                  <a:lnTo>
                    <a:pt x="60" y="5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0"/>
                  </a:lnTo>
                  <a:lnTo>
                    <a:pt x="58" y="32"/>
                  </a:lnTo>
                  <a:lnTo>
                    <a:pt x="50" y="28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34" y="28"/>
                  </a:lnTo>
                  <a:lnTo>
                    <a:pt x="28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6" y="52"/>
                  </a:lnTo>
                  <a:lnTo>
                    <a:pt x="28" y="56"/>
                  </a:lnTo>
                  <a:lnTo>
                    <a:pt x="32" y="60"/>
                  </a:lnTo>
                  <a:lnTo>
                    <a:pt x="34" y="66"/>
                  </a:lnTo>
                  <a:lnTo>
                    <a:pt x="34" y="66"/>
                  </a:lnTo>
                  <a:lnTo>
                    <a:pt x="36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4" y="44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52" y="44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0" y="70"/>
                  </a:lnTo>
                  <a:close/>
                  <a:moveTo>
                    <a:pt x="42" y="70"/>
                  </a:moveTo>
                  <a:lnTo>
                    <a:pt x="44" y="70"/>
                  </a:lnTo>
                  <a:lnTo>
                    <a:pt x="44" y="70"/>
                  </a:lnTo>
                  <a:lnTo>
                    <a:pt x="44" y="58"/>
                  </a:lnTo>
                  <a:lnTo>
                    <a:pt x="44" y="58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2" y="44"/>
                  </a:lnTo>
                  <a:lnTo>
                    <a:pt x="42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42" y="70"/>
                  </a:lnTo>
                  <a:close/>
                  <a:moveTo>
                    <a:pt x="52" y="82"/>
                  </a:moveTo>
                  <a:lnTo>
                    <a:pt x="34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32" y="80"/>
                  </a:lnTo>
                  <a:lnTo>
                    <a:pt x="32" y="78"/>
                  </a:lnTo>
                  <a:lnTo>
                    <a:pt x="34" y="78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4" y="78"/>
                  </a:lnTo>
                  <a:lnTo>
                    <a:pt x="54" y="80"/>
                  </a:lnTo>
                  <a:lnTo>
                    <a:pt x="54" y="82"/>
                  </a:lnTo>
                  <a:lnTo>
                    <a:pt x="52" y="82"/>
                  </a:lnTo>
                  <a:lnTo>
                    <a:pt x="52" y="82"/>
                  </a:lnTo>
                  <a:lnTo>
                    <a:pt x="52" y="82"/>
                  </a:lnTo>
                  <a:close/>
                  <a:moveTo>
                    <a:pt x="10" y="46"/>
                  </a:moveTo>
                  <a:lnTo>
                    <a:pt x="2" y="46"/>
                  </a:lnTo>
                  <a:lnTo>
                    <a:pt x="2" y="46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2" y="44"/>
                  </a:lnTo>
                  <a:lnTo>
                    <a:pt x="12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close/>
                  <a:moveTo>
                    <a:pt x="50" y="88"/>
                  </a:moveTo>
                  <a:lnTo>
                    <a:pt x="36" y="88"/>
                  </a:lnTo>
                  <a:lnTo>
                    <a:pt x="36" y="88"/>
                  </a:lnTo>
                  <a:lnTo>
                    <a:pt x="34" y="88"/>
                  </a:lnTo>
                  <a:lnTo>
                    <a:pt x="32" y="86"/>
                  </a:lnTo>
                  <a:lnTo>
                    <a:pt x="34" y="84"/>
                  </a:lnTo>
                  <a:lnTo>
                    <a:pt x="36" y="84"/>
                  </a:lnTo>
                  <a:lnTo>
                    <a:pt x="50" y="84"/>
                  </a:lnTo>
                  <a:lnTo>
                    <a:pt x="50" y="84"/>
                  </a:lnTo>
                  <a:lnTo>
                    <a:pt x="52" y="84"/>
                  </a:lnTo>
                  <a:lnTo>
                    <a:pt x="52" y="86"/>
                  </a:lnTo>
                  <a:lnTo>
                    <a:pt x="52" y="88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50" y="88"/>
                  </a:lnTo>
                  <a:close/>
                  <a:moveTo>
                    <a:pt x="64" y="16"/>
                  </a:moveTo>
                  <a:lnTo>
                    <a:pt x="64" y="16"/>
                  </a:lnTo>
                  <a:lnTo>
                    <a:pt x="64" y="18"/>
                  </a:lnTo>
                  <a:lnTo>
                    <a:pt x="64" y="22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4" y="16"/>
                  </a:lnTo>
                  <a:lnTo>
                    <a:pt x="74" y="16"/>
                  </a:lnTo>
                  <a:lnTo>
                    <a:pt x="76" y="14"/>
                  </a:lnTo>
                  <a:lnTo>
                    <a:pt x="74" y="12"/>
                  </a:lnTo>
                  <a:lnTo>
                    <a:pt x="72" y="10"/>
                  </a:lnTo>
                  <a:lnTo>
                    <a:pt x="70" y="10"/>
                  </a:lnTo>
                  <a:lnTo>
                    <a:pt x="64" y="16"/>
                  </a:lnTo>
                  <a:lnTo>
                    <a:pt x="64" y="16"/>
                  </a:lnTo>
                  <a:lnTo>
                    <a:pt x="64" y="16"/>
                  </a:lnTo>
                  <a:lnTo>
                    <a:pt x="64" y="16"/>
                  </a:lnTo>
                  <a:close/>
                  <a:moveTo>
                    <a:pt x="76" y="40"/>
                  </a:moveTo>
                  <a:lnTo>
                    <a:pt x="84" y="40"/>
                  </a:lnTo>
                  <a:lnTo>
                    <a:pt x="84" y="40"/>
                  </a:lnTo>
                  <a:lnTo>
                    <a:pt x="86" y="40"/>
                  </a:lnTo>
                  <a:lnTo>
                    <a:pt x="86" y="44"/>
                  </a:lnTo>
                  <a:lnTo>
                    <a:pt x="86" y="46"/>
                  </a:lnTo>
                  <a:lnTo>
                    <a:pt x="84" y="46"/>
                  </a:lnTo>
                  <a:lnTo>
                    <a:pt x="76" y="46"/>
                  </a:lnTo>
                  <a:lnTo>
                    <a:pt x="76" y="46"/>
                  </a:lnTo>
                  <a:lnTo>
                    <a:pt x="74" y="46"/>
                  </a:lnTo>
                  <a:lnTo>
                    <a:pt x="74" y="44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0"/>
                  </a:lnTo>
                  <a:close/>
                  <a:moveTo>
                    <a:pt x="16" y="22"/>
                  </a:moveTo>
                  <a:lnTo>
                    <a:pt x="16" y="22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2" y="18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0"/>
                  </a:lnTo>
                  <a:lnTo>
                    <a:pt x="12" y="12"/>
                  </a:lnTo>
                  <a:lnTo>
                    <a:pt x="10" y="14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2"/>
                  </a:lnTo>
                  <a:close/>
                  <a:moveTo>
                    <a:pt x="38" y="10"/>
                  </a:moveTo>
                  <a:lnTo>
                    <a:pt x="38" y="2"/>
                  </a:lnTo>
                  <a:lnTo>
                    <a:pt x="38" y="2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2"/>
                  </a:lnTo>
                  <a:lnTo>
                    <a:pt x="42" y="12"/>
                  </a:lnTo>
                  <a:lnTo>
                    <a:pt x="40" y="12"/>
                  </a:lnTo>
                  <a:lnTo>
                    <a:pt x="38" y="10"/>
                  </a:lnTo>
                  <a:lnTo>
                    <a:pt x="3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5"/>
            <p:cNvSpPr>
              <a:spLocks noEditPoints="1"/>
            </p:cNvSpPr>
            <p:nvPr/>
          </p:nvSpPr>
          <p:spPr bwMode="auto">
            <a:xfrm>
              <a:off x="3811588" y="3455988"/>
              <a:ext cx="82550" cy="104775"/>
            </a:xfrm>
            <a:custGeom>
              <a:avLst/>
              <a:gdLst>
                <a:gd name="T0" fmla="*/ 0 w 52"/>
                <a:gd name="T1" fmla="*/ 0 h 66"/>
                <a:gd name="T2" fmla="*/ 8 w 52"/>
                <a:gd name="T3" fmla="*/ 34 h 66"/>
                <a:gd name="T4" fmla="*/ 16 w 52"/>
                <a:gd name="T5" fmla="*/ 40 h 66"/>
                <a:gd name="T6" fmla="*/ 20 w 52"/>
                <a:gd name="T7" fmla="*/ 42 h 66"/>
                <a:gd name="T8" fmla="*/ 22 w 52"/>
                <a:gd name="T9" fmla="*/ 52 h 66"/>
                <a:gd name="T10" fmla="*/ 10 w 52"/>
                <a:gd name="T11" fmla="*/ 56 h 66"/>
                <a:gd name="T12" fmla="*/ 34 w 52"/>
                <a:gd name="T13" fmla="*/ 54 h 66"/>
                <a:gd name="T14" fmla="*/ 30 w 52"/>
                <a:gd name="T15" fmla="*/ 52 h 66"/>
                <a:gd name="T16" fmla="*/ 30 w 52"/>
                <a:gd name="T17" fmla="*/ 42 h 66"/>
                <a:gd name="T18" fmla="*/ 36 w 52"/>
                <a:gd name="T19" fmla="*/ 40 h 66"/>
                <a:gd name="T20" fmla="*/ 44 w 52"/>
                <a:gd name="T21" fmla="*/ 34 h 66"/>
                <a:gd name="T22" fmla="*/ 52 w 52"/>
                <a:gd name="T23" fmla="*/ 0 h 66"/>
                <a:gd name="T24" fmla="*/ 0 w 52"/>
                <a:gd name="T25" fmla="*/ 0 h 66"/>
                <a:gd name="T26" fmla="*/ 0 w 52"/>
                <a:gd name="T27" fmla="*/ 0 h 66"/>
                <a:gd name="T28" fmla="*/ 46 w 52"/>
                <a:gd name="T29" fmla="*/ 66 h 66"/>
                <a:gd name="T30" fmla="*/ 6 w 52"/>
                <a:gd name="T31" fmla="*/ 58 h 66"/>
                <a:gd name="T32" fmla="*/ 6 w 52"/>
                <a:gd name="T33" fmla="*/ 66 h 66"/>
                <a:gd name="T34" fmla="*/ 10 w 52"/>
                <a:gd name="T35" fmla="*/ 4 h 66"/>
                <a:gd name="T36" fmla="*/ 10 w 52"/>
                <a:gd name="T37" fmla="*/ 12 h 66"/>
                <a:gd name="T38" fmla="*/ 14 w 52"/>
                <a:gd name="T39" fmla="*/ 32 h 66"/>
                <a:gd name="T40" fmla="*/ 16 w 52"/>
                <a:gd name="T41" fmla="*/ 36 h 66"/>
                <a:gd name="T42" fmla="*/ 8 w 52"/>
                <a:gd name="T43" fmla="*/ 26 h 66"/>
                <a:gd name="T44" fmla="*/ 4 w 52"/>
                <a:gd name="T45" fmla="*/ 12 h 66"/>
                <a:gd name="T46" fmla="*/ 10 w 52"/>
                <a:gd name="T47" fmla="*/ 4 h 66"/>
                <a:gd name="T48" fmla="*/ 36 w 52"/>
                <a:gd name="T49" fmla="*/ 36 h 66"/>
                <a:gd name="T50" fmla="*/ 38 w 52"/>
                <a:gd name="T51" fmla="*/ 32 h 66"/>
                <a:gd name="T52" fmla="*/ 40 w 52"/>
                <a:gd name="T53" fmla="*/ 12 h 66"/>
                <a:gd name="T54" fmla="*/ 42 w 52"/>
                <a:gd name="T55" fmla="*/ 4 h 66"/>
                <a:gd name="T56" fmla="*/ 48 w 52"/>
                <a:gd name="T57" fmla="*/ 4 h 66"/>
                <a:gd name="T58" fmla="*/ 48 w 52"/>
                <a:gd name="T59" fmla="*/ 12 h 66"/>
                <a:gd name="T60" fmla="*/ 42 w 52"/>
                <a:gd name="T61" fmla="*/ 30 h 66"/>
                <a:gd name="T62" fmla="*/ 38 w 52"/>
                <a:gd name="T63" fmla="*/ 34 h 66"/>
                <a:gd name="T64" fmla="*/ 36 w 52"/>
                <a:gd name="T65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2" h="66">
                  <a:moveTo>
                    <a:pt x="0" y="0"/>
                  </a:moveTo>
                  <a:lnTo>
                    <a:pt x="0" y="0"/>
                  </a:lnTo>
                  <a:lnTo>
                    <a:pt x="4" y="24"/>
                  </a:lnTo>
                  <a:lnTo>
                    <a:pt x="8" y="34"/>
                  </a:lnTo>
                  <a:lnTo>
                    <a:pt x="12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20" y="42"/>
                  </a:lnTo>
                  <a:lnTo>
                    <a:pt x="22" y="48"/>
                  </a:lnTo>
                  <a:lnTo>
                    <a:pt x="22" y="52"/>
                  </a:lnTo>
                  <a:lnTo>
                    <a:pt x="18" y="54"/>
                  </a:lnTo>
                  <a:lnTo>
                    <a:pt x="10" y="56"/>
                  </a:lnTo>
                  <a:lnTo>
                    <a:pt x="42" y="56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30" y="52"/>
                  </a:lnTo>
                  <a:lnTo>
                    <a:pt x="30" y="48"/>
                  </a:lnTo>
                  <a:lnTo>
                    <a:pt x="30" y="42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40" y="38"/>
                  </a:lnTo>
                  <a:lnTo>
                    <a:pt x="44" y="34"/>
                  </a:lnTo>
                  <a:lnTo>
                    <a:pt x="48" y="24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6" y="66"/>
                  </a:moveTo>
                  <a:lnTo>
                    <a:pt x="46" y="66"/>
                  </a:lnTo>
                  <a:lnTo>
                    <a:pt x="46" y="58"/>
                  </a:lnTo>
                  <a:lnTo>
                    <a:pt x="6" y="58"/>
                  </a:lnTo>
                  <a:lnTo>
                    <a:pt x="6" y="66"/>
                  </a:lnTo>
                  <a:lnTo>
                    <a:pt x="6" y="66"/>
                  </a:lnTo>
                  <a:close/>
                  <a:moveTo>
                    <a:pt x="10" y="4"/>
                  </a:moveTo>
                  <a:lnTo>
                    <a:pt x="10" y="4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2" y="24"/>
                  </a:lnTo>
                  <a:lnTo>
                    <a:pt x="14" y="32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0" y="32"/>
                  </a:lnTo>
                  <a:lnTo>
                    <a:pt x="8" y="2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4"/>
                  </a:lnTo>
                  <a:lnTo>
                    <a:pt x="10" y="4"/>
                  </a:lnTo>
                  <a:lnTo>
                    <a:pt x="10" y="4"/>
                  </a:lnTo>
                  <a:close/>
                  <a:moveTo>
                    <a:pt x="36" y="36"/>
                  </a:moveTo>
                  <a:lnTo>
                    <a:pt x="36" y="36"/>
                  </a:lnTo>
                  <a:lnTo>
                    <a:pt x="38" y="32"/>
                  </a:lnTo>
                  <a:lnTo>
                    <a:pt x="40" y="24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4" y="24"/>
                  </a:lnTo>
                  <a:lnTo>
                    <a:pt x="42" y="30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6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6"/>
            <p:cNvSpPr>
              <a:spLocks noEditPoints="1"/>
            </p:cNvSpPr>
            <p:nvPr/>
          </p:nvSpPr>
          <p:spPr bwMode="auto">
            <a:xfrm>
              <a:off x="4221163" y="2563813"/>
              <a:ext cx="101600" cy="101600"/>
            </a:xfrm>
            <a:custGeom>
              <a:avLst/>
              <a:gdLst>
                <a:gd name="T0" fmla="*/ 44 w 64"/>
                <a:gd name="T1" fmla="*/ 20 h 64"/>
                <a:gd name="T2" fmla="*/ 42 w 64"/>
                <a:gd name="T3" fmla="*/ 12 h 64"/>
                <a:gd name="T4" fmla="*/ 52 w 64"/>
                <a:gd name="T5" fmla="*/ 2 h 64"/>
                <a:gd name="T6" fmla="*/ 50 w 64"/>
                <a:gd name="T7" fmla="*/ 0 h 64"/>
                <a:gd name="T8" fmla="*/ 40 w 64"/>
                <a:gd name="T9" fmla="*/ 2 h 64"/>
                <a:gd name="T10" fmla="*/ 30 w 64"/>
                <a:gd name="T11" fmla="*/ 10 h 64"/>
                <a:gd name="T12" fmla="*/ 28 w 64"/>
                <a:gd name="T13" fmla="*/ 16 h 64"/>
                <a:gd name="T14" fmla="*/ 30 w 64"/>
                <a:gd name="T15" fmla="*/ 22 h 64"/>
                <a:gd name="T16" fmla="*/ 2 w 64"/>
                <a:gd name="T17" fmla="*/ 50 h 64"/>
                <a:gd name="T18" fmla="*/ 0 w 64"/>
                <a:gd name="T19" fmla="*/ 52 h 64"/>
                <a:gd name="T20" fmla="*/ 2 w 64"/>
                <a:gd name="T21" fmla="*/ 60 h 64"/>
                <a:gd name="T22" fmla="*/ 10 w 64"/>
                <a:gd name="T23" fmla="*/ 64 h 64"/>
                <a:gd name="T24" fmla="*/ 14 w 64"/>
                <a:gd name="T25" fmla="*/ 62 h 64"/>
                <a:gd name="T26" fmla="*/ 42 w 64"/>
                <a:gd name="T27" fmla="*/ 34 h 64"/>
                <a:gd name="T28" fmla="*/ 48 w 64"/>
                <a:gd name="T29" fmla="*/ 36 h 64"/>
                <a:gd name="T30" fmla="*/ 54 w 64"/>
                <a:gd name="T31" fmla="*/ 36 h 64"/>
                <a:gd name="T32" fmla="*/ 62 w 64"/>
                <a:gd name="T33" fmla="*/ 24 h 64"/>
                <a:gd name="T34" fmla="*/ 64 w 64"/>
                <a:gd name="T35" fmla="*/ 14 h 64"/>
                <a:gd name="T36" fmla="*/ 54 w 64"/>
                <a:gd name="T37" fmla="*/ 22 h 64"/>
                <a:gd name="T38" fmla="*/ 52 w 64"/>
                <a:gd name="T39" fmla="*/ 24 h 64"/>
                <a:gd name="T40" fmla="*/ 44 w 64"/>
                <a:gd name="T41" fmla="*/ 20 h 64"/>
                <a:gd name="T42" fmla="*/ 44 w 64"/>
                <a:gd name="T43" fmla="*/ 20 h 64"/>
                <a:gd name="T44" fmla="*/ 62 w 64"/>
                <a:gd name="T45" fmla="*/ 54 h 64"/>
                <a:gd name="T46" fmla="*/ 58 w 64"/>
                <a:gd name="T47" fmla="*/ 60 h 64"/>
                <a:gd name="T48" fmla="*/ 52 w 64"/>
                <a:gd name="T49" fmla="*/ 64 h 64"/>
                <a:gd name="T50" fmla="*/ 48 w 64"/>
                <a:gd name="T51" fmla="*/ 64 h 64"/>
                <a:gd name="T52" fmla="*/ 44 w 64"/>
                <a:gd name="T53" fmla="*/ 62 h 64"/>
                <a:gd name="T54" fmla="*/ 44 w 64"/>
                <a:gd name="T55" fmla="*/ 62 h 64"/>
                <a:gd name="T56" fmla="*/ 34 w 64"/>
                <a:gd name="T57" fmla="*/ 46 h 64"/>
                <a:gd name="T58" fmla="*/ 48 w 64"/>
                <a:gd name="T59" fmla="*/ 60 h 64"/>
                <a:gd name="T60" fmla="*/ 50 w 64"/>
                <a:gd name="T61" fmla="*/ 62 h 64"/>
                <a:gd name="T62" fmla="*/ 50 w 64"/>
                <a:gd name="T63" fmla="*/ 62 h 64"/>
                <a:gd name="T64" fmla="*/ 42 w 64"/>
                <a:gd name="T65" fmla="*/ 38 h 64"/>
                <a:gd name="T66" fmla="*/ 44 w 64"/>
                <a:gd name="T67" fmla="*/ 40 h 64"/>
                <a:gd name="T68" fmla="*/ 58 w 64"/>
                <a:gd name="T69" fmla="*/ 54 h 64"/>
                <a:gd name="T70" fmla="*/ 60 w 64"/>
                <a:gd name="T71" fmla="*/ 52 h 64"/>
                <a:gd name="T72" fmla="*/ 60 w 64"/>
                <a:gd name="T73" fmla="*/ 50 h 64"/>
                <a:gd name="T74" fmla="*/ 50 w 64"/>
                <a:gd name="T75" fmla="*/ 40 h 64"/>
                <a:gd name="T76" fmla="*/ 54 w 64"/>
                <a:gd name="T77" fmla="*/ 38 h 64"/>
                <a:gd name="T78" fmla="*/ 62 w 64"/>
                <a:gd name="T79" fmla="*/ 46 h 64"/>
                <a:gd name="T80" fmla="*/ 64 w 64"/>
                <a:gd name="T81" fmla="*/ 50 h 64"/>
                <a:gd name="T82" fmla="*/ 62 w 64"/>
                <a:gd name="T83" fmla="*/ 54 h 64"/>
                <a:gd name="T84" fmla="*/ 22 w 64"/>
                <a:gd name="T85" fmla="*/ 26 h 64"/>
                <a:gd name="T86" fmla="*/ 10 w 64"/>
                <a:gd name="T87" fmla="*/ 16 h 64"/>
                <a:gd name="T88" fmla="*/ 6 w 64"/>
                <a:gd name="T89" fmla="*/ 0 h 64"/>
                <a:gd name="T90" fmla="*/ 16 w 64"/>
                <a:gd name="T91" fmla="*/ 14 h 64"/>
                <a:gd name="T92" fmla="*/ 24 w 64"/>
                <a:gd name="T93" fmla="*/ 22 h 64"/>
                <a:gd name="T94" fmla="*/ 22 w 64"/>
                <a:gd name="T95" fmla="*/ 26 h 64"/>
                <a:gd name="T96" fmla="*/ 6 w 64"/>
                <a:gd name="T97" fmla="*/ 58 h 64"/>
                <a:gd name="T98" fmla="*/ 6 w 64"/>
                <a:gd name="T99" fmla="*/ 48 h 64"/>
                <a:gd name="T100" fmla="*/ 10 w 64"/>
                <a:gd name="T101" fmla="*/ 46 h 64"/>
                <a:gd name="T102" fmla="*/ 16 w 64"/>
                <a:gd name="T103" fmla="*/ 48 h 64"/>
                <a:gd name="T104" fmla="*/ 16 w 64"/>
                <a:gd name="T105" fmla="*/ 58 h 64"/>
                <a:gd name="T106" fmla="*/ 10 w 64"/>
                <a:gd name="T107" fmla="*/ 60 h 64"/>
                <a:gd name="T108" fmla="*/ 6 w 64"/>
                <a:gd name="T109" fmla="*/ 5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4" h="64">
                  <a:moveTo>
                    <a:pt x="44" y="20"/>
                  </a:moveTo>
                  <a:lnTo>
                    <a:pt x="44" y="20"/>
                  </a:lnTo>
                  <a:lnTo>
                    <a:pt x="42" y="14"/>
                  </a:lnTo>
                  <a:lnTo>
                    <a:pt x="42" y="12"/>
                  </a:lnTo>
                  <a:lnTo>
                    <a:pt x="42" y="10"/>
                  </a:lnTo>
                  <a:lnTo>
                    <a:pt x="52" y="2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46" y="0"/>
                  </a:lnTo>
                  <a:lnTo>
                    <a:pt x="40" y="2"/>
                  </a:lnTo>
                  <a:lnTo>
                    <a:pt x="34" y="6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8" y="16"/>
                  </a:lnTo>
                  <a:lnTo>
                    <a:pt x="28" y="18"/>
                  </a:lnTo>
                  <a:lnTo>
                    <a:pt x="30" y="22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6"/>
                  </a:lnTo>
                  <a:lnTo>
                    <a:pt x="2" y="60"/>
                  </a:lnTo>
                  <a:lnTo>
                    <a:pt x="6" y="64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14" y="62"/>
                  </a:lnTo>
                  <a:lnTo>
                    <a:pt x="42" y="34"/>
                  </a:lnTo>
                  <a:lnTo>
                    <a:pt x="42" y="34"/>
                  </a:lnTo>
                  <a:lnTo>
                    <a:pt x="46" y="36"/>
                  </a:lnTo>
                  <a:lnTo>
                    <a:pt x="48" y="36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8" y="30"/>
                  </a:lnTo>
                  <a:lnTo>
                    <a:pt x="62" y="24"/>
                  </a:lnTo>
                  <a:lnTo>
                    <a:pt x="64" y="20"/>
                  </a:lnTo>
                  <a:lnTo>
                    <a:pt x="64" y="14"/>
                  </a:lnTo>
                  <a:lnTo>
                    <a:pt x="62" y="14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2" y="24"/>
                  </a:lnTo>
                  <a:lnTo>
                    <a:pt x="50" y="22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44" y="20"/>
                  </a:lnTo>
                  <a:close/>
                  <a:moveTo>
                    <a:pt x="62" y="54"/>
                  </a:moveTo>
                  <a:lnTo>
                    <a:pt x="62" y="54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2" y="64"/>
                  </a:lnTo>
                  <a:lnTo>
                    <a:pt x="52" y="64"/>
                  </a:lnTo>
                  <a:lnTo>
                    <a:pt x="48" y="64"/>
                  </a:lnTo>
                  <a:lnTo>
                    <a:pt x="48" y="64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32" y="50"/>
                  </a:lnTo>
                  <a:lnTo>
                    <a:pt x="34" y="46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50" y="62"/>
                  </a:lnTo>
                  <a:lnTo>
                    <a:pt x="50" y="62"/>
                  </a:lnTo>
                  <a:lnTo>
                    <a:pt x="50" y="62"/>
                  </a:lnTo>
                  <a:lnTo>
                    <a:pt x="36" y="46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4" y="40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0" y="50"/>
                  </a:lnTo>
                  <a:lnTo>
                    <a:pt x="60" y="50"/>
                  </a:lnTo>
                  <a:lnTo>
                    <a:pt x="60" y="48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54" y="38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4" y="50"/>
                  </a:lnTo>
                  <a:lnTo>
                    <a:pt x="64" y="50"/>
                  </a:lnTo>
                  <a:lnTo>
                    <a:pt x="62" y="54"/>
                  </a:lnTo>
                  <a:lnTo>
                    <a:pt x="62" y="54"/>
                  </a:lnTo>
                  <a:lnTo>
                    <a:pt x="62" y="54"/>
                  </a:lnTo>
                  <a:close/>
                  <a:moveTo>
                    <a:pt x="22" y="26"/>
                  </a:moveTo>
                  <a:lnTo>
                    <a:pt x="14" y="16"/>
                  </a:lnTo>
                  <a:lnTo>
                    <a:pt x="10" y="1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6" y="10"/>
                  </a:lnTo>
                  <a:lnTo>
                    <a:pt x="16" y="14"/>
                  </a:lnTo>
                  <a:lnTo>
                    <a:pt x="22" y="18"/>
                  </a:lnTo>
                  <a:lnTo>
                    <a:pt x="24" y="22"/>
                  </a:lnTo>
                  <a:lnTo>
                    <a:pt x="22" y="26"/>
                  </a:lnTo>
                  <a:lnTo>
                    <a:pt x="22" y="26"/>
                  </a:lnTo>
                  <a:close/>
                  <a:moveTo>
                    <a:pt x="6" y="58"/>
                  </a:moveTo>
                  <a:lnTo>
                    <a:pt x="6" y="58"/>
                  </a:lnTo>
                  <a:lnTo>
                    <a:pt x="4" y="52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10" y="46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8" y="54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0" y="60"/>
                  </a:lnTo>
                  <a:lnTo>
                    <a:pt x="6" y="58"/>
                  </a:lnTo>
                  <a:lnTo>
                    <a:pt x="6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7"/>
            <p:cNvSpPr>
              <a:spLocks noEditPoints="1"/>
            </p:cNvSpPr>
            <p:nvPr/>
          </p:nvSpPr>
          <p:spPr bwMode="auto">
            <a:xfrm>
              <a:off x="5005388" y="3382963"/>
              <a:ext cx="88900" cy="98425"/>
            </a:xfrm>
            <a:custGeom>
              <a:avLst/>
              <a:gdLst>
                <a:gd name="T0" fmla="*/ 42 w 56"/>
                <a:gd name="T1" fmla="*/ 18 h 62"/>
                <a:gd name="T2" fmla="*/ 44 w 56"/>
                <a:gd name="T3" fmla="*/ 16 h 62"/>
                <a:gd name="T4" fmla="*/ 46 w 56"/>
                <a:gd name="T5" fmla="*/ 18 h 62"/>
                <a:gd name="T6" fmla="*/ 46 w 56"/>
                <a:gd name="T7" fmla="*/ 20 h 62"/>
                <a:gd name="T8" fmla="*/ 24 w 56"/>
                <a:gd name="T9" fmla="*/ 26 h 62"/>
                <a:gd name="T10" fmla="*/ 12 w 56"/>
                <a:gd name="T11" fmla="*/ 38 h 62"/>
                <a:gd name="T12" fmla="*/ 10 w 56"/>
                <a:gd name="T13" fmla="*/ 40 h 62"/>
                <a:gd name="T14" fmla="*/ 10 w 56"/>
                <a:gd name="T15" fmla="*/ 38 h 62"/>
                <a:gd name="T16" fmla="*/ 10 w 56"/>
                <a:gd name="T17" fmla="*/ 36 h 62"/>
                <a:gd name="T18" fmla="*/ 24 w 56"/>
                <a:gd name="T19" fmla="*/ 22 h 62"/>
                <a:gd name="T20" fmla="*/ 32 w 56"/>
                <a:gd name="T21" fmla="*/ 28 h 62"/>
                <a:gd name="T22" fmla="*/ 12 w 56"/>
                <a:gd name="T23" fmla="*/ 58 h 62"/>
                <a:gd name="T24" fmla="*/ 12 w 56"/>
                <a:gd name="T25" fmla="*/ 60 h 62"/>
                <a:gd name="T26" fmla="*/ 14 w 56"/>
                <a:gd name="T27" fmla="*/ 62 h 62"/>
                <a:gd name="T28" fmla="*/ 24 w 56"/>
                <a:gd name="T29" fmla="*/ 50 h 62"/>
                <a:gd name="T30" fmla="*/ 20 w 56"/>
                <a:gd name="T31" fmla="*/ 50 h 62"/>
                <a:gd name="T32" fmla="*/ 42 w 56"/>
                <a:gd name="T33" fmla="*/ 58 h 62"/>
                <a:gd name="T34" fmla="*/ 44 w 56"/>
                <a:gd name="T35" fmla="*/ 60 h 62"/>
                <a:gd name="T36" fmla="*/ 42 w 56"/>
                <a:gd name="T37" fmla="*/ 62 h 62"/>
                <a:gd name="T38" fmla="*/ 30 w 56"/>
                <a:gd name="T39" fmla="*/ 50 h 62"/>
                <a:gd name="T40" fmla="*/ 36 w 56"/>
                <a:gd name="T41" fmla="*/ 50 h 62"/>
                <a:gd name="T42" fmla="*/ 26 w 56"/>
                <a:gd name="T43" fmla="*/ 60 h 62"/>
                <a:gd name="T44" fmla="*/ 26 w 56"/>
                <a:gd name="T45" fmla="*/ 60 h 62"/>
                <a:gd name="T46" fmla="*/ 28 w 56"/>
                <a:gd name="T47" fmla="*/ 60 h 62"/>
                <a:gd name="T48" fmla="*/ 30 w 56"/>
                <a:gd name="T49" fmla="*/ 50 h 62"/>
                <a:gd name="T50" fmla="*/ 26 w 56"/>
                <a:gd name="T51" fmla="*/ 50 h 62"/>
                <a:gd name="T52" fmla="*/ 26 w 56"/>
                <a:gd name="T53" fmla="*/ 2 h 62"/>
                <a:gd name="T54" fmla="*/ 26 w 56"/>
                <a:gd name="T55" fmla="*/ 0 h 62"/>
                <a:gd name="T56" fmla="*/ 28 w 56"/>
                <a:gd name="T57" fmla="*/ 0 h 62"/>
                <a:gd name="T58" fmla="*/ 30 w 56"/>
                <a:gd name="T59" fmla="*/ 4 h 62"/>
                <a:gd name="T60" fmla="*/ 26 w 56"/>
                <a:gd name="T61" fmla="*/ 4 h 62"/>
                <a:gd name="T62" fmla="*/ 0 w 56"/>
                <a:gd name="T63" fmla="*/ 12 h 62"/>
                <a:gd name="T64" fmla="*/ 0 w 56"/>
                <a:gd name="T65" fmla="*/ 44 h 62"/>
                <a:gd name="T66" fmla="*/ 2 w 56"/>
                <a:gd name="T67" fmla="*/ 48 h 62"/>
                <a:gd name="T68" fmla="*/ 4 w 56"/>
                <a:gd name="T69" fmla="*/ 48 h 62"/>
                <a:gd name="T70" fmla="*/ 50 w 56"/>
                <a:gd name="T71" fmla="*/ 48 h 62"/>
                <a:gd name="T72" fmla="*/ 54 w 56"/>
                <a:gd name="T73" fmla="*/ 48 h 62"/>
                <a:gd name="T74" fmla="*/ 54 w 56"/>
                <a:gd name="T75" fmla="*/ 12 h 62"/>
                <a:gd name="T76" fmla="*/ 56 w 56"/>
                <a:gd name="T77" fmla="*/ 10 h 62"/>
                <a:gd name="T78" fmla="*/ 56 w 56"/>
                <a:gd name="T79" fmla="*/ 6 h 62"/>
                <a:gd name="T80" fmla="*/ 54 w 56"/>
                <a:gd name="T81" fmla="*/ 6 h 62"/>
                <a:gd name="T82" fmla="*/ 0 w 56"/>
                <a:gd name="T83" fmla="*/ 6 h 62"/>
                <a:gd name="T84" fmla="*/ 0 w 56"/>
                <a:gd name="T85" fmla="*/ 10 h 62"/>
                <a:gd name="T86" fmla="*/ 0 w 56"/>
                <a:gd name="T87" fmla="*/ 12 h 62"/>
                <a:gd name="T88" fmla="*/ 50 w 56"/>
                <a:gd name="T89" fmla="*/ 46 h 62"/>
                <a:gd name="T90" fmla="*/ 52 w 56"/>
                <a:gd name="T91" fmla="*/ 46 h 62"/>
                <a:gd name="T92" fmla="*/ 52 w 56"/>
                <a:gd name="T93" fmla="*/ 44 h 62"/>
                <a:gd name="T94" fmla="*/ 2 w 56"/>
                <a:gd name="T95" fmla="*/ 12 h 62"/>
                <a:gd name="T96" fmla="*/ 2 w 56"/>
                <a:gd name="T97" fmla="*/ 44 h 62"/>
                <a:gd name="T98" fmla="*/ 4 w 56"/>
                <a:gd name="T99" fmla="*/ 46 h 62"/>
                <a:gd name="T100" fmla="*/ 6 w 56"/>
                <a:gd name="T101" fmla="*/ 46 h 62"/>
                <a:gd name="T102" fmla="*/ 50 w 56"/>
                <a:gd name="T103" fmla="*/ 4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" h="62">
                  <a:moveTo>
                    <a:pt x="32" y="28"/>
                  </a:moveTo>
                  <a:lnTo>
                    <a:pt x="42" y="18"/>
                  </a:lnTo>
                  <a:lnTo>
                    <a:pt x="42" y="18"/>
                  </a:lnTo>
                  <a:lnTo>
                    <a:pt x="44" y="16"/>
                  </a:lnTo>
                  <a:lnTo>
                    <a:pt x="46" y="18"/>
                  </a:lnTo>
                  <a:lnTo>
                    <a:pt x="46" y="18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32" y="3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0" y="40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32" y="28"/>
                  </a:lnTo>
                  <a:lnTo>
                    <a:pt x="32" y="28"/>
                  </a:lnTo>
                  <a:close/>
                  <a:moveTo>
                    <a:pt x="20" y="50"/>
                  </a:moveTo>
                  <a:lnTo>
                    <a:pt x="12" y="58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4" y="62"/>
                  </a:lnTo>
                  <a:lnTo>
                    <a:pt x="14" y="60"/>
                  </a:lnTo>
                  <a:lnTo>
                    <a:pt x="24" y="50"/>
                  </a:lnTo>
                  <a:lnTo>
                    <a:pt x="20" y="50"/>
                  </a:lnTo>
                  <a:lnTo>
                    <a:pt x="20" y="50"/>
                  </a:lnTo>
                  <a:close/>
                  <a:moveTo>
                    <a:pt x="36" y="50"/>
                  </a:moveTo>
                  <a:lnTo>
                    <a:pt x="42" y="58"/>
                  </a:lnTo>
                  <a:lnTo>
                    <a:pt x="42" y="58"/>
                  </a:lnTo>
                  <a:lnTo>
                    <a:pt x="44" y="60"/>
                  </a:lnTo>
                  <a:lnTo>
                    <a:pt x="42" y="60"/>
                  </a:lnTo>
                  <a:lnTo>
                    <a:pt x="42" y="62"/>
                  </a:lnTo>
                  <a:lnTo>
                    <a:pt x="40" y="60"/>
                  </a:lnTo>
                  <a:lnTo>
                    <a:pt x="30" y="50"/>
                  </a:lnTo>
                  <a:lnTo>
                    <a:pt x="36" y="50"/>
                  </a:lnTo>
                  <a:lnTo>
                    <a:pt x="36" y="50"/>
                  </a:lnTo>
                  <a:close/>
                  <a:moveTo>
                    <a:pt x="26" y="50"/>
                  </a:moveTo>
                  <a:lnTo>
                    <a:pt x="26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8" y="62"/>
                  </a:lnTo>
                  <a:lnTo>
                    <a:pt x="28" y="60"/>
                  </a:lnTo>
                  <a:lnTo>
                    <a:pt x="30" y="60"/>
                  </a:lnTo>
                  <a:lnTo>
                    <a:pt x="30" y="50"/>
                  </a:lnTo>
                  <a:lnTo>
                    <a:pt x="26" y="50"/>
                  </a:lnTo>
                  <a:lnTo>
                    <a:pt x="26" y="50"/>
                  </a:lnTo>
                  <a:close/>
                  <a:moveTo>
                    <a:pt x="26" y="4"/>
                  </a:moveTo>
                  <a:lnTo>
                    <a:pt x="26" y="2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26" y="4"/>
                  </a:lnTo>
                  <a:close/>
                  <a:moveTo>
                    <a:pt x="0" y="12"/>
                  </a:moveTo>
                  <a:lnTo>
                    <a:pt x="0" y="12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50" y="48"/>
                  </a:lnTo>
                  <a:lnTo>
                    <a:pt x="50" y="48"/>
                  </a:lnTo>
                  <a:lnTo>
                    <a:pt x="54" y="48"/>
                  </a:lnTo>
                  <a:lnTo>
                    <a:pt x="54" y="48"/>
                  </a:lnTo>
                  <a:lnTo>
                    <a:pt x="54" y="44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6" y="10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50" y="46"/>
                  </a:moveTo>
                  <a:lnTo>
                    <a:pt x="50" y="46"/>
                  </a:lnTo>
                  <a:lnTo>
                    <a:pt x="52" y="46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50" y="46"/>
                  </a:lnTo>
                  <a:lnTo>
                    <a:pt x="50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8"/>
            <p:cNvSpPr>
              <a:spLocks noEditPoints="1"/>
            </p:cNvSpPr>
            <p:nvPr/>
          </p:nvSpPr>
          <p:spPr bwMode="auto">
            <a:xfrm>
              <a:off x="3687763" y="3608388"/>
              <a:ext cx="95250" cy="101600"/>
            </a:xfrm>
            <a:custGeom>
              <a:avLst/>
              <a:gdLst>
                <a:gd name="T0" fmla="*/ 0 w 60"/>
                <a:gd name="T1" fmla="*/ 8 h 64"/>
                <a:gd name="T2" fmla="*/ 0 w 60"/>
                <a:gd name="T3" fmla="*/ 8 h 64"/>
                <a:gd name="T4" fmla="*/ 0 w 60"/>
                <a:gd name="T5" fmla="*/ 30 h 64"/>
                <a:gd name="T6" fmla="*/ 2 w 60"/>
                <a:gd name="T7" fmla="*/ 38 h 64"/>
                <a:gd name="T8" fmla="*/ 2 w 60"/>
                <a:gd name="T9" fmla="*/ 46 h 64"/>
                <a:gd name="T10" fmla="*/ 6 w 60"/>
                <a:gd name="T11" fmla="*/ 52 h 64"/>
                <a:gd name="T12" fmla="*/ 10 w 60"/>
                <a:gd name="T13" fmla="*/ 56 h 64"/>
                <a:gd name="T14" fmla="*/ 18 w 60"/>
                <a:gd name="T15" fmla="*/ 60 h 64"/>
                <a:gd name="T16" fmla="*/ 30 w 60"/>
                <a:gd name="T17" fmla="*/ 64 h 64"/>
                <a:gd name="T18" fmla="*/ 30 w 60"/>
                <a:gd name="T19" fmla="*/ 64 h 64"/>
                <a:gd name="T20" fmla="*/ 40 w 60"/>
                <a:gd name="T21" fmla="*/ 60 h 64"/>
                <a:gd name="T22" fmla="*/ 48 w 60"/>
                <a:gd name="T23" fmla="*/ 56 h 64"/>
                <a:gd name="T24" fmla="*/ 54 w 60"/>
                <a:gd name="T25" fmla="*/ 52 h 64"/>
                <a:gd name="T26" fmla="*/ 56 w 60"/>
                <a:gd name="T27" fmla="*/ 46 h 64"/>
                <a:gd name="T28" fmla="*/ 58 w 60"/>
                <a:gd name="T29" fmla="*/ 38 h 64"/>
                <a:gd name="T30" fmla="*/ 58 w 60"/>
                <a:gd name="T31" fmla="*/ 30 h 64"/>
                <a:gd name="T32" fmla="*/ 60 w 60"/>
                <a:gd name="T33" fmla="*/ 8 h 64"/>
                <a:gd name="T34" fmla="*/ 60 w 60"/>
                <a:gd name="T35" fmla="*/ 8 h 64"/>
                <a:gd name="T36" fmla="*/ 56 w 60"/>
                <a:gd name="T37" fmla="*/ 4 h 64"/>
                <a:gd name="T38" fmla="*/ 50 w 60"/>
                <a:gd name="T39" fmla="*/ 2 h 64"/>
                <a:gd name="T40" fmla="*/ 30 w 60"/>
                <a:gd name="T41" fmla="*/ 0 h 64"/>
                <a:gd name="T42" fmla="*/ 10 w 60"/>
                <a:gd name="T43" fmla="*/ 2 h 64"/>
                <a:gd name="T44" fmla="*/ 2 w 60"/>
                <a:gd name="T45" fmla="*/ 4 h 64"/>
                <a:gd name="T46" fmla="*/ 0 w 60"/>
                <a:gd name="T47" fmla="*/ 8 h 64"/>
                <a:gd name="T48" fmla="*/ 0 w 60"/>
                <a:gd name="T49" fmla="*/ 8 h 64"/>
                <a:gd name="T50" fmla="*/ 6 w 60"/>
                <a:gd name="T51" fmla="*/ 32 h 64"/>
                <a:gd name="T52" fmla="*/ 6 w 60"/>
                <a:gd name="T53" fmla="*/ 32 h 64"/>
                <a:gd name="T54" fmla="*/ 6 w 60"/>
                <a:gd name="T55" fmla="*/ 8 h 64"/>
                <a:gd name="T56" fmla="*/ 6 w 60"/>
                <a:gd name="T57" fmla="*/ 8 h 64"/>
                <a:gd name="T58" fmla="*/ 12 w 60"/>
                <a:gd name="T59" fmla="*/ 6 h 64"/>
                <a:gd name="T60" fmla="*/ 12 w 60"/>
                <a:gd name="T61" fmla="*/ 6 h 64"/>
                <a:gd name="T62" fmla="*/ 28 w 60"/>
                <a:gd name="T63" fmla="*/ 6 h 64"/>
                <a:gd name="T64" fmla="*/ 28 w 60"/>
                <a:gd name="T65" fmla="*/ 32 h 64"/>
                <a:gd name="T66" fmla="*/ 6 w 60"/>
                <a:gd name="T67" fmla="*/ 32 h 64"/>
                <a:gd name="T68" fmla="*/ 6 w 60"/>
                <a:gd name="T69" fmla="*/ 32 h 64"/>
                <a:gd name="T70" fmla="*/ 28 w 60"/>
                <a:gd name="T71" fmla="*/ 32 h 64"/>
                <a:gd name="T72" fmla="*/ 54 w 60"/>
                <a:gd name="T73" fmla="*/ 32 h 64"/>
                <a:gd name="T74" fmla="*/ 54 w 60"/>
                <a:gd name="T75" fmla="*/ 32 h 64"/>
                <a:gd name="T76" fmla="*/ 52 w 60"/>
                <a:gd name="T77" fmla="*/ 40 h 64"/>
                <a:gd name="T78" fmla="*/ 50 w 60"/>
                <a:gd name="T79" fmla="*/ 46 h 64"/>
                <a:gd name="T80" fmla="*/ 50 w 60"/>
                <a:gd name="T81" fmla="*/ 46 h 64"/>
                <a:gd name="T82" fmla="*/ 46 w 60"/>
                <a:gd name="T83" fmla="*/ 52 h 64"/>
                <a:gd name="T84" fmla="*/ 42 w 60"/>
                <a:gd name="T85" fmla="*/ 54 h 64"/>
                <a:gd name="T86" fmla="*/ 30 w 60"/>
                <a:gd name="T87" fmla="*/ 60 h 64"/>
                <a:gd name="T88" fmla="*/ 28 w 60"/>
                <a:gd name="T89" fmla="*/ 58 h 64"/>
                <a:gd name="T90" fmla="*/ 28 w 60"/>
                <a:gd name="T91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4">
                  <a:moveTo>
                    <a:pt x="0" y="8"/>
                  </a:moveTo>
                  <a:lnTo>
                    <a:pt x="0" y="8"/>
                  </a:lnTo>
                  <a:lnTo>
                    <a:pt x="0" y="30"/>
                  </a:lnTo>
                  <a:lnTo>
                    <a:pt x="2" y="38"/>
                  </a:lnTo>
                  <a:lnTo>
                    <a:pt x="2" y="46"/>
                  </a:lnTo>
                  <a:lnTo>
                    <a:pt x="6" y="52"/>
                  </a:lnTo>
                  <a:lnTo>
                    <a:pt x="10" y="56"/>
                  </a:lnTo>
                  <a:lnTo>
                    <a:pt x="18" y="60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40" y="60"/>
                  </a:lnTo>
                  <a:lnTo>
                    <a:pt x="48" y="56"/>
                  </a:lnTo>
                  <a:lnTo>
                    <a:pt x="54" y="52"/>
                  </a:lnTo>
                  <a:lnTo>
                    <a:pt x="56" y="46"/>
                  </a:lnTo>
                  <a:lnTo>
                    <a:pt x="58" y="38"/>
                  </a:lnTo>
                  <a:lnTo>
                    <a:pt x="58" y="30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56" y="4"/>
                  </a:lnTo>
                  <a:lnTo>
                    <a:pt x="50" y="2"/>
                  </a:lnTo>
                  <a:lnTo>
                    <a:pt x="30" y="0"/>
                  </a:lnTo>
                  <a:lnTo>
                    <a:pt x="10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6" y="32"/>
                  </a:moveTo>
                  <a:lnTo>
                    <a:pt x="6" y="32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28" y="6"/>
                  </a:lnTo>
                  <a:lnTo>
                    <a:pt x="28" y="32"/>
                  </a:lnTo>
                  <a:lnTo>
                    <a:pt x="6" y="32"/>
                  </a:lnTo>
                  <a:lnTo>
                    <a:pt x="6" y="32"/>
                  </a:lnTo>
                  <a:close/>
                  <a:moveTo>
                    <a:pt x="28" y="32"/>
                  </a:moveTo>
                  <a:lnTo>
                    <a:pt x="54" y="32"/>
                  </a:lnTo>
                  <a:lnTo>
                    <a:pt x="54" y="32"/>
                  </a:lnTo>
                  <a:lnTo>
                    <a:pt x="52" y="40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6" y="52"/>
                  </a:lnTo>
                  <a:lnTo>
                    <a:pt x="42" y="54"/>
                  </a:lnTo>
                  <a:lnTo>
                    <a:pt x="30" y="60"/>
                  </a:lnTo>
                  <a:lnTo>
                    <a:pt x="28" y="58"/>
                  </a:lnTo>
                  <a:lnTo>
                    <a:pt x="28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9"/>
            <p:cNvSpPr>
              <a:spLocks noEditPoints="1"/>
            </p:cNvSpPr>
            <p:nvPr/>
          </p:nvSpPr>
          <p:spPr bwMode="auto">
            <a:xfrm>
              <a:off x="3862388" y="2881313"/>
              <a:ext cx="120650" cy="92075"/>
            </a:xfrm>
            <a:custGeom>
              <a:avLst/>
              <a:gdLst>
                <a:gd name="T0" fmla="*/ 48 w 76"/>
                <a:gd name="T1" fmla="*/ 42 h 58"/>
                <a:gd name="T2" fmla="*/ 50 w 76"/>
                <a:gd name="T3" fmla="*/ 46 h 58"/>
                <a:gd name="T4" fmla="*/ 10 w 76"/>
                <a:gd name="T5" fmla="*/ 48 h 58"/>
                <a:gd name="T6" fmla="*/ 6 w 76"/>
                <a:gd name="T7" fmla="*/ 42 h 58"/>
                <a:gd name="T8" fmla="*/ 22 w 76"/>
                <a:gd name="T9" fmla="*/ 28 h 58"/>
                <a:gd name="T10" fmla="*/ 20 w 76"/>
                <a:gd name="T11" fmla="*/ 24 h 58"/>
                <a:gd name="T12" fmla="*/ 24 w 76"/>
                <a:gd name="T13" fmla="*/ 20 h 58"/>
                <a:gd name="T14" fmla="*/ 26 w 76"/>
                <a:gd name="T15" fmla="*/ 24 h 58"/>
                <a:gd name="T16" fmla="*/ 22 w 76"/>
                <a:gd name="T17" fmla="*/ 28 h 58"/>
                <a:gd name="T18" fmla="*/ 48 w 76"/>
                <a:gd name="T19" fmla="*/ 2 h 58"/>
                <a:gd name="T20" fmla="*/ 40 w 76"/>
                <a:gd name="T21" fmla="*/ 2 h 58"/>
                <a:gd name="T22" fmla="*/ 42 w 76"/>
                <a:gd name="T23" fmla="*/ 6 h 58"/>
                <a:gd name="T24" fmla="*/ 44 w 76"/>
                <a:gd name="T25" fmla="*/ 8 h 58"/>
                <a:gd name="T26" fmla="*/ 38 w 76"/>
                <a:gd name="T27" fmla="*/ 10 h 58"/>
                <a:gd name="T28" fmla="*/ 40 w 76"/>
                <a:gd name="T29" fmla="*/ 12 h 58"/>
                <a:gd name="T30" fmla="*/ 32 w 76"/>
                <a:gd name="T31" fmla="*/ 20 h 58"/>
                <a:gd name="T32" fmla="*/ 28 w 76"/>
                <a:gd name="T33" fmla="*/ 18 h 58"/>
                <a:gd name="T34" fmla="*/ 28 w 76"/>
                <a:gd name="T35" fmla="*/ 16 h 58"/>
                <a:gd name="T36" fmla="*/ 36 w 76"/>
                <a:gd name="T37" fmla="*/ 10 h 58"/>
                <a:gd name="T38" fmla="*/ 50 w 76"/>
                <a:gd name="T39" fmla="*/ 26 h 58"/>
                <a:gd name="T40" fmla="*/ 46 w 76"/>
                <a:gd name="T41" fmla="*/ 26 h 58"/>
                <a:gd name="T42" fmla="*/ 44 w 76"/>
                <a:gd name="T43" fmla="*/ 30 h 58"/>
                <a:gd name="T44" fmla="*/ 56 w 76"/>
                <a:gd name="T45" fmla="*/ 44 h 58"/>
                <a:gd name="T46" fmla="*/ 72 w 76"/>
                <a:gd name="T47" fmla="*/ 58 h 58"/>
                <a:gd name="T48" fmla="*/ 74 w 76"/>
                <a:gd name="T49" fmla="*/ 50 h 58"/>
                <a:gd name="T50" fmla="*/ 50 w 76"/>
                <a:gd name="T51" fmla="*/ 26 h 58"/>
                <a:gd name="T52" fmla="*/ 52 w 76"/>
                <a:gd name="T53" fmla="*/ 18 h 58"/>
                <a:gd name="T54" fmla="*/ 38 w 76"/>
                <a:gd name="T55" fmla="*/ 6 h 58"/>
                <a:gd name="T56" fmla="*/ 42 w 76"/>
                <a:gd name="T57" fmla="*/ 0 h 58"/>
                <a:gd name="T58" fmla="*/ 52 w 76"/>
                <a:gd name="T59" fmla="*/ 2 h 58"/>
                <a:gd name="T60" fmla="*/ 56 w 76"/>
                <a:gd name="T61" fmla="*/ 14 h 58"/>
                <a:gd name="T62" fmla="*/ 38 w 76"/>
                <a:gd name="T63" fmla="*/ 8 h 58"/>
                <a:gd name="T64" fmla="*/ 34 w 76"/>
                <a:gd name="T65" fmla="*/ 8 h 58"/>
                <a:gd name="T66" fmla="*/ 26 w 76"/>
                <a:gd name="T67" fmla="*/ 16 h 58"/>
                <a:gd name="T68" fmla="*/ 36 w 76"/>
                <a:gd name="T69" fmla="*/ 28 h 58"/>
                <a:gd name="T70" fmla="*/ 44 w 76"/>
                <a:gd name="T71" fmla="*/ 24 h 58"/>
                <a:gd name="T72" fmla="*/ 48 w 76"/>
                <a:gd name="T73" fmla="*/ 20 h 58"/>
                <a:gd name="T74" fmla="*/ 38 w 76"/>
                <a:gd name="T75" fmla="*/ 8 h 58"/>
                <a:gd name="T76" fmla="*/ 36 w 76"/>
                <a:gd name="T77" fmla="*/ 32 h 58"/>
                <a:gd name="T78" fmla="*/ 22 w 76"/>
                <a:gd name="T79" fmla="*/ 20 h 58"/>
                <a:gd name="T80" fmla="*/ 18 w 76"/>
                <a:gd name="T81" fmla="*/ 26 h 58"/>
                <a:gd name="T82" fmla="*/ 24 w 76"/>
                <a:gd name="T83" fmla="*/ 36 h 58"/>
                <a:gd name="T84" fmla="*/ 36 w 76"/>
                <a:gd name="T85" fmla="*/ 34 h 58"/>
                <a:gd name="T86" fmla="*/ 4 w 76"/>
                <a:gd name="T87" fmla="*/ 58 h 58"/>
                <a:gd name="T88" fmla="*/ 0 w 76"/>
                <a:gd name="T89" fmla="*/ 54 h 58"/>
                <a:gd name="T90" fmla="*/ 52 w 76"/>
                <a:gd name="T91" fmla="*/ 50 h 58"/>
                <a:gd name="T92" fmla="*/ 58 w 76"/>
                <a:gd name="T93" fmla="*/ 54 h 58"/>
                <a:gd name="T94" fmla="*/ 52 w 76"/>
                <a:gd name="T9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" h="58">
                  <a:moveTo>
                    <a:pt x="10" y="42"/>
                  </a:moveTo>
                  <a:lnTo>
                    <a:pt x="48" y="42"/>
                  </a:lnTo>
                  <a:lnTo>
                    <a:pt x="48" y="42"/>
                  </a:lnTo>
                  <a:lnTo>
                    <a:pt x="50" y="42"/>
                  </a:lnTo>
                  <a:lnTo>
                    <a:pt x="52" y="44"/>
                  </a:lnTo>
                  <a:lnTo>
                    <a:pt x="50" y="46"/>
                  </a:lnTo>
                  <a:lnTo>
                    <a:pt x="48" y="48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6" y="42"/>
                  </a:lnTo>
                  <a:lnTo>
                    <a:pt x="10" y="42"/>
                  </a:lnTo>
                  <a:lnTo>
                    <a:pt x="10" y="42"/>
                  </a:lnTo>
                  <a:close/>
                  <a:moveTo>
                    <a:pt x="22" y="28"/>
                  </a:moveTo>
                  <a:lnTo>
                    <a:pt x="22" y="28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2" y="28"/>
                  </a:lnTo>
                  <a:lnTo>
                    <a:pt x="22" y="28"/>
                  </a:lnTo>
                  <a:close/>
                  <a:moveTo>
                    <a:pt x="48" y="2"/>
                  </a:moveTo>
                  <a:lnTo>
                    <a:pt x="48" y="2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0" y="4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8" y="2"/>
                  </a:lnTo>
                  <a:lnTo>
                    <a:pt x="48" y="2"/>
                  </a:lnTo>
                  <a:close/>
                  <a:moveTo>
                    <a:pt x="38" y="10"/>
                  </a:moveTo>
                  <a:lnTo>
                    <a:pt x="38" y="10"/>
                  </a:lnTo>
                  <a:lnTo>
                    <a:pt x="38" y="10"/>
                  </a:lnTo>
                  <a:lnTo>
                    <a:pt x="40" y="12"/>
                  </a:lnTo>
                  <a:lnTo>
                    <a:pt x="38" y="14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0" y="20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6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38" y="10"/>
                  </a:lnTo>
                  <a:close/>
                  <a:moveTo>
                    <a:pt x="50" y="26"/>
                  </a:moveTo>
                  <a:lnTo>
                    <a:pt x="50" y="26"/>
                  </a:lnTo>
                  <a:lnTo>
                    <a:pt x="48" y="26"/>
                  </a:lnTo>
                  <a:lnTo>
                    <a:pt x="46" y="2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4" y="30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56" y="44"/>
                  </a:lnTo>
                  <a:lnTo>
                    <a:pt x="68" y="56"/>
                  </a:lnTo>
                  <a:lnTo>
                    <a:pt x="68" y="56"/>
                  </a:lnTo>
                  <a:lnTo>
                    <a:pt x="72" y="58"/>
                  </a:lnTo>
                  <a:lnTo>
                    <a:pt x="76" y="56"/>
                  </a:lnTo>
                  <a:lnTo>
                    <a:pt x="76" y="54"/>
                  </a:lnTo>
                  <a:lnTo>
                    <a:pt x="74" y="50"/>
                  </a:lnTo>
                  <a:lnTo>
                    <a:pt x="74" y="50"/>
                  </a:lnTo>
                  <a:lnTo>
                    <a:pt x="62" y="36"/>
                  </a:lnTo>
                  <a:lnTo>
                    <a:pt x="50" y="26"/>
                  </a:lnTo>
                  <a:lnTo>
                    <a:pt x="50" y="26"/>
                  </a:lnTo>
                  <a:close/>
                  <a:moveTo>
                    <a:pt x="52" y="18"/>
                  </a:moveTo>
                  <a:lnTo>
                    <a:pt x="52" y="18"/>
                  </a:lnTo>
                  <a:lnTo>
                    <a:pt x="50" y="18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2" y="2"/>
                  </a:lnTo>
                  <a:lnTo>
                    <a:pt x="54" y="6"/>
                  </a:lnTo>
                  <a:lnTo>
                    <a:pt x="56" y="10"/>
                  </a:lnTo>
                  <a:lnTo>
                    <a:pt x="56" y="14"/>
                  </a:lnTo>
                  <a:lnTo>
                    <a:pt x="52" y="18"/>
                  </a:lnTo>
                  <a:lnTo>
                    <a:pt x="52" y="18"/>
                  </a:lnTo>
                  <a:close/>
                  <a:moveTo>
                    <a:pt x="38" y="8"/>
                  </a:moveTo>
                  <a:lnTo>
                    <a:pt x="38" y="8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8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8" y="28"/>
                  </a:lnTo>
                  <a:lnTo>
                    <a:pt x="40" y="28"/>
                  </a:lnTo>
                  <a:lnTo>
                    <a:pt x="44" y="24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8" y="20"/>
                  </a:lnTo>
                  <a:lnTo>
                    <a:pt x="46" y="18"/>
                  </a:lnTo>
                  <a:lnTo>
                    <a:pt x="38" y="8"/>
                  </a:lnTo>
                  <a:lnTo>
                    <a:pt x="38" y="8"/>
                  </a:lnTo>
                  <a:close/>
                  <a:moveTo>
                    <a:pt x="36" y="34"/>
                  </a:moveTo>
                  <a:lnTo>
                    <a:pt x="36" y="34"/>
                  </a:lnTo>
                  <a:lnTo>
                    <a:pt x="36" y="32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20" y="30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8" y="38"/>
                  </a:lnTo>
                  <a:lnTo>
                    <a:pt x="32" y="36"/>
                  </a:lnTo>
                  <a:lnTo>
                    <a:pt x="36" y="34"/>
                  </a:lnTo>
                  <a:lnTo>
                    <a:pt x="36" y="34"/>
                  </a:lnTo>
                  <a:close/>
                  <a:moveTo>
                    <a:pt x="52" y="58"/>
                  </a:moveTo>
                  <a:lnTo>
                    <a:pt x="4" y="58"/>
                  </a:lnTo>
                  <a:lnTo>
                    <a:pt x="4" y="58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4" y="50"/>
                  </a:lnTo>
                  <a:lnTo>
                    <a:pt x="52" y="50"/>
                  </a:lnTo>
                  <a:lnTo>
                    <a:pt x="52" y="50"/>
                  </a:lnTo>
                  <a:lnTo>
                    <a:pt x="56" y="50"/>
                  </a:lnTo>
                  <a:lnTo>
                    <a:pt x="58" y="54"/>
                  </a:lnTo>
                  <a:lnTo>
                    <a:pt x="56" y="56"/>
                  </a:lnTo>
                  <a:lnTo>
                    <a:pt x="52" y="58"/>
                  </a:lnTo>
                  <a:lnTo>
                    <a:pt x="52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0"/>
            <p:cNvSpPr>
              <a:spLocks noEditPoints="1"/>
            </p:cNvSpPr>
            <p:nvPr/>
          </p:nvSpPr>
          <p:spPr bwMode="auto">
            <a:xfrm>
              <a:off x="4157663" y="3011488"/>
              <a:ext cx="60325" cy="79375"/>
            </a:xfrm>
            <a:custGeom>
              <a:avLst/>
              <a:gdLst>
                <a:gd name="T0" fmla="*/ 38 w 38"/>
                <a:gd name="T1" fmla="*/ 46 h 50"/>
                <a:gd name="T2" fmla="*/ 2 w 38"/>
                <a:gd name="T3" fmla="*/ 50 h 50"/>
                <a:gd name="T4" fmla="*/ 0 w 38"/>
                <a:gd name="T5" fmla="*/ 46 h 50"/>
                <a:gd name="T6" fmla="*/ 2 w 38"/>
                <a:gd name="T7" fmla="*/ 0 h 50"/>
                <a:gd name="T8" fmla="*/ 36 w 38"/>
                <a:gd name="T9" fmla="*/ 0 h 50"/>
                <a:gd name="T10" fmla="*/ 28 w 38"/>
                <a:gd name="T11" fmla="*/ 6 h 50"/>
                <a:gd name="T12" fmla="*/ 30 w 38"/>
                <a:gd name="T13" fmla="*/ 6 h 50"/>
                <a:gd name="T14" fmla="*/ 26 w 38"/>
                <a:gd name="T15" fmla="*/ 6 h 50"/>
                <a:gd name="T16" fmla="*/ 28 w 38"/>
                <a:gd name="T17" fmla="*/ 10 h 50"/>
                <a:gd name="T18" fmla="*/ 30 w 38"/>
                <a:gd name="T19" fmla="*/ 10 h 50"/>
                <a:gd name="T20" fmla="*/ 30 w 38"/>
                <a:gd name="T21" fmla="*/ 6 h 50"/>
                <a:gd name="T22" fmla="*/ 26 w 38"/>
                <a:gd name="T23" fmla="*/ 42 h 50"/>
                <a:gd name="T24" fmla="*/ 26 w 38"/>
                <a:gd name="T25" fmla="*/ 40 h 50"/>
                <a:gd name="T26" fmla="*/ 26 w 38"/>
                <a:gd name="T27" fmla="*/ 42 h 50"/>
                <a:gd name="T28" fmla="*/ 24 w 38"/>
                <a:gd name="T29" fmla="*/ 38 h 50"/>
                <a:gd name="T30" fmla="*/ 30 w 38"/>
                <a:gd name="T31" fmla="*/ 38 h 50"/>
                <a:gd name="T32" fmla="*/ 30 w 38"/>
                <a:gd name="T33" fmla="*/ 38 h 50"/>
                <a:gd name="T34" fmla="*/ 26 w 38"/>
                <a:gd name="T35" fmla="*/ 36 h 50"/>
                <a:gd name="T36" fmla="*/ 26 w 38"/>
                <a:gd name="T37" fmla="*/ 36 h 50"/>
                <a:gd name="T38" fmla="*/ 26 w 38"/>
                <a:gd name="T39" fmla="*/ 36 h 50"/>
                <a:gd name="T40" fmla="*/ 34 w 38"/>
                <a:gd name="T41" fmla="*/ 12 h 50"/>
                <a:gd name="T42" fmla="*/ 4 w 38"/>
                <a:gd name="T43" fmla="*/ 4 h 50"/>
                <a:gd name="T44" fmla="*/ 4 w 38"/>
                <a:gd name="T45" fmla="*/ 12 h 50"/>
                <a:gd name="T46" fmla="*/ 10 w 38"/>
                <a:gd name="T47" fmla="*/ 26 h 50"/>
                <a:gd name="T48" fmla="*/ 10 w 38"/>
                <a:gd name="T49" fmla="*/ 26 h 50"/>
                <a:gd name="T50" fmla="*/ 12 w 38"/>
                <a:gd name="T51" fmla="*/ 24 h 50"/>
                <a:gd name="T52" fmla="*/ 10 w 38"/>
                <a:gd name="T53" fmla="*/ 22 h 50"/>
                <a:gd name="T54" fmla="*/ 10 w 38"/>
                <a:gd name="T55" fmla="*/ 20 h 50"/>
                <a:gd name="T56" fmla="*/ 8 w 38"/>
                <a:gd name="T57" fmla="*/ 22 h 50"/>
                <a:gd name="T58" fmla="*/ 8 w 38"/>
                <a:gd name="T59" fmla="*/ 24 h 50"/>
                <a:gd name="T60" fmla="*/ 10 w 38"/>
                <a:gd name="T61" fmla="*/ 26 h 50"/>
                <a:gd name="T62" fmla="*/ 8 w 38"/>
                <a:gd name="T63" fmla="*/ 40 h 50"/>
                <a:gd name="T64" fmla="*/ 12 w 38"/>
                <a:gd name="T65" fmla="*/ 40 h 50"/>
                <a:gd name="T66" fmla="*/ 12 w 38"/>
                <a:gd name="T67" fmla="*/ 40 h 50"/>
                <a:gd name="T68" fmla="*/ 12 w 38"/>
                <a:gd name="T69" fmla="*/ 38 h 50"/>
                <a:gd name="T70" fmla="*/ 12 w 38"/>
                <a:gd name="T71" fmla="*/ 36 h 50"/>
                <a:gd name="T72" fmla="*/ 8 w 38"/>
                <a:gd name="T73" fmla="*/ 36 h 50"/>
                <a:gd name="T74" fmla="*/ 10 w 38"/>
                <a:gd name="T75" fmla="*/ 38 h 50"/>
                <a:gd name="T76" fmla="*/ 24 w 38"/>
                <a:gd name="T77" fmla="*/ 22 h 50"/>
                <a:gd name="T78" fmla="*/ 24 w 38"/>
                <a:gd name="T79" fmla="*/ 24 h 50"/>
                <a:gd name="T80" fmla="*/ 30 w 38"/>
                <a:gd name="T81" fmla="*/ 24 h 50"/>
                <a:gd name="T82" fmla="*/ 24 w 38"/>
                <a:gd name="T83" fmla="*/ 22 h 50"/>
                <a:gd name="T84" fmla="*/ 4 w 38"/>
                <a:gd name="T85" fmla="*/ 18 h 50"/>
                <a:gd name="T86" fmla="*/ 16 w 38"/>
                <a:gd name="T87" fmla="*/ 30 h 50"/>
                <a:gd name="T88" fmla="*/ 16 w 38"/>
                <a:gd name="T89" fmla="*/ 18 h 50"/>
                <a:gd name="T90" fmla="*/ 20 w 38"/>
                <a:gd name="T91" fmla="*/ 18 h 50"/>
                <a:gd name="T92" fmla="*/ 20 w 38"/>
                <a:gd name="T93" fmla="*/ 28 h 50"/>
                <a:gd name="T94" fmla="*/ 34 w 38"/>
                <a:gd name="T95" fmla="*/ 28 h 50"/>
                <a:gd name="T96" fmla="*/ 32 w 38"/>
                <a:gd name="T97" fmla="*/ 18 h 50"/>
                <a:gd name="T98" fmla="*/ 16 w 38"/>
                <a:gd name="T99" fmla="*/ 44 h 50"/>
                <a:gd name="T100" fmla="*/ 4 w 38"/>
                <a:gd name="T101" fmla="*/ 32 h 50"/>
                <a:gd name="T102" fmla="*/ 4 w 38"/>
                <a:gd name="T103" fmla="*/ 44 h 50"/>
                <a:gd name="T104" fmla="*/ 32 w 38"/>
                <a:gd name="T105" fmla="*/ 44 h 50"/>
                <a:gd name="T106" fmla="*/ 34 w 38"/>
                <a:gd name="T107" fmla="*/ 32 h 50"/>
                <a:gd name="T108" fmla="*/ 20 w 38"/>
                <a:gd name="T109" fmla="*/ 32 h 50"/>
                <a:gd name="T110" fmla="*/ 20 w 38"/>
                <a:gd name="T111" fmla="*/ 4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50">
                  <a:moveTo>
                    <a:pt x="38" y="4"/>
                  </a:moveTo>
                  <a:lnTo>
                    <a:pt x="38" y="4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6" y="48"/>
                  </a:lnTo>
                  <a:lnTo>
                    <a:pt x="34" y="50"/>
                  </a:lnTo>
                  <a:lnTo>
                    <a:pt x="34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8" y="4"/>
                  </a:lnTo>
                  <a:lnTo>
                    <a:pt x="38" y="4"/>
                  </a:lnTo>
                  <a:close/>
                  <a:moveTo>
                    <a:pt x="30" y="6"/>
                  </a:moveTo>
                  <a:lnTo>
                    <a:pt x="28" y="6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30" y="6"/>
                  </a:lnTo>
                  <a:close/>
                  <a:moveTo>
                    <a:pt x="28" y="6"/>
                  </a:moveTo>
                  <a:lnTo>
                    <a:pt x="28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28" y="6"/>
                  </a:lnTo>
                  <a:lnTo>
                    <a:pt x="28" y="6"/>
                  </a:lnTo>
                  <a:close/>
                  <a:moveTo>
                    <a:pt x="26" y="42"/>
                  </a:moveTo>
                  <a:lnTo>
                    <a:pt x="26" y="42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6" y="42"/>
                  </a:lnTo>
                  <a:lnTo>
                    <a:pt x="26" y="42"/>
                  </a:lnTo>
                  <a:close/>
                  <a:moveTo>
                    <a:pt x="24" y="38"/>
                  </a:moveTo>
                  <a:lnTo>
                    <a:pt x="24" y="38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4" y="38"/>
                  </a:lnTo>
                  <a:lnTo>
                    <a:pt x="24" y="38"/>
                  </a:lnTo>
                  <a:close/>
                  <a:moveTo>
                    <a:pt x="26" y="36"/>
                  </a:move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6" y="36"/>
                  </a:lnTo>
                  <a:lnTo>
                    <a:pt x="26" y="36"/>
                  </a:lnTo>
                  <a:close/>
                  <a:moveTo>
                    <a:pt x="4" y="12"/>
                  </a:moveTo>
                  <a:lnTo>
                    <a:pt x="32" y="12"/>
                  </a:lnTo>
                  <a:lnTo>
                    <a:pt x="32" y="12"/>
                  </a:lnTo>
                  <a:lnTo>
                    <a:pt x="34" y="1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10" y="26"/>
                  </a:move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10" y="26"/>
                  </a:lnTo>
                  <a:lnTo>
                    <a:pt x="10" y="26"/>
                  </a:lnTo>
                  <a:close/>
                  <a:moveTo>
                    <a:pt x="8" y="40"/>
                  </a:move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8"/>
                  </a:lnTo>
                  <a:lnTo>
                    <a:pt x="8" y="40"/>
                  </a:lnTo>
                  <a:lnTo>
                    <a:pt x="8" y="40"/>
                  </a:lnTo>
                  <a:close/>
                  <a:moveTo>
                    <a:pt x="24" y="22"/>
                  </a:moveTo>
                  <a:lnTo>
                    <a:pt x="24" y="22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24" y="22"/>
                  </a:lnTo>
                  <a:lnTo>
                    <a:pt x="24" y="22"/>
                  </a:lnTo>
                  <a:close/>
                  <a:moveTo>
                    <a:pt x="16" y="18"/>
                  </a:move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2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close/>
                  <a:moveTo>
                    <a:pt x="32" y="18"/>
                  </a:move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0" y="30"/>
                  </a:lnTo>
                  <a:lnTo>
                    <a:pt x="32" y="30"/>
                  </a:lnTo>
                  <a:lnTo>
                    <a:pt x="32" y="30"/>
                  </a:lnTo>
                  <a:lnTo>
                    <a:pt x="34" y="28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32" y="18"/>
                  </a:lnTo>
                  <a:lnTo>
                    <a:pt x="32" y="18"/>
                  </a:lnTo>
                  <a:close/>
                  <a:moveTo>
                    <a:pt x="4" y="44"/>
                  </a:moveTo>
                  <a:lnTo>
                    <a:pt x="16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4"/>
                  </a:lnTo>
                  <a:close/>
                  <a:moveTo>
                    <a:pt x="20" y="44"/>
                  </a:moveTo>
                  <a:lnTo>
                    <a:pt x="32" y="44"/>
                  </a:lnTo>
                  <a:lnTo>
                    <a:pt x="32" y="44"/>
                  </a:lnTo>
                  <a:lnTo>
                    <a:pt x="34" y="44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2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1"/>
            <p:cNvSpPr>
              <a:spLocks noEditPoints="1"/>
            </p:cNvSpPr>
            <p:nvPr/>
          </p:nvSpPr>
          <p:spPr bwMode="auto">
            <a:xfrm>
              <a:off x="3859213" y="3294063"/>
              <a:ext cx="85725" cy="85725"/>
            </a:xfrm>
            <a:custGeom>
              <a:avLst/>
              <a:gdLst>
                <a:gd name="T0" fmla="*/ 44 w 54"/>
                <a:gd name="T1" fmla="*/ 50 h 54"/>
                <a:gd name="T2" fmla="*/ 40 w 54"/>
                <a:gd name="T3" fmla="*/ 36 h 54"/>
                <a:gd name="T4" fmla="*/ 30 w 54"/>
                <a:gd name="T5" fmla="*/ 22 h 54"/>
                <a:gd name="T6" fmla="*/ 18 w 54"/>
                <a:gd name="T7" fmla="*/ 14 h 54"/>
                <a:gd name="T8" fmla="*/ 2 w 54"/>
                <a:gd name="T9" fmla="*/ 10 h 54"/>
                <a:gd name="T10" fmla="*/ 0 w 54"/>
                <a:gd name="T11" fmla="*/ 8 h 54"/>
                <a:gd name="T12" fmla="*/ 0 w 54"/>
                <a:gd name="T13" fmla="*/ 2 h 54"/>
                <a:gd name="T14" fmla="*/ 0 w 54"/>
                <a:gd name="T15" fmla="*/ 0 h 54"/>
                <a:gd name="T16" fmla="*/ 2 w 54"/>
                <a:gd name="T17" fmla="*/ 0 h 54"/>
                <a:gd name="T18" fmla="*/ 12 w 54"/>
                <a:gd name="T19" fmla="*/ 2 h 54"/>
                <a:gd name="T20" fmla="*/ 30 w 54"/>
                <a:gd name="T21" fmla="*/ 10 h 54"/>
                <a:gd name="T22" fmla="*/ 44 w 54"/>
                <a:gd name="T23" fmla="*/ 22 h 54"/>
                <a:gd name="T24" fmla="*/ 52 w 54"/>
                <a:gd name="T25" fmla="*/ 40 h 54"/>
                <a:gd name="T26" fmla="*/ 54 w 54"/>
                <a:gd name="T27" fmla="*/ 50 h 54"/>
                <a:gd name="T28" fmla="*/ 52 w 54"/>
                <a:gd name="T29" fmla="*/ 52 h 54"/>
                <a:gd name="T30" fmla="*/ 46 w 54"/>
                <a:gd name="T31" fmla="*/ 54 h 54"/>
                <a:gd name="T32" fmla="*/ 44 w 54"/>
                <a:gd name="T33" fmla="*/ 52 h 54"/>
                <a:gd name="T34" fmla="*/ 44 w 54"/>
                <a:gd name="T35" fmla="*/ 50 h 54"/>
                <a:gd name="T36" fmla="*/ 8 w 54"/>
                <a:gd name="T37" fmla="*/ 38 h 54"/>
                <a:gd name="T38" fmla="*/ 4 w 54"/>
                <a:gd name="T39" fmla="*/ 38 h 54"/>
                <a:gd name="T40" fmla="*/ 0 w 54"/>
                <a:gd name="T41" fmla="*/ 42 h 54"/>
                <a:gd name="T42" fmla="*/ 0 w 54"/>
                <a:gd name="T43" fmla="*/ 46 h 54"/>
                <a:gd name="T44" fmla="*/ 2 w 54"/>
                <a:gd name="T45" fmla="*/ 52 h 54"/>
                <a:gd name="T46" fmla="*/ 8 w 54"/>
                <a:gd name="T47" fmla="*/ 54 h 54"/>
                <a:gd name="T48" fmla="*/ 10 w 54"/>
                <a:gd name="T49" fmla="*/ 52 h 54"/>
                <a:gd name="T50" fmla="*/ 14 w 54"/>
                <a:gd name="T51" fmla="*/ 48 h 54"/>
                <a:gd name="T52" fmla="*/ 16 w 54"/>
                <a:gd name="T53" fmla="*/ 46 h 54"/>
                <a:gd name="T54" fmla="*/ 12 w 54"/>
                <a:gd name="T55" fmla="*/ 40 h 54"/>
                <a:gd name="T56" fmla="*/ 8 w 54"/>
                <a:gd name="T57" fmla="*/ 38 h 54"/>
                <a:gd name="T58" fmla="*/ 26 w 54"/>
                <a:gd name="T59" fmla="*/ 50 h 54"/>
                <a:gd name="T60" fmla="*/ 28 w 54"/>
                <a:gd name="T61" fmla="*/ 52 h 54"/>
                <a:gd name="T62" fmla="*/ 34 w 54"/>
                <a:gd name="T63" fmla="*/ 54 h 54"/>
                <a:gd name="T64" fmla="*/ 36 w 54"/>
                <a:gd name="T65" fmla="*/ 52 h 54"/>
                <a:gd name="T66" fmla="*/ 36 w 54"/>
                <a:gd name="T67" fmla="*/ 50 h 54"/>
                <a:gd name="T68" fmla="*/ 36 w 54"/>
                <a:gd name="T69" fmla="*/ 44 h 54"/>
                <a:gd name="T70" fmla="*/ 26 w 54"/>
                <a:gd name="T71" fmla="*/ 28 h 54"/>
                <a:gd name="T72" fmla="*/ 8 w 54"/>
                <a:gd name="T73" fmla="*/ 18 h 54"/>
                <a:gd name="T74" fmla="*/ 2 w 54"/>
                <a:gd name="T75" fmla="*/ 16 h 54"/>
                <a:gd name="T76" fmla="*/ 0 w 54"/>
                <a:gd name="T77" fmla="*/ 18 h 54"/>
                <a:gd name="T78" fmla="*/ 0 w 54"/>
                <a:gd name="T79" fmla="*/ 24 h 54"/>
                <a:gd name="T80" fmla="*/ 0 w 54"/>
                <a:gd name="T81" fmla="*/ 26 h 54"/>
                <a:gd name="T82" fmla="*/ 2 w 54"/>
                <a:gd name="T83" fmla="*/ 26 h 54"/>
                <a:gd name="T84" fmla="*/ 18 w 54"/>
                <a:gd name="T85" fmla="*/ 34 h 54"/>
                <a:gd name="T86" fmla="*/ 26 w 54"/>
                <a:gd name="T8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" h="54">
                  <a:moveTo>
                    <a:pt x="44" y="50"/>
                  </a:moveTo>
                  <a:lnTo>
                    <a:pt x="44" y="50"/>
                  </a:lnTo>
                  <a:lnTo>
                    <a:pt x="42" y="42"/>
                  </a:lnTo>
                  <a:lnTo>
                    <a:pt x="40" y="36"/>
                  </a:lnTo>
                  <a:lnTo>
                    <a:pt x="36" y="28"/>
                  </a:lnTo>
                  <a:lnTo>
                    <a:pt x="30" y="22"/>
                  </a:lnTo>
                  <a:lnTo>
                    <a:pt x="24" y="18"/>
                  </a:lnTo>
                  <a:lnTo>
                    <a:pt x="18" y="14"/>
                  </a:lnTo>
                  <a:lnTo>
                    <a:pt x="10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2" y="2"/>
                  </a:lnTo>
                  <a:lnTo>
                    <a:pt x="22" y="4"/>
                  </a:lnTo>
                  <a:lnTo>
                    <a:pt x="30" y="10"/>
                  </a:lnTo>
                  <a:lnTo>
                    <a:pt x="38" y="16"/>
                  </a:lnTo>
                  <a:lnTo>
                    <a:pt x="44" y="22"/>
                  </a:lnTo>
                  <a:lnTo>
                    <a:pt x="48" y="32"/>
                  </a:lnTo>
                  <a:lnTo>
                    <a:pt x="52" y="40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0" y="54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close/>
                  <a:moveTo>
                    <a:pt x="8" y="38"/>
                  </a:moveTo>
                  <a:lnTo>
                    <a:pt x="8" y="38"/>
                  </a:lnTo>
                  <a:lnTo>
                    <a:pt x="4" y="38"/>
                  </a:lnTo>
                  <a:lnTo>
                    <a:pt x="2" y="40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10" y="52"/>
                  </a:lnTo>
                  <a:lnTo>
                    <a:pt x="12" y="52"/>
                  </a:lnTo>
                  <a:lnTo>
                    <a:pt x="14" y="48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4" y="42"/>
                  </a:lnTo>
                  <a:lnTo>
                    <a:pt x="12" y="40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8" y="38"/>
                  </a:lnTo>
                  <a:close/>
                  <a:moveTo>
                    <a:pt x="26" y="50"/>
                  </a:moveTo>
                  <a:lnTo>
                    <a:pt x="26" y="50"/>
                  </a:lnTo>
                  <a:lnTo>
                    <a:pt x="28" y="52"/>
                  </a:lnTo>
                  <a:lnTo>
                    <a:pt x="30" y="54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44"/>
                  </a:lnTo>
                  <a:lnTo>
                    <a:pt x="32" y="38"/>
                  </a:lnTo>
                  <a:lnTo>
                    <a:pt x="26" y="28"/>
                  </a:lnTo>
                  <a:lnTo>
                    <a:pt x="16" y="20"/>
                  </a:lnTo>
                  <a:lnTo>
                    <a:pt x="8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2" y="28"/>
                  </a:lnTo>
                  <a:lnTo>
                    <a:pt x="18" y="34"/>
                  </a:lnTo>
                  <a:lnTo>
                    <a:pt x="24" y="42"/>
                  </a:lnTo>
                  <a:lnTo>
                    <a:pt x="26" y="50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4" name="组合 83"/>
          <p:cNvGrpSpPr/>
          <p:nvPr userDrawn="1"/>
        </p:nvGrpSpPr>
        <p:grpSpPr>
          <a:xfrm>
            <a:off x="4893932" y="2495363"/>
            <a:ext cx="5875341" cy="1421928"/>
            <a:chOff x="5321007" y="2481720"/>
            <a:chExt cx="5875341" cy="1421928"/>
          </a:xfrm>
        </p:grpSpPr>
        <p:sp>
          <p:nvSpPr>
            <p:cNvPr id="85" name="矩形 84"/>
            <p:cNvSpPr/>
            <p:nvPr/>
          </p:nvSpPr>
          <p:spPr>
            <a:xfrm>
              <a:off x="5321007" y="2481720"/>
              <a:ext cx="5875341" cy="1421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3200" dirty="0" smtClean="0">
                  <a:solidFill>
                    <a:srgbClr val="2D4F73"/>
                  </a:solidFill>
                  <a:latin typeface="方正正中黑简体" panose="02000000000000000000" pitchFamily="2" charset="-122"/>
                  <a:ea typeface="方正正中黑简体" panose="02000000000000000000" pitchFamily="2" charset="-122"/>
                </a:rPr>
                <a:t>中国农牧电商模式的机遇与挑战</a:t>
              </a:r>
            </a:p>
            <a:p>
              <a:pPr algn="r">
                <a:lnSpc>
                  <a:spcPct val="120000"/>
                </a:lnSpc>
              </a:pPr>
              <a:r>
                <a:rPr lang="zh-CN" altLang="en-US" sz="4000" dirty="0" smtClean="0">
                  <a:solidFill>
                    <a:srgbClr val="017CC0"/>
                  </a:solidFill>
                  <a:latin typeface="方正正中黑简体" panose="02000000000000000000" pitchFamily="2" charset="-122"/>
                  <a:ea typeface="方正正中黑简体" panose="02000000000000000000" pitchFamily="2" charset="-122"/>
                </a:rPr>
                <a:t>暨“云猪场 ”计划</a:t>
              </a:r>
              <a:endParaRPr lang="zh-CN" altLang="en-US" sz="4000" dirty="0">
                <a:solidFill>
                  <a:srgbClr val="017CC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endParaRPr>
            </a:p>
          </p:txBody>
        </p:sp>
        <p:sp>
          <p:nvSpPr>
            <p:cNvPr id="86" name="加号 85"/>
            <p:cNvSpPr/>
            <p:nvPr/>
          </p:nvSpPr>
          <p:spPr>
            <a:xfrm>
              <a:off x="9384145" y="3119469"/>
              <a:ext cx="230910" cy="230910"/>
            </a:xfrm>
            <a:prstGeom prst="mathPlus">
              <a:avLst/>
            </a:prstGeom>
            <a:solidFill>
              <a:srgbClr val="017C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正中黑简体" panose="02000000000000000000" pitchFamily="2" charset="-122"/>
                <a:ea typeface="方正正中黑简体" panose="02000000000000000000" pitchFamily="2" charset="-122"/>
              </a:endParaRPr>
            </a:p>
          </p:txBody>
        </p:sp>
      </p:grpSp>
      <p:grpSp>
        <p:nvGrpSpPr>
          <p:cNvPr id="87" name="组合 86"/>
          <p:cNvGrpSpPr/>
          <p:nvPr userDrawn="1"/>
        </p:nvGrpSpPr>
        <p:grpSpPr>
          <a:xfrm>
            <a:off x="2245062" y="3890062"/>
            <a:ext cx="8335987" cy="54531"/>
            <a:chOff x="3856013" y="2454755"/>
            <a:chExt cx="8335987" cy="54531"/>
          </a:xfrm>
        </p:grpSpPr>
        <p:cxnSp>
          <p:nvCxnSpPr>
            <p:cNvPr id="88" name="直接连接符 87"/>
            <p:cNvCxnSpPr>
              <a:stCxn id="13" idx="11"/>
            </p:cNvCxnSpPr>
            <p:nvPr/>
          </p:nvCxnSpPr>
          <p:spPr>
            <a:xfrm flipV="1">
              <a:off x="3856013" y="2464206"/>
              <a:ext cx="7908912" cy="43926"/>
            </a:xfrm>
            <a:prstGeom prst="line">
              <a:avLst/>
            </a:prstGeom>
            <a:ln w="6350">
              <a:gradFill flip="none" rotWithShape="1">
                <a:gsLst>
                  <a:gs pos="45000">
                    <a:schemeClr val="bg1">
                      <a:lumMod val="75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矩形 88"/>
            <p:cNvSpPr/>
            <p:nvPr/>
          </p:nvSpPr>
          <p:spPr>
            <a:xfrm>
              <a:off x="11397673" y="2454755"/>
              <a:ext cx="794327" cy="545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0" name="组合 89"/>
          <p:cNvGrpSpPr/>
          <p:nvPr userDrawn="1"/>
        </p:nvGrpSpPr>
        <p:grpSpPr>
          <a:xfrm>
            <a:off x="8326602" y="4071767"/>
            <a:ext cx="2309092" cy="469267"/>
            <a:chOff x="8587422" y="4244416"/>
            <a:chExt cx="2309092" cy="559826"/>
          </a:xfrm>
        </p:grpSpPr>
        <p:grpSp>
          <p:nvGrpSpPr>
            <p:cNvPr id="91" name="组合 90"/>
            <p:cNvGrpSpPr/>
            <p:nvPr/>
          </p:nvGrpSpPr>
          <p:grpSpPr>
            <a:xfrm>
              <a:off x="8587422" y="4244416"/>
              <a:ext cx="2309092" cy="517454"/>
              <a:chOff x="5746212" y="4216176"/>
              <a:chExt cx="2518341" cy="568284"/>
            </a:xfrm>
          </p:grpSpPr>
          <p:sp>
            <p:nvSpPr>
              <p:cNvPr id="96" name="圆角矩形 95"/>
              <p:cNvSpPr/>
              <p:nvPr/>
            </p:nvSpPr>
            <p:spPr>
              <a:xfrm>
                <a:off x="5746212" y="4216176"/>
                <a:ext cx="2512465" cy="56828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bg1">
                      <a:lumMod val="96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6350">
                <a:gradFill>
                  <a:gsLst>
                    <a:gs pos="0">
                      <a:schemeClr val="bg1">
                        <a:lumMod val="75000"/>
                      </a:schemeClr>
                    </a:gs>
                    <a:gs pos="85281">
                      <a:schemeClr val="bg1">
                        <a:lumMod val="95000"/>
                      </a:schemeClr>
                    </a:gs>
                    <a:gs pos="61060">
                      <a:srgbClr val="DDDDDD"/>
                    </a:gs>
                    <a:gs pos="34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正中黑简体" panose="02000000000000000000" pitchFamily="2" charset="-122"/>
                  <a:ea typeface="方正正中黑简体" panose="02000000000000000000" pitchFamily="2" charset="-122"/>
                </a:endParaRPr>
              </a:p>
            </p:txBody>
          </p:sp>
          <p:sp>
            <p:nvSpPr>
              <p:cNvPr id="97" name="圆角矩形 96"/>
              <p:cNvSpPr/>
              <p:nvPr/>
            </p:nvSpPr>
            <p:spPr>
              <a:xfrm>
                <a:off x="5752088" y="4226901"/>
                <a:ext cx="2512465" cy="55755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bg1">
                      <a:lumMod val="96000"/>
                    </a:schemeClr>
                  </a:gs>
                  <a:gs pos="100000">
                    <a:schemeClr val="bg1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正中黑简体" panose="02000000000000000000" pitchFamily="2" charset="-122"/>
                  <a:ea typeface="方正正中黑简体" panose="02000000000000000000" pitchFamily="2" charset="-122"/>
                </a:endParaRPr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>
              <a:off x="8908753" y="4326919"/>
              <a:ext cx="1758865" cy="477323"/>
              <a:chOff x="9008618" y="4229615"/>
              <a:chExt cx="1758865" cy="477323"/>
            </a:xfrm>
          </p:grpSpPr>
          <p:sp>
            <p:nvSpPr>
              <p:cNvPr id="94" name="矩形 93"/>
              <p:cNvSpPr/>
              <p:nvPr/>
            </p:nvSpPr>
            <p:spPr>
              <a:xfrm>
                <a:off x="9008618" y="4229615"/>
                <a:ext cx="782587" cy="4773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dirty="0" smtClean="0">
                    <a:solidFill>
                      <a:srgbClr val="2D4F73"/>
                    </a:solidFill>
                    <a:latin typeface="方正正中黑简体" panose="02000000000000000000" pitchFamily="2" charset="-122"/>
                    <a:ea typeface="方正正中黑简体" panose="02000000000000000000" pitchFamily="2" charset="-122"/>
                  </a:rPr>
                  <a:t>战 伟</a:t>
                </a:r>
                <a:endParaRPr lang="zh-CN" altLang="en-US" sz="2000" dirty="0">
                  <a:solidFill>
                    <a:srgbClr val="2D4F73"/>
                  </a:solidFill>
                  <a:latin typeface="方正正中黑简体" panose="02000000000000000000" pitchFamily="2" charset="-122"/>
                  <a:ea typeface="方正正中黑简体" panose="02000000000000000000" pitchFamily="2" charset="-122"/>
                </a:endParaRPr>
              </a:p>
            </p:txBody>
          </p:sp>
          <p:sp>
            <p:nvSpPr>
              <p:cNvPr id="95" name="矩形 94"/>
              <p:cNvSpPr/>
              <p:nvPr/>
            </p:nvSpPr>
            <p:spPr>
              <a:xfrm>
                <a:off x="9656281" y="4300150"/>
                <a:ext cx="1111202" cy="3671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solidFill>
                      <a:srgbClr val="2D4F73"/>
                    </a:solidFill>
                    <a:latin typeface="方正正中黑简体" panose="02000000000000000000" pitchFamily="2" charset="-122"/>
                    <a:ea typeface="方正正中黑简体" panose="02000000000000000000" pitchFamily="2" charset="-122"/>
                  </a:rPr>
                  <a:t>爱</a:t>
                </a:r>
                <a:r>
                  <a:rPr lang="zh-CN" altLang="en-US" sz="1400" dirty="0" smtClean="0">
                    <a:solidFill>
                      <a:srgbClr val="2D4F73"/>
                    </a:solidFill>
                    <a:latin typeface="方正正中黑简体" panose="02000000000000000000" pitchFamily="2" charset="-122"/>
                    <a:ea typeface="方正正中黑简体" panose="02000000000000000000" pitchFamily="2" charset="-122"/>
                  </a:rPr>
                  <a:t>猪网</a:t>
                </a:r>
                <a:r>
                  <a:rPr lang="en-US" altLang="zh-CN" sz="1200" dirty="0" smtClean="0">
                    <a:solidFill>
                      <a:srgbClr val="2D4F73"/>
                    </a:solidFill>
                    <a:latin typeface="方正正中黑简体" panose="02000000000000000000" pitchFamily="2" charset="-122"/>
                    <a:ea typeface="方正正中黑简体" panose="02000000000000000000" pitchFamily="2" charset="-122"/>
                  </a:rPr>
                  <a:t>CEO</a:t>
                </a:r>
                <a:endParaRPr lang="en-US" altLang="zh-CN" sz="1200" dirty="0">
                  <a:solidFill>
                    <a:srgbClr val="2D4F73"/>
                  </a:solidFill>
                  <a:latin typeface="方正正中黑简体" panose="02000000000000000000" pitchFamily="2" charset="-122"/>
                  <a:ea typeface="方正正中黑简体" panose="02000000000000000000" pitchFamily="2" charset="-122"/>
                </a:endParaRPr>
              </a:p>
            </p:txBody>
          </p:sp>
        </p:grpSp>
        <p:sp>
          <p:nvSpPr>
            <p:cNvPr id="93" name="等腰三角形 92"/>
            <p:cNvSpPr/>
            <p:nvPr/>
          </p:nvSpPr>
          <p:spPr>
            <a:xfrm rot="5400000">
              <a:off x="8761287" y="4461921"/>
              <a:ext cx="172533" cy="117009"/>
            </a:xfrm>
            <a:prstGeom prst="triangle">
              <a:avLst/>
            </a:prstGeom>
            <a:solidFill>
              <a:srgbClr val="2D4F73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正中黑简体" panose="02000000000000000000" pitchFamily="2" charset="-122"/>
                <a:ea typeface="方正正中黑简体" panose="02000000000000000000" pitchFamily="2" charset="-122"/>
              </a:endParaRPr>
            </a:p>
          </p:txBody>
        </p:sp>
      </p:grpSp>
      <p:grpSp>
        <p:nvGrpSpPr>
          <p:cNvPr id="98" name="组合 97"/>
          <p:cNvGrpSpPr/>
          <p:nvPr userDrawn="1"/>
        </p:nvGrpSpPr>
        <p:grpSpPr>
          <a:xfrm>
            <a:off x="11274257" y="0"/>
            <a:ext cx="735653" cy="7014879"/>
            <a:chOff x="11397831" y="0"/>
            <a:chExt cx="735653" cy="7014879"/>
          </a:xfrm>
        </p:grpSpPr>
        <p:grpSp>
          <p:nvGrpSpPr>
            <p:cNvPr id="99" name="组合 98"/>
            <p:cNvGrpSpPr/>
            <p:nvPr/>
          </p:nvGrpSpPr>
          <p:grpSpPr>
            <a:xfrm>
              <a:off x="11831822" y="1333651"/>
              <a:ext cx="112203" cy="5542844"/>
              <a:chOff x="11774311" y="304800"/>
              <a:chExt cx="169333" cy="8365048"/>
            </a:xfrm>
            <a:solidFill>
              <a:schemeClr val="bg1">
                <a:lumMod val="95000"/>
              </a:schemeClr>
            </a:solidFill>
          </p:grpSpPr>
          <p:sp>
            <p:nvSpPr>
              <p:cNvPr id="205" name="矩形 204"/>
              <p:cNvSpPr/>
              <p:nvPr/>
            </p:nvSpPr>
            <p:spPr>
              <a:xfrm>
                <a:off x="11774311" y="3048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6" name="矩形 205"/>
              <p:cNvSpPr/>
              <p:nvPr/>
            </p:nvSpPr>
            <p:spPr>
              <a:xfrm>
                <a:off x="11774311" y="5531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7" name="矩形 206"/>
              <p:cNvSpPr/>
              <p:nvPr/>
            </p:nvSpPr>
            <p:spPr>
              <a:xfrm>
                <a:off x="11774311" y="8015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" name="矩形 207"/>
              <p:cNvSpPr/>
              <p:nvPr/>
            </p:nvSpPr>
            <p:spPr>
              <a:xfrm>
                <a:off x="11774311" y="10498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" name="矩形 208"/>
              <p:cNvSpPr/>
              <p:nvPr/>
            </p:nvSpPr>
            <p:spPr>
              <a:xfrm>
                <a:off x="11774311" y="12982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" name="矩形 209"/>
              <p:cNvSpPr/>
              <p:nvPr/>
            </p:nvSpPr>
            <p:spPr>
              <a:xfrm>
                <a:off x="11774311" y="15465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1" name="矩形 210"/>
              <p:cNvSpPr/>
              <p:nvPr/>
            </p:nvSpPr>
            <p:spPr>
              <a:xfrm>
                <a:off x="11774311" y="17949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2" name="矩形 211"/>
              <p:cNvSpPr/>
              <p:nvPr/>
            </p:nvSpPr>
            <p:spPr>
              <a:xfrm>
                <a:off x="11774311" y="20432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3" name="矩形 212"/>
              <p:cNvSpPr/>
              <p:nvPr/>
            </p:nvSpPr>
            <p:spPr>
              <a:xfrm>
                <a:off x="11774311" y="22916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4" name="矩形 213"/>
              <p:cNvSpPr/>
              <p:nvPr/>
            </p:nvSpPr>
            <p:spPr>
              <a:xfrm>
                <a:off x="11774311" y="25399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5" name="矩形 214"/>
              <p:cNvSpPr/>
              <p:nvPr/>
            </p:nvSpPr>
            <p:spPr>
              <a:xfrm>
                <a:off x="11774311" y="27883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6" name="矩形 215"/>
              <p:cNvSpPr/>
              <p:nvPr/>
            </p:nvSpPr>
            <p:spPr>
              <a:xfrm>
                <a:off x="11774311" y="30367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7" name="矩形 216"/>
              <p:cNvSpPr/>
              <p:nvPr/>
            </p:nvSpPr>
            <p:spPr>
              <a:xfrm>
                <a:off x="11774311" y="32850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8" name="矩形 217"/>
              <p:cNvSpPr/>
              <p:nvPr/>
            </p:nvSpPr>
            <p:spPr>
              <a:xfrm>
                <a:off x="11774311" y="35334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9" name="矩形 218"/>
              <p:cNvSpPr/>
              <p:nvPr/>
            </p:nvSpPr>
            <p:spPr>
              <a:xfrm>
                <a:off x="11774311" y="378177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0" name="矩形 219"/>
              <p:cNvSpPr/>
              <p:nvPr/>
            </p:nvSpPr>
            <p:spPr>
              <a:xfrm>
                <a:off x="11774311" y="403012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1" name="矩形 220"/>
              <p:cNvSpPr/>
              <p:nvPr/>
            </p:nvSpPr>
            <p:spPr>
              <a:xfrm>
                <a:off x="11774311" y="427848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2" name="矩形 221"/>
              <p:cNvSpPr/>
              <p:nvPr/>
            </p:nvSpPr>
            <p:spPr>
              <a:xfrm>
                <a:off x="11774311" y="452683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3" name="矩形 222"/>
              <p:cNvSpPr/>
              <p:nvPr/>
            </p:nvSpPr>
            <p:spPr>
              <a:xfrm>
                <a:off x="11774311" y="477519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4" name="矩形 223"/>
              <p:cNvSpPr/>
              <p:nvPr/>
            </p:nvSpPr>
            <p:spPr>
              <a:xfrm>
                <a:off x="11774311" y="502354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5" name="矩形 224"/>
              <p:cNvSpPr/>
              <p:nvPr/>
            </p:nvSpPr>
            <p:spPr>
              <a:xfrm>
                <a:off x="11774311" y="52719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6" name="矩形 225"/>
              <p:cNvSpPr/>
              <p:nvPr/>
            </p:nvSpPr>
            <p:spPr>
              <a:xfrm>
                <a:off x="11774311" y="55202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矩形 226"/>
              <p:cNvSpPr/>
              <p:nvPr/>
            </p:nvSpPr>
            <p:spPr>
              <a:xfrm>
                <a:off x="11774311" y="57686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8" name="矩形 227"/>
              <p:cNvSpPr/>
              <p:nvPr/>
            </p:nvSpPr>
            <p:spPr>
              <a:xfrm>
                <a:off x="11774311" y="60169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9" name="矩形 228"/>
              <p:cNvSpPr/>
              <p:nvPr/>
            </p:nvSpPr>
            <p:spPr>
              <a:xfrm>
                <a:off x="11774311" y="62653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0" name="矩形 229"/>
              <p:cNvSpPr/>
              <p:nvPr/>
            </p:nvSpPr>
            <p:spPr>
              <a:xfrm>
                <a:off x="11774311" y="65136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1" name="矩形 230"/>
              <p:cNvSpPr/>
              <p:nvPr/>
            </p:nvSpPr>
            <p:spPr>
              <a:xfrm>
                <a:off x="11774311" y="67620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2" name="矩形 231"/>
              <p:cNvSpPr/>
              <p:nvPr/>
            </p:nvSpPr>
            <p:spPr>
              <a:xfrm>
                <a:off x="11774311" y="70103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3" name="矩形 232"/>
              <p:cNvSpPr/>
              <p:nvPr/>
            </p:nvSpPr>
            <p:spPr>
              <a:xfrm>
                <a:off x="11774311" y="72587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4" name="矩形 233"/>
              <p:cNvSpPr/>
              <p:nvPr/>
            </p:nvSpPr>
            <p:spPr>
              <a:xfrm>
                <a:off x="11774311" y="75070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5" name="矩形 234"/>
              <p:cNvSpPr/>
              <p:nvPr/>
            </p:nvSpPr>
            <p:spPr>
              <a:xfrm>
                <a:off x="11774311" y="77554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6" name="矩形 235"/>
              <p:cNvSpPr/>
              <p:nvPr/>
            </p:nvSpPr>
            <p:spPr>
              <a:xfrm>
                <a:off x="11774311" y="80038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7" name="矩形 236"/>
              <p:cNvSpPr/>
              <p:nvPr/>
            </p:nvSpPr>
            <p:spPr>
              <a:xfrm>
                <a:off x="11774311" y="82521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8" name="矩形 237"/>
              <p:cNvSpPr/>
              <p:nvPr/>
            </p:nvSpPr>
            <p:spPr>
              <a:xfrm>
                <a:off x="11774311" y="85005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11631403" y="17132"/>
              <a:ext cx="112203" cy="5542844"/>
              <a:chOff x="11774311" y="304800"/>
              <a:chExt cx="169333" cy="8365048"/>
            </a:xfrm>
            <a:solidFill>
              <a:schemeClr val="bg1">
                <a:lumMod val="95000"/>
              </a:schemeClr>
            </a:solidFill>
          </p:grpSpPr>
          <p:sp>
            <p:nvSpPr>
              <p:cNvPr id="171" name="矩形 170"/>
              <p:cNvSpPr/>
              <p:nvPr/>
            </p:nvSpPr>
            <p:spPr>
              <a:xfrm>
                <a:off x="11774311" y="3048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2" name="矩形 171"/>
              <p:cNvSpPr/>
              <p:nvPr/>
            </p:nvSpPr>
            <p:spPr>
              <a:xfrm>
                <a:off x="11774311" y="5531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3" name="矩形 172"/>
              <p:cNvSpPr/>
              <p:nvPr/>
            </p:nvSpPr>
            <p:spPr>
              <a:xfrm>
                <a:off x="11774311" y="8015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" name="矩形 173"/>
              <p:cNvSpPr/>
              <p:nvPr/>
            </p:nvSpPr>
            <p:spPr>
              <a:xfrm>
                <a:off x="11774311" y="10498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5" name="矩形 174"/>
              <p:cNvSpPr/>
              <p:nvPr/>
            </p:nvSpPr>
            <p:spPr>
              <a:xfrm>
                <a:off x="11774311" y="12982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矩形 175"/>
              <p:cNvSpPr/>
              <p:nvPr/>
            </p:nvSpPr>
            <p:spPr>
              <a:xfrm>
                <a:off x="11774311" y="15465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矩形 176"/>
              <p:cNvSpPr/>
              <p:nvPr/>
            </p:nvSpPr>
            <p:spPr>
              <a:xfrm>
                <a:off x="11774311" y="17949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矩形 177"/>
              <p:cNvSpPr/>
              <p:nvPr/>
            </p:nvSpPr>
            <p:spPr>
              <a:xfrm>
                <a:off x="11774311" y="20432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9" name="矩形 178"/>
              <p:cNvSpPr/>
              <p:nvPr/>
            </p:nvSpPr>
            <p:spPr>
              <a:xfrm>
                <a:off x="11774311" y="22916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0" name="矩形 179"/>
              <p:cNvSpPr/>
              <p:nvPr/>
            </p:nvSpPr>
            <p:spPr>
              <a:xfrm>
                <a:off x="11774311" y="25399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1" name="矩形 180"/>
              <p:cNvSpPr/>
              <p:nvPr/>
            </p:nvSpPr>
            <p:spPr>
              <a:xfrm>
                <a:off x="11774311" y="27883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2" name="矩形 181"/>
              <p:cNvSpPr/>
              <p:nvPr/>
            </p:nvSpPr>
            <p:spPr>
              <a:xfrm>
                <a:off x="11774311" y="30367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3" name="矩形 182"/>
              <p:cNvSpPr/>
              <p:nvPr/>
            </p:nvSpPr>
            <p:spPr>
              <a:xfrm>
                <a:off x="11774311" y="32850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" name="矩形 183"/>
              <p:cNvSpPr/>
              <p:nvPr/>
            </p:nvSpPr>
            <p:spPr>
              <a:xfrm>
                <a:off x="11774311" y="35334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5" name="矩形 184"/>
              <p:cNvSpPr/>
              <p:nvPr/>
            </p:nvSpPr>
            <p:spPr>
              <a:xfrm>
                <a:off x="11774311" y="378177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矩形 185"/>
              <p:cNvSpPr/>
              <p:nvPr/>
            </p:nvSpPr>
            <p:spPr>
              <a:xfrm>
                <a:off x="11774311" y="403012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矩形 186"/>
              <p:cNvSpPr/>
              <p:nvPr/>
            </p:nvSpPr>
            <p:spPr>
              <a:xfrm>
                <a:off x="11774311" y="427848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矩形 187"/>
              <p:cNvSpPr/>
              <p:nvPr/>
            </p:nvSpPr>
            <p:spPr>
              <a:xfrm>
                <a:off x="11774311" y="452683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9" name="矩形 188"/>
              <p:cNvSpPr/>
              <p:nvPr/>
            </p:nvSpPr>
            <p:spPr>
              <a:xfrm>
                <a:off x="11774311" y="477519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0" name="矩形 189"/>
              <p:cNvSpPr/>
              <p:nvPr/>
            </p:nvSpPr>
            <p:spPr>
              <a:xfrm>
                <a:off x="11774311" y="502354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1" name="矩形 190"/>
              <p:cNvSpPr/>
              <p:nvPr/>
            </p:nvSpPr>
            <p:spPr>
              <a:xfrm>
                <a:off x="11774311" y="52719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2" name="矩形 191"/>
              <p:cNvSpPr/>
              <p:nvPr/>
            </p:nvSpPr>
            <p:spPr>
              <a:xfrm>
                <a:off x="11774311" y="55202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3" name="矩形 192"/>
              <p:cNvSpPr/>
              <p:nvPr/>
            </p:nvSpPr>
            <p:spPr>
              <a:xfrm>
                <a:off x="11774311" y="57686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4" name="矩形 193"/>
              <p:cNvSpPr/>
              <p:nvPr/>
            </p:nvSpPr>
            <p:spPr>
              <a:xfrm>
                <a:off x="11774311" y="60169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5" name="矩形 194"/>
              <p:cNvSpPr/>
              <p:nvPr/>
            </p:nvSpPr>
            <p:spPr>
              <a:xfrm>
                <a:off x="11774311" y="62653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6" name="矩形 195"/>
              <p:cNvSpPr/>
              <p:nvPr/>
            </p:nvSpPr>
            <p:spPr>
              <a:xfrm>
                <a:off x="11774311" y="65136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7" name="矩形 196"/>
              <p:cNvSpPr/>
              <p:nvPr/>
            </p:nvSpPr>
            <p:spPr>
              <a:xfrm>
                <a:off x="11774311" y="67620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8" name="矩形 197"/>
              <p:cNvSpPr/>
              <p:nvPr/>
            </p:nvSpPr>
            <p:spPr>
              <a:xfrm>
                <a:off x="11774311" y="70103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矩形 198"/>
              <p:cNvSpPr/>
              <p:nvPr/>
            </p:nvSpPr>
            <p:spPr>
              <a:xfrm>
                <a:off x="11774311" y="72587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0" name="矩形 199"/>
              <p:cNvSpPr/>
              <p:nvPr/>
            </p:nvSpPr>
            <p:spPr>
              <a:xfrm>
                <a:off x="11774311" y="75070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1" name="矩形 200"/>
              <p:cNvSpPr/>
              <p:nvPr/>
            </p:nvSpPr>
            <p:spPr>
              <a:xfrm>
                <a:off x="11774311" y="77554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2" name="矩形 201"/>
              <p:cNvSpPr/>
              <p:nvPr/>
            </p:nvSpPr>
            <p:spPr>
              <a:xfrm>
                <a:off x="11774311" y="80038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矩形 202"/>
              <p:cNvSpPr/>
              <p:nvPr/>
            </p:nvSpPr>
            <p:spPr>
              <a:xfrm>
                <a:off x="11774311" y="82521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4" name="矩形 203"/>
              <p:cNvSpPr/>
              <p:nvPr/>
            </p:nvSpPr>
            <p:spPr>
              <a:xfrm>
                <a:off x="11774311" y="85005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11397831" y="1472035"/>
              <a:ext cx="112203" cy="5542844"/>
              <a:chOff x="11774311" y="304800"/>
              <a:chExt cx="169333" cy="8365048"/>
            </a:xfrm>
            <a:solidFill>
              <a:schemeClr val="bg1">
                <a:lumMod val="95000"/>
              </a:schemeClr>
            </a:solidFill>
          </p:grpSpPr>
          <p:sp>
            <p:nvSpPr>
              <p:cNvPr id="137" name="矩形 136"/>
              <p:cNvSpPr/>
              <p:nvPr/>
            </p:nvSpPr>
            <p:spPr>
              <a:xfrm>
                <a:off x="11774311" y="3048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矩形 137"/>
              <p:cNvSpPr/>
              <p:nvPr/>
            </p:nvSpPr>
            <p:spPr>
              <a:xfrm>
                <a:off x="11774311" y="5531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矩形 138"/>
              <p:cNvSpPr/>
              <p:nvPr/>
            </p:nvSpPr>
            <p:spPr>
              <a:xfrm>
                <a:off x="11774311" y="8015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矩形 139"/>
              <p:cNvSpPr/>
              <p:nvPr/>
            </p:nvSpPr>
            <p:spPr>
              <a:xfrm>
                <a:off x="11774311" y="10498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矩形 140"/>
              <p:cNvSpPr/>
              <p:nvPr/>
            </p:nvSpPr>
            <p:spPr>
              <a:xfrm>
                <a:off x="11774311" y="12982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矩形 141"/>
              <p:cNvSpPr/>
              <p:nvPr/>
            </p:nvSpPr>
            <p:spPr>
              <a:xfrm>
                <a:off x="11774311" y="15465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矩形 142"/>
              <p:cNvSpPr/>
              <p:nvPr/>
            </p:nvSpPr>
            <p:spPr>
              <a:xfrm>
                <a:off x="11774311" y="17949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矩形 143"/>
              <p:cNvSpPr/>
              <p:nvPr/>
            </p:nvSpPr>
            <p:spPr>
              <a:xfrm>
                <a:off x="11774311" y="20432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矩形 144"/>
              <p:cNvSpPr/>
              <p:nvPr/>
            </p:nvSpPr>
            <p:spPr>
              <a:xfrm>
                <a:off x="11774311" y="22916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矩形 145"/>
              <p:cNvSpPr/>
              <p:nvPr/>
            </p:nvSpPr>
            <p:spPr>
              <a:xfrm>
                <a:off x="11774311" y="25399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矩形 146"/>
              <p:cNvSpPr/>
              <p:nvPr/>
            </p:nvSpPr>
            <p:spPr>
              <a:xfrm>
                <a:off x="11774311" y="27883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矩形 147"/>
              <p:cNvSpPr/>
              <p:nvPr/>
            </p:nvSpPr>
            <p:spPr>
              <a:xfrm>
                <a:off x="11774311" y="30367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矩形 148"/>
              <p:cNvSpPr/>
              <p:nvPr/>
            </p:nvSpPr>
            <p:spPr>
              <a:xfrm>
                <a:off x="11774311" y="32850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矩形 149"/>
              <p:cNvSpPr/>
              <p:nvPr/>
            </p:nvSpPr>
            <p:spPr>
              <a:xfrm>
                <a:off x="11774311" y="35334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矩形 150"/>
              <p:cNvSpPr/>
              <p:nvPr/>
            </p:nvSpPr>
            <p:spPr>
              <a:xfrm>
                <a:off x="11774311" y="378177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矩形 151"/>
              <p:cNvSpPr/>
              <p:nvPr/>
            </p:nvSpPr>
            <p:spPr>
              <a:xfrm>
                <a:off x="11774311" y="403012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矩形 152"/>
              <p:cNvSpPr/>
              <p:nvPr/>
            </p:nvSpPr>
            <p:spPr>
              <a:xfrm>
                <a:off x="11774311" y="427848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4" name="矩形 153"/>
              <p:cNvSpPr/>
              <p:nvPr/>
            </p:nvSpPr>
            <p:spPr>
              <a:xfrm>
                <a:off x="11774311" y="452683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矩形 154"/>
              <p:cNvSpPr/>
              <p:nvPr/>
            </p:nvSpPr>
            <p:spPr>
              <a:xfrm>
                <a:off x="11774311" y="477519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6" name="矩形 155"/>
              <p:cNvSpPr/>
              <p:nvPr/>
            </p:nvSpPr>
            <p:spPr>
              <a:xfrm>
                <a:off x="11774311" y="502354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7" name="矩形 156"/>
              <p:cNvSpPr/>
              <p:nvPr/>
            </p:nvSpPr>
            <p:spPr>
              <a:xfrm>
                <a:off x="11774311" y="52719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8" name="矩形 157"/>
              <p:cNvSpPr/>
              <p:nvPr/>
            </p:nvSpPr>
            <p:spPr>
              <a:xfrm>
                <a:off x="11774311" y="55202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9" name="矩形 158"/>
              <p:cNvSpPr/>
              <p:nvPr/>
            </p:nvSpPr>
            <p:spPr>
              <a:xfrm>
                <a:off x="11774311" y="57686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矩形 159"/>
              <p:cNvSpPr/>
              <p:nvPr/>
            </p:nvSpPr>
            <p:spPr>
              <a:xfrm>
                <a:off x="11774311" y="60169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矩形 160"/>
              <p:cNvSpPr/>
              <p:nvPr/>
            </p:nvSpPr>
            <p:spPr>
              <a:xfrm>
                <a:off x="11774311" y="62653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矩形 161"/>
              <p:cNvSpPr/>
              <p:nvPr/>
            </p:nvSpPr>
            <p:spPr>
              <a:xfrm>
                <a:off x="11774311" y="65136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矩形 162"/>
              <p:cNvSpPr/>
              <p:nvPr/>
            </p:nvSpPr>
            <p:spPr>
              <a:xfrm>
                <a:off x="11774311" y="67620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矩形 163"/>
              <p:cNvSpPr/>
              <p:nvPr/>
            </p:nvSpPr>
            <p:spPr>
              <a:xfrm>
                <a:off x="11774311" y="70103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5" name="矩形 164"/>
              <p:cNvSpPr/>
              <p:nvPr/>
            </p:nvSpPr>
            <p:spPr>
              <a:xfrm>
                <a:off x="11774311" y="72587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矩形 165"/>
              <p:cNvSpPr/>
              <p:nvPr/>
            </p:nvSpPr>
            <p:spPr>
              <a:xfrm>
                <a:off x="11774311" y="75070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矩形 166"/>
              <p:cNvSpPr/>
              <p:nvPr/>
            </p:nvSpPr>
            <p:spPr>
              <a:xfrm>
                <a:off x="11774311" y="77554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矩形 167"/>
              <p:cNvSpPr/>
              <p:nvPr/>
            </p:nvSpPr>
            <p:spPr>
              <a:xfrm>
                <a:off x="11774311" y="80038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矩形 168"/>
              <p:cNvSpPr/>
              <p:nvPr/>
            </p:nvSpPr>
            <p:spPr>
              <a:xfrm>
                <a:off x="11774311" y="82521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矩形 169"/>
              <p:cNvSpPr/>
              <p:nvPr/>
            </p:nvSpPr>
            <p:spPr>
              <a:xfrm>
                <a:off x="11774311" y="85005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2" name="组合 101"/>
            <p:cNvGrpSpPr/>
            <p:nvPr/>
          </p:nvGrpSpPr>
          <p:grpSpPr>
            <a:xfrm>
              <a:off x="12021281" y="0"/>
              <a:ext cx="112203" cy="5542844"/>
              <a:chOff x="11774311" y="304800"/>
              <a:chExt cx="169333" cy="8365048"/>
            </a:xfrm>
            <a:solidFill>
              <a:schemeClr val="bg1">
                <a:lumMod val="95000"/>
              </a:schemeClr>
            </a:solidFill>
          </p:grpSpPr>
          <p:sp>
            <p:nvSpPr>
              <p:cNvPr id="103" name="矩形 102"/>
              <p:cNvSpPr/>
              <p:nvPr/>
            </p:nvSpPr>
            <p:spPr>
              <a:xfrm>
                <a:off x="11774311" y="3048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矩形 103"/>
              <p:cNvSpPr/>
              <p:nvPr/>
            </p:nvSpPr>
            <p:spPr>
              <a:xfrm>
                <a:off x="11774311" y="5531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11774311" y="8015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矩形 105"/>
              <p:cNvSpPr/>
              <p:nvPr/>
            </p:nvSpPr>
            <p:spPr>
              <a:xfrm>
                <a:off x="11774311" y="10498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矩形 106"/>
              <p:cNvSpPr/>
              <p:nvPr/>
            </p:nvSpPr>
            <p:spPr>
              <a:xfrm>
                <a:off x="11774311" y="12982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矩形 107"/>
              <p:cNvSpPr/>
              <p:nvPr/>
            </p:nvSpPr>
            <p:spPr>
              <a:xfrm>
                <a:off x="11774311" y="15465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矩形 108"/>
              <p:cNvSpPr/>
              <p:nvPr/>
            </p:nvSpPr>
            <p:spPr>
              <a:xfrm>
                <a:off x="11774311" y="17949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矩形 109"/>
              <p:cNvSpPr/>
              <p:nvPr/>
            </p:nvSpPr>
            <p:spPr>
              <a:xfrm>
                <a:off x="11774311" y="20432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矩形 110"/>
              <p:cNvSpPr/>
              <p:nvPr/>
            </p:nvSpPr>
            <p:spPr>
              <a:xfrm>
                <a:off x="11774311" y="22916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矩形 111"/>
              <p:cNvSpPr/>
              <p:nvPr/>
            </p:nvSpPr>
            <p:spPr>
              <a:xfrm>
                <a:off x="11774311" y="25399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11774311" y="27883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矩形 113"/>
              <p:cNvSpPr/>
              <p:nvPr/>
            </p:nvSpPr>
            <p:spPr>
              <a:xfrm>
                <a:off x="11774311" y="30367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11774311" y="32850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11774311" y="35334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矩形 116"/>
              <p:cNvSpPr/>
              <p:nvPr/>
            </p:nvSpPr>
            <p:spPr>
              <a:xfrm>
                <a:off x="11774311" y="378177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11774311" y="403012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矩形 118"/>
              <p:cNvSpPr/>
              <p:nvPr/>
            </p:nvSpPr>
            <p:spPr>
              <a:xfrm>
                <a:off x="11774311" y="427848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矩形 119"/>
              <p:cNvSpPr/>
              <p:nvPr/>
            </p:nvSpPr>
            <p:spPr>
              <a:xfrm>
                <a:off x="11774311" y="452683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矩形 120"/>
              <p:cNvSpPr/>
              <p:nvPr/>
            </p:nvSpPr>
            <p:spPr>
              <a:xfrm>
                <a:off x="11774311" y="477519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矩形 121"/>
              <p:cNvSpPr/>
              <p:nvPr/>
            </p:nvSpPr>
            <p:spPr>
              <a:xfrm>
                <a:off x="11774311" y="502354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矩形 122"/>
              <p:cNvSpPr/>
              <p:nvPr/>
            </p:nvSpPr>
            <p:spPr>
              <a:xfrm>
                <a:off x="11774311" y="52719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矩形 123"/>
              <p:cNvSpPr/>
              <p:nvPr/>
            </p:nvSpPr>
            <p:spPr>
              <a:xfrm>
                <a:off x="11774311" y="55202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矩形 124"/>
              <p:cNvSpPr/>
              <p:nvPr/>
            </p:nvSpPr>
            <p:spPr>
              <a:xfrm>
                <a:off x="11774311" y="57686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矩形 125"/>
              <p:cNvSpPr/>
              <p:nvPr/>
            </p:nvSpPr>
            <p:spPr>
              <a:xfrm>
                <a:off x="11774311" y="60169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矩形 126"/>
              <p:cNvSpPr/>
              <p:nvPr/>
            </p:nvSpPr>
            <p:spPr>
              <a:xfrm>
                <a:off x="11774311" y="62653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矩形 127"/>
              <p:cNvSpPr/>
              <p:nvPr/>
            </p:nvSpPr>
            <p:spPr>
              <a:xfrm>
                <a:off x="11774311" y="65136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矩形 128"/>
              <p:cNvSpPr/>
              <p:nvPr/>
            </p:nvSpPr>
            <p:spPr>
              <a:xfrm>
                <a:off x="11774311" y="67620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矩形 129"/>
              <p:cNvSpPr/>
              <p:nvPr/>
            </p:nvSpPr>
            <p:spPr>
              <a:xfrm>
                <a:off x="11774311" y="70103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矩形 130"/>
              <p:cNvSpPr/>
              <p:nvPr/>
            </p:nvSpPr>
            <p:spPr>
              <a:xfrm>
                <a:off x="11774311" y="72587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矩形 131"/>
              <p:cNvSpPr/>
              <p:nvPr/>
            </p:nvSpPr>
            <p:spPr>
              <a:xfrm>
                <a:off x="11774311" y="75070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矩形 132"/>
              <p:cNvSpPr/>
              <p:nvPr/>
            </p:nvSpPr>
            <p:spPr>
              <a:xfrm>
                <a:off x="11774311" y="77554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矩形 133"/>
              <p:cNvSpPr/>
              <p:nvPr/>
            </p:nvSpPr>
            <p:spPr>
              <a:xfrm>
                <a:off x="11774311" y="80038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矩形 134"/>
              <p:cNvSpPr/>
              <p:nvPr/>
            </p:nvSpPr>
            <p:spPr>
              <a:xfrm>
                <a:off x="11774311" y="82521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矩形 135"/>
              <p:cNvSpPr/>
              <p:nvPr/>
            </p:nvSpPr>
            <p:spPr>
              <a:xfrm>
                <a:off x="11774311" y="85005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40" name="组合 239"/>
          <p:cNvGrpSpPr/>
          <p:nvPr userDrawn="1"/>
        </p:nvGrpSpPr>
        <p:grpSpPr>
          <a:xfrm>
            <a:off x="4890185" y="2503813"/>
            <a:ext cx="5875341" cy="1421928"/>
            <a:chOff x="5321007" y="2481720"/>
            <a:chExt cx="5875341" cy="1421928"/>
          </a:xfrm>
        </p:grpSpPr>
        <p:sp>
          <p:nvSpPr>
            <p:cNvPr id="241" name="矩形 240"/>
            <p:cNvSpPr/>
            <p:nvPr/>
          </p:nvSpPr>
          <p:spPr>
            <a:xfrm>
              <a:off x="5321007" y="2481720"/>
              <a:ext cx="5875341" cy="1421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3200" dirty="0" smtClean="0">
                  <a:solidFill>
                    <a:srgbClr val="2D4F73"/>
                  </a:solidFill>
                  <a:latin typeface="方正正中黑简体" panose="02000000000000000000" pitchFamily="2" charset="-122"/>
                  <a:ea typeface="方正正中黑简体" panose="02000000000000000000" pitchFamily="2" charset="-122"/>
                </a:rPr>
                <a:t>中国农牧电商模式的机遇与挑战</a:t>
              </a:r>
            </a:p>
            <a:p>
              <a:pPr algn="r">
                <a:lnSpc>
                  <a:spcPct val="120000"/>
                </a:lnSpc>
              </a:pPr>
              <a:r>
                <a:rPr lang="zh-CN" altLang="en-US" sz="4000" dirty="0" smtClean="0">
                  <a:solidFill>
                    <a:srgbClr val="017CC0"/>
                  </a:solidFill>
                  <a:latin typeface="方正正中黑简体" panose="02000000000000000000" pitchFamily="2" charset="-122"/>
                  <a:ea typeface="方正正中黑简体" panose="02000000000000000000" pitchFamily="2" charset="-122"/>
                </a:rPr>
                <a:t>暨“云猪场 ”计划</a:t>
              </a:r>
              <a:endParaRPr lang="zh-CN" altLang="en-US" sz="4000" dirty="0">
                <a:solidFill>
                  <a:srgbClr val="017CC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endParaRPr>
            </a:p>
          </p:txBody>
        </p:sp>
        <p:sp>
          <p:nvSpPr>
            <p:cNvPr id="242" name="加号 241"/>
            <p:cNvSpPr/>
            <p:nvPr/>
          </p:nvSpPr>
          <p:spPr>
            <a:xfrm>
              <a:off x="9384145" y="3119469"/>
              <a:ext cx="230910" cy="230910"/>
            </a:xfrm>
            <a:prstGeom prst="mathPlus">
              <a:avLst/>
            </a:prstGeom>
            <a:solidFill>
              <a:srgbClr val="017C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正中黑简体" panose="02000000000000000000" pitchFamily="2" charset="-122"/>
                <a:ea typeface="方正正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906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6" dur="800" fill="hold"/>
                                        <p:tgtEl>
                                          <p:spTgt spid="2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8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矩形 238"/>
          <p:cNvSpPr/>
          <p:nvPr userDrawn="1"/>
        </p:nvSpPr>
        <p:spPr>
          <a:xfrm>
            <a:off x="0" y="0"/>
            <a:ext cx="12192000" cy="6850314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74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02DA-12B8-4CD8-B19C-B0CC697D4294}" type="datetimeFigureOut">
              <a:rPr lang="zh-CN" altLang="en-US" smtClean="0"/>
              <a:t>2015/12/26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ACEB-5BCF-4A8D-8E93-74576406F8DF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7" name="组合 86"/>
          <p:cNvGrpSpPr/>
          <p:nvPr userDrawn="1"/>
        </p:nvGrpSpPr>
        <p:grpSpPr>
          <a:xfrm>
            <a:off x="2245062" y="3890062"/>
            <a:ext cx="8335987" cy="54531"/>
            <a:chOff x="3856013" y="2454755"/>
            <a:chExt cx="8335987" cy="54531"/>
          </a:xfrm>
        </p:grpSpPr>
        <p:cxnSp>
          <p:nvCxnSpPr>
            <p:cNvPr id="88" name="直接连接符 87"/>
            <p:cNvCxnSpPr>
              <a:stCxn id="13" idx="11"/>
            </p:cNvCxnSpPr>
            <p:nvPr/>
          </p:nvCxnSpPr>
          <p:spPr>
            <a:xfrm flipV="1">
              <a:off x="3856013" y="2464206"/>
              <a:ext cx="7908912" cy="43926"/>
            </a:xfrm>
            <a:prstGeom prst="line">
              <a:avLst/>
            </a:prstGeom>
            <a:ln w="6350">
              <a:gradFill flip="none" rotWithShape="1">
                <a:gsLst>
                  <a:gs pos="45000">
                    <a:schemeClr val="bg1">
                      <a:lumMod val="75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矩形 88"/>
            <p:cNvSpPr/>
            <p:nvPr/>
          </p:nvSpPr>
          <p:spPr>
            <a:xfrm>
              <a:off x="11397673" y="2454755"/>
              <a:ext cx="794327" cy="545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8" name="组合 97"/>
          <p:cNvGrpSpPr/>
          <p:nvPr userDrawn="1"/>
        </p:nvGrpSpPr>
        <p:grpSpPr>
          <a:xfrm>
            <a:off x="11274257" y="0"/>
            <a:ext cx="735653" cy="7014879"/>
            <a:chOff x="11397831" y="0"/>
            <a:chExt cx="735653" cy="7014879"/>
          </a:xfrm>
        </p:grpSpPr>
        <p:grpSp>
          <p:nvGrpSpPr>
            <p:cNvPr id="99" name="组合 98"/>
            <p:cNvGrpSpPr/>
            <p:nvPr/>
          </p:nvGrpSpPr>
          <p:grpSpPr>
            <a:xfrm>
              <a:off x="11831822" y="1333651"/>
              <a:ext cx="112203" cy="5542844"/>
              <a:chOff x="11774311" y="304800"/>
              <a:chExt cx="169333" cy="8365048"/>
            </a:xfrm>
            <a:solidFill>
              <a:schemeClr val="bg1">
                <a:lumMod val="95000"/>
              </a:schemeClr>
            </a:solidFill>
          </p:grpSpPr>
          <p:sp>
            <p:nvSpPr>
              <p:cNvPr id="205" name="矩形 204"/>
              <p:cNvSpPr/>
              <p:nvPr/>
            </p:nvSpPr>
            <p:spPr>
              <a:xfrm>
                <a:off x="11774311" y="3048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6" name="矩形 205"/>
              <p:cNvSpPr/>
              <p:nvPr/>
            </p:nvSpPr>
            <p:spPr>
              <a:xfrm>
                <a:off x="11774311" y="5531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7" name="矩形 206"/>
              <p:cNvSpPr/>
              <p:nvPr/>
            </p:nvSpPr>
            <p:spPr>
              <a:xfrm>
                <a:off x="11774311" y="8015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" name="矩形 207"/>
              <p:cNvSpPr/>
              <p:nvPr/>
            </p:nvSpPr>
            <p:spPr>
              <a:xfrm>
                <a:off x="11774311" y="10498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" name="矩形 208"/>
              <p:cNvSpPr/>
              <p:nvPr/>
            </p:nvSpPr>
            <p:spPr>
              <a:xfrm>
                <a:off x="11774311" y="12982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" name="矩形 209"/>
              <p:cNvSpPr/>
              <p:nvPr/>
            </p:nvSpPr>
            <p:spPr>
              <a:xfrm>
                <a:off x="11774311" y="15465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1" name="矩形 210"/>
              <p:cNvSpPr/>
              <p:nvPr/>
            </p:nvSpPr>
            <p:spPr>
              <a:xfrm>
                <a:off x="11774311" y="17949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2" name="矩形 211"/>
              <p:cNvSpPr/>
              <p:nvPr/>
            </p:nvSpPr>
            <p:spPr>
              <a:xfrm>
                <a:off x="11774311" y="20432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3" name="矩形 212"/>
              <p:cNvSpPr/>
              <p:nvPr/>
            </p:nvSpPr>
            <p:spPr>
              <a:xfrm>
                <a:off x="11774311" y="22916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4" name="矩形 213"/>
              <p:cNvSpPr/>
              <p:nvPr/>
            </p:nvSpPr>
            <p:spPr>
              <a:xfrm>
                <a:off x="11774311" y="25399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5" name="矩形 214"/>
              <p:cNvSpPr/>
              <p:nvPr/>
            </p:nvSpPr>
            <p:spPr>
              <a:xfrm>
                <a:off x="11774311" y="27883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6" name="矩形 215"/>
              <p:cNvSpPr/>
              <p:nvPr/>
            </p:nvSpPr>
            <p:spPr>
              <a:xfrm>
                <a:off x="11774311" y="30367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7" name="矩形 216"/>
              <p:cNvSpPr/>
              <p:nvPr/>
            </p:nvSpPr>
            <p:spPr>
              <a:xfrm>
                <a:off x="11774311" y="32850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8" name="矩形 217"/>
              <p:cNvSpPr/>
              <p:nvPr/>
            </p:nvSpPr>
            <p:spPr>
              <a:xfrm>
                <a:off x="11774311" y="35334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9" name="矩形 218"/>
              <p:cNvSpPr/>
              <p:nvPr/>
            </p:nvSpPr>
            <p:spPr>
              <a:xfrm>
                <a:off x="11774311" y="378177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0" name="矩形 219"/>
              <p:cNvSpPr/>
              <p:nvPr/>
            </p:nvSpPr>
            <p:spPr>
              <a:xfrm>
                <a:off x="11774311" y="403012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1" name="矩形 220"/>
              <p:cNvSpPr/>
              <p:nvPr/>
            </p:nvSpPr>
            <p:spPr>
              <a:xfrm>
                <a:off x="11774311" y="427848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2" name="矩形 221"/>
              <p:cNvSpPr/>
              <p:nvPr/>
            </p:nvSpPr>
            <p:spPr>
              <a:xfrm>
                <a:off x="11774311" y="452683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3" name="矩形 222"/>
              <p:cNvSpPr/>
              <p:nvPr/>
            </p:nvSpPr>
            <p:spPr>
              <a:xfrm>
                <a:off x="11774311" y="477519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4" name="矩形 223"/>
              <p:cNvSpPr/>
              <p:nvPr/>
            </p:nvSpPr>
            <p:spPr>
              <a:xfrm>
                <a:off x="11774311" y="502354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5" name="矩形 224"/>
              <p:cNvSpPr/>
              <p:nvPr/>
            </p:nvSpPr>
            <p:spPr>
              <a:xfrm>
                <a:off x="11774311" y="52719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6" name="矩形 225"/>
              <p:cNvSpPr/>
              <p:nvPr/>
            </p:nvSpPr>
            <p:spPr>
              <a:xfrm>
                <a:off x="11774311" y="55202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矩形 226"/>
              <p:cNvSpPr/>
              <p:nvPr/>
            </p:nvSpPr>
            <p:spPr>
              <a:xfrm>
                <a:off x="11774311" y="57686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8" name="矩形 227"/>
              <p:cNvSpPr/>
              <p:nvPr/>
            </p:nvSpPr>
            <p:spPr>
              <a:xfrm>
                <a:off x="11774311" y="60169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9" name="矩形 228"/>
              <p:cNvSpPr/>
              <p:nvPr/>
            </p:nvSpPr>
            <p:spPr>
              <a:xfrm>
                <a:off x="11774311" y="62653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0" name="矩形 229"/>
              <p:cNvSpPr/>
              <p:nvPr/>
            </p:nvSpPr>
            <p:spPr>
              <a:xfrm>
                <a:off x="11774311" y="65136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1" name="矩形 230"/>
              <p:cNvSpPr/>
              <p:nvPr/>
            </p:nvSpPr>
            <p:spPr>
              <a:xfrm>
                <a:off x="11774311" y="67620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2" name="矩形 231"/>
              <p:cNvSpPr/>
              <p:nvPr/>
            </p:nvSpPr>
            <p:spPr>
              <a:xfrm>
                <a:off x="11774311" y="70103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3" name="矩形 232"/>
              <p:cNvSpPr/>
              <p:nvPr/>
            </p:nvSpPr>
            <p:spPr>
              <a:xfrm>
                <a:off x="11774311" y="72587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4" name="矩形 233"/>
              <p:cNvSpPr/>
              <p:nvPr/>
            </p:nvSpPr>
            <p:spPr>
              <a:xfrm>
                <a:off x="11774311" y="75070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5" name="矩形 234"/>
              <p:cNvSpPr/>
              <p:nvPr/>
            </p:nvSpPr>
            <p:spPr>
              <a:xfrm>
                <a:off x="11774311" y="77554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6" name="矩形 235"/>
              <p:cNvSpPr/>
              <p:nvPr/>
            </p:nvSpPr>
            <p:spPr>
              <a:xfrm>
                <a:off x="11774311" y="80038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7" name="矩形 236"/>
              <p:cNvSpPr/>
              <p:nvPr/>
            </p:nvSpPr>
            <p:spPr>
              <a:xfrm>
                <a:off x="11774311" y="82521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8" name="矩形 237"/>
              <p:cNvSpPr/>
              <p:nvPr/>
            </p:nvSpPr>
            <p:spPr>
              <a:xfrm>
                <a:off x="11774311" y="85005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11631403" y="17132"/>
              <a:ext cx="112203" cy="5542844"/>
              <a:chOff x="11774311" y="304800"/>
              <a:chExt cx="169333" cy="8365048"/>
            </a:xfrm>
            <a:solidFill>
              <a:schemeClr val="bg1">
                <a:lumMod val="95000"/>
              </a:schemeClr>
            </a:solidFill>
          </p:grpSpPr>
          <p:sp>
            <p:nvSpPr>
              <p:cNvPr id="171" name="矩形 170"/>
              <p:cNvSpPr/>
              <p:nvPr/>
            </p:nvSpPr>
            <p:spPr>
              <a:xfrm>
                <a:off x="11774311" y="3048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2" name="矩形 171"/>
              <p:cNvSpPr/>
              <p:nvPr/>
            </p:nvSpPr>
            <p:spPr>
              <a:xfrm>
                <a:off x="11774311" y="5531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3" name="矩形 172"/>
              <p:cNvSpPr/>
              <p:nvPr/>
            </p:nvSpPr>
            <p:spPr>
              <a:xfrm>
                <a:off x="11774311" y="8015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" name="矩形 173"/>
              <p:cNvSpPr/>
              <p:nvPr/>
            </p:nvSpPr>
            <p:spPr>
              <a:xfrm>
                <a:off x="11774311" y="10498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5" name="矩形 174"/>
              <p:cNvSpPr/>
              <p:nvPr/>
            </p:nvSpPr>
            <p:spPr>
              <a:xfrm>
                <a:off x="11774311" y="12982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矩形 175"/>
              <p:cNvSpPr/>
              <p:nvPr/>
            </p:nvSpPr>
            <p:spPr>
              <a:xfrm>
                <a:off x="11774311" y="15465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矩形 176"/>
              <p:cNvSpPr/>
              <p:nvPr/>
            </p:nvSpPr>
            <p:spPr>
              <a:xfrm>
                <a:off x="11774311" y="17949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矩形 177"/>
              <p:cNvSpPr/>
              <p:nvPr/>
            </p:nvSpPr>
            <p:spPr>
              <a:xfrm>
                <a:off x="11774311" y="20432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9" name="矩形 178"/>
              <p:cNvSpPr/>
              <p:nvPr/>
            </p:nvSpPr>
            <p:spPr>
              <a:xfrm>
                <a:off x="11774311" y="22916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0" name="矩形 179"/>
              <p:cNvSpPr/>
              <p:nvPr/>
            </p:nvSpPr>
            <p:spPr>
              <a:xfrm>
                <a:off x="11774311" y="25399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1" name="矩形 180"/>
              <p:cNvSpPr/>
              <p:nvPr/>
            </p:nvSpPr>
            <p:spPr>
              <a:xfrm>
                <a:off x="11774311" y="27883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2" name="矩形 181"/>
              <p:cNvSpPr/>
              <p:nvPr/>
            </p:nvSpPr>
            <p:spPr>
              <a:xfrm>
                <a:off x="11774311" y="30367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3" name="矩形 182"/>
              <p:cNvSpPr/>
              <p:nvPr/>
            </p:nvSpPr>
            <p:spPr>
              <a:xfrm>
                <a:off x="11774311" y="32850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" name="矩形 183"/>
              <p:cNvSpPr/>
              <p:nvPr/>
            </p:nvSpPr>
            <p:spPr>
              <a:xfrm>
                <a:off x="11774311" y="35334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5" name="矩形 184"/>
              <p:cNvSpPr/>
              <p:nvPr/>
            </p:nvSpPr>
            <p:spPr>
              <a:xfrm>
                <a:off x="11774311" y="378177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矩形 185"/>
              <p:cNvSpPr/>
              <p:nvPr/>
            </p:nvSpPr>
            <p:spPr>
              <a:xfrm>
                <a:off x="11774311" y="403012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矩形 186"/>
              <p:cNvSpPr/>
              <p:nvPr/>
            </p:nvSpPr>
            <p:spPr>
              <a:xfrm>
                <a:off x="11774311" y="427848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矩形 187"/>
              <p:cNvSpPr/>
              <p:nvPr/>
            </p:nvSpPr>
            <p:spPr>
              <a:xfrm>
                <a:off x="11774311" y="452683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9" name="矩形 188"/>
              <p:cNvSpPr/>
              <p:nvPr/>
            </p:nvSpPr>
            <p:spPr>
              <a:xfrm>
                <a:off x="11774311" y="477519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0" name="矩形 189"/>
              <p:cNvSpPr/>
              <p:nvPr/>
            </p:nvSpPr>
            <p:spPr>
              <a:xfrm>
                <a:off x="11774311" y="502354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1" name="矩形 190"/>
              <p:cNvSpPr/>
              <p:nvPr/>
            </p:nvSpPr>
            <p:spPr>
              <a:xfrm>
                <a:off x="11774311" y="52719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2" name="矩形 191"/>
              <p:cNvSpPr/>
              <p:nvPr/>
            </p:nvSpPr>
            <p:spPr>
              <a:xfrm>
                <a:off x="11774311" y="55202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3" name="矩形 192"/>
              <p:cNvSpPr/>
              <p:nvPr/>
            </p:nvSpPr>
            <p:spPr>
              <a:xfrm>
                <a:off x="11774311" y="57686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4" name="矩形 193"/>
              <p:cNvSpPr/>
              <p:nvPr/>
            </p:nvSpPr>
            <p:spPr>
              <a:xfrm>
                <a:off x="11774311" y="60169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5" name="矩形 194"/>
              <p:cNvSpPr/>
              <p:nvPr/>
            </p:nvSpPr>
            <p:spPr>
              <a:xfrm>
                <a:off x="11774311" y="62653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6" name="矩形 195"/>
              <p:cNvSpPr/>
              <p:nvPr/>
            </p:nvSpPr>
            <p:spPr>
              <a:xfrm>
                <a:off x="11774311" y="65136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7" name="矩形 196"/>
              <p:cNvSpPr/>
              <p:nvPr/>
            </p:nvSpPr>
            <p:spPr>
              <a:xfrm>
                <a:off x="11774311" y="67620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8" name="矩形 197"/>
              <p:cNvSpPr/>
              <p:nvPr/>
            </p:nvSpPr>
            <p:spPr>
              <a:xfrm>
                <a:off x="11774311" y="70103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矩形 198"/>
              <p:cNvSpPr/>
              <p:nvPr/>
            </p:nvSpPr>
            <p:spPr>
              <a:xfrm>
                <a:off x="11774311" y="72587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0" name="矩形 199"/>
              <p:cNvSpPr/>
              <p:nvPr/>
            </p:nvSpPr>
            <p:spPr>
              <a:xfrm>
                <a:off x="11774311" y="75070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1" name="矩形 200"/>
              <p:cNvSpPr/>
              <p:nvPr/>
            </p:nvSpPr>
            <p:spPr>
              <a:xfrm>
                <a:off x="11774311" y="77554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2" name="矩形 201"/>
              <p:cNvSpPr/>
              <p:nvPr/>
            </p:nvSpPr>
            <p:spPr>
              <a:xfrm>
                <a:off x="11774311" y="80038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矩形 202"/>
              <p:cNvSpPr/>
              <p:nvPr/>
            </p:nvSpPr>
            <p:spPr>
              <a:xfrm>
                <a:off x="11774311" y="82521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4" name="矩形 203"/>
              <p:cNvSpPr/>
              <p:nvPr/>
            </p:nvSpPr>
            <p:spPr>
              <a:xfrm>
                <a:off x="11774311" y="85005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11397831" y="1472035"/>
              <a:ext cx="112203" cy="5542844"/>
              <a:chOff x="11774311" y="304800"/>
              <a:chExt cx="169333" cy="8365048"/>
            </a:xfrm>
            <a:solidFill>
              <a:schemeClr val="bg1">
                <a:lumMod val="95000"/>
              </a:schemeClr>
            </a:solidFill>
          </p:grpSpPr>
          <p:sp>
            <p:nvSpPr>
              <p:cNvPr id="137" name="矩形 136"/>
              <p:cNvSpPr/>
              <p:nvPr/>
            </p:nvSpPr>
            <p:spPr>
              <a:xfrm>
                <a:off x="11774311" y="3048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矩形 137"/>
              <p:cNvSpPr/>
              <p:nvPr/>
            </p:nvSpPr>
            <p:spPr>
              <a:xfrm>
                <a:off x="11774311" y="5531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矩形 138"/>
              <p:cNvSpPr/>
              <p:nvPr/>
            </p:nvSpPr>
            <p:spPr>
              <a:xfrm>
                <a:off x="11774311" y="8015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矩形 139"/>
              <p:cNvSpPr/>
              <p:nvPr/>
            </p:nvSpPr>
            <p:spPr>
              <a:xfrm>
                <a:off x="11774311" y="10498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矩形 140"/>
              <p:cNvSpPr/>
              <p:nvPr/>
            </p:nvSpPr>
            <p:spPr>
              <a:xfrm>
                <a:off x="11774311" y="12982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矩形 141"/>
              <p:cNvSpPr/>
              <p:nvPr/>
            </p:nvSpPr>
            <p:spPr>
              <a:xfrm>
                <a:off x="11774311" y="15465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矩形 142"/>
              <p:cNvSpPr/>
              <p:nvPr/>
            </p:nvSpPr>
            <p:spPr>
              <a:xfrm>
                <a:off x="11774311" y="17949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矩形 143"/>
              <p:cNvSpPr/>
              <p:nvPr/>
            </p:nvSpPr>
            <p:spPr>
              <a:xfrm>
                <a:off x="11774311" y="20432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矩形 144"/>
              <p:cNvSpPr/>
              <p:nvPr/>
            </p:nvSpPr>
            <p:spPr>
              <a:xfrm>
                <a:off x="11774311" y="22916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矩形 145"/>
              <p:cNvSpPr/>
              <p:nvPr/>
            </p:nvSpPr>
            <p:spPr>
              <a:xfrm>
                <a:off x="11774311" y="25399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矩形 146"/>
              <p:cNvSpPr/>
              <p:nvPr/>
            </p:nvSpPr>
            <p:spPr>
              <a:xfrm>
                <a:off x="11774311" y="27883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矩形 147"/>
              <p:cNvSpPr/>
              <p:nvPr/>
            </p:nvSpPr>
            <p:spPr>
              <a:xfrm>
                <a:off x="11774311" y="30367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矩形 148"/>
              <p:cNvSpPr/>
              <p:nvPr/>
            </p:nvSpPr>
            <p:spPr>
              <a:xfrm>
                <a:off x="11774311" y="32850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矩形 149"/>
              <p:cNvSpPr/>
              <p:nvPr/>
            </p:nvSpPr>
            <p:spPr>
              <a:xfrm>
                <a:off x="11774311" y="35334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矩形 150"/>
              <p:cNvSpPr/>
              <p:nvPr/>
            </p:nvSpPr>
            <p:spPr>
              <a:xfrm>
                <a:off x="11774311" y="378177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矩形 151"/>
              <p:cNvSpPr/>
              <p:nvPr/>
            </p:nvSpPr>
            <p:spPr>
              <a:xfrm>
                <a:off x="11774311" y="403012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矩形 152"/>
              <p:cNvSpPr/>
              <p:nvPr/>
            </p:nvSpPr>
            <p:spPr>
              <a:xfrm>
                <a:off x="11774311" y="427848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4" name="矩形 153"/>
              <p:cNvSpPr/>
              <p:nvPr/>
            </p:nvSpPr>
            <p:spPr>
              <a:xfrm>
                <a:off x="11774311" y="452683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矩形 154"/>
              <p:cNvSpPr/>
              <p:nvPr/>
            </p:nvSpPr>
            <p:spPr>
              <a:xfrm>
                <a:off x="11774311" y="477519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6" name="矩形 155"/>
              <p:cNvSpPr/>
              <p:nvPr/>
            </p:nvSpPr>
            <p:spPr>
              <a:xfrm>
                <a:off x="11774311" y="502354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7" name="矩形 156"/>
              <p:cNvSpPr/>
              <p:nvPr/>
            </p:nvSpPr>
            <p:spPr>
              <a:xfrm>
                <a:off x="11774311" y="52719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8" name="矩形 157"/>
              <p:cNvSpPr/>
              <p:nvPr/>
            </p:nvSpPr>
            <p:spPr>
              <a:xfrm>
                <a:off x="11774311" y="55202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9" name="矩形 158"/>
              <p:cNvSpPr/>
              <p:nvPr/>
            </p:nvSpPr>
            <p:spPr>
              <a:xfrm>
                <a:off x="11774311" y="57686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矩形 159"/>
              <p:cNvSpPr/>
              <p:nvPr/>
            </p:nvSpPr>
            <p:spPr>
              <a:xfrm>
                <a:off x="11774311" y="60169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矩形 160"/>
              <p:cNvSpPr/>
              <p:nvPr/>
            </p:nvSpPr>
            <p:spPr>
              <a:xfrm>
                <a:off x="11774311" y="62653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矩形 161"/>
              <p:cNvSpPr/>
              <p:nvPr/>
            </p:nvSpPr>
            <p:spPr>
              <a:xfrm>
                <a:off x="11774311" y="65136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矩形 162"/>
              <p:cNvSpPr/>
              <p:nvPr/>
            </p:nvSpPr>
            <p:spPr>
              <a:xfrm>
                <a:off x="11774311" y="67620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矩形 163"/>
              <p:cNvSpPr/>
              <p:nvPr/>
            </p:nvSpPr>
            <p:spPr>
              <a:xfrm>
                <a:off x="11774311" y="70103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5" name="矩形 164"/>
              <p:cNvSpPr/>
              <p:nvPr/>
            </p:nvSpPr>
            <p:spPr>
              <a:xfrm>
                <a:off x="11774311" y="72587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矩形 165"/>
              <p:cNvSpPr/>
              <p:nvPr/>
            </p:nvSpPr>
            <p:spPr>
              <a:xfrm>
                <a:off x="11774311" y="75070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矩形 166"/>
              <p:cNvSpPr/>
              <p:nvPr/>
            </p:nvSpPr>
            <p:spPr>
              <a:xfrm>
                <a:off x="11774311" y="77554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矩形 167"/>
              <p:cNvSpPr/>
              <p:nvPr/>
            </p:nvSpPr>
            <p:spPr>
              <a:xfrm>
                <a:off x="11774311" y="80038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矩形 168"/>
              <p:cNvSpPr/>
              <p:nvPr/>
            </p:nvSpPr>
            <p:spPr>
              <a:xfrm>
                <a:off x="11774311" y="82521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矩形 169"/>
              <p:cNvSpPr/>
              <p:nvPr/>
            </p:nvSpPr>
            <p:spPr>
              <a:xfrm>
                <a:off x="11774311" y="85005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2" name="组合 101"/>
            <p:cNvGrpSpPr/>
            <p:nvPr/>
          </p:nvGrpSpPr>
          <p:grpSpPr>
            <a:xfrm>
              <a:off x="12021281" y="0"/>
              <a:ext cx="112203" cy="5542844"/>
              <a:chOff x="11774311" y="304800"/>
              <a:chExt cx="169333" cy="8365048"/>
            </a:xfrm>
            <a:solidFill>
              <a:schemeClr val="bg1">
                <a:lumMod val="95000"/>
              </a:schemeClr>
            </a:solidFill>
          </p:grpSpPr>
          <p:sp>
            <p:nvSpPr>
              <p:cNvPr id="103" name="矩形 102"/>
              <p:cNvSpPr/>
              <p:nvPr/>
            </p:nvSpPr>
            <p:spPr>
              <a:xfrm>
                <a:off x="11774311" y="3048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矩形 103"/>
              <p:cNvSpPr/>
              <p:nvPr/>
            </p:nvSpPr>
            <p:spPr>
              <a:xfrm>
                <a:off x="11774311" y="5531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11774311" y="8015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矩形 105"/>
              <p:cNvSpPr/>
              <p:nvPr/>
            </p:nvSpPr>
            <p:spPr>
              <a:xfrm>
                <a:off x="11774311" y="10498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矩形 106"/>
              <p:cNvSpPr/>
              <p:nvPr/>
            </p:nvSpPr>
            <p:spPr>
              <a:xfrm>
                <a:off x="11774311" y="12982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矩形 107"/>
              <p:cNvSpPr/>
              <p:nvPr/>
            </p:nvSpPr>
            <p:spPr>
              <a:xfrm>
                <a:off x="11774311" y="15465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矩形 108"/>
              <p:cNvSpPr/>
              <p:nvPr/>
            </p:nvSpPr>
            <p:spPr>
              <a:xfrm>
                <a:off x="11774311" y="17949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矩形 109"/>
              <p:cNvSpPr/>
              <p:nvPr/>
            </p:nvSpPr>
            <p:spPr>
              <a:xfrm>
                <a:off x="11774311" y="20432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矩形 110"/>
              <p:cNvSpPr/>
              <p:nvPr/>
            </p:nvSpPr>
            <p:spPr>
              <a:xfrm>
                <a:off x="11774311" y="22916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矩形 111"/>
              <p:cNvSpPr/>
              <p:nvPr/>
            </p:nvSpPr>
            <p:spPr>
              <a:xfrm>
                <a:off x="11774311" y="25399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11774311" y="27883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矩形 113"/>
              <p:cNvSpPr/>
              <p:nvPr/>
            </p:nvSpPr>
            <p:spPr>
              <a:xfrm>
                <a:off x="11774311" y="30367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11774311" y="32850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11774311" y="35334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矩形 116"/>
              <p:cNvSpPr/>
              <p:nvPr/>
            </p:nvSpPr>
            <p:spPr>
              <a:xfrm>
                <a:off x="11774311" y="378177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11774311" y="403012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矩形 118"/>
              <p:cNvSpPr/>
              <p:nvPr/>
            </p:nvSpPr>
            <p:spPr>
              <a:xfrm>
                <a:off x="11774311" y="427848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矩形 119"/>
              <p:cNvSpPr/>
              <p:nvPr/>
            </p:nvSpPr>
            <p:spPr>
              <a:xfrm>
                <a:off x="11774311" y="452683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矩形 120"/>
              <p:cNvSpPr/>
              <p:nvPr/>
            </p:nvSpPr>
            <p:spPr>
              <a:xfrm>
                <a:off x="11774311" y="477519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矩形 121"/>
              <p:cNvSpPr/>
              <p:nvPr/>
            </p:nvSpPr>
            <p:spPr>
              <a:xfrm>
                <a:off x="11774311" y="502354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矩形 122"/>
              <p:cNvSpPr/>
              <p:nvPr/>
            </p:nvSpPr>
            <p:spPr>
              <a:xfrm>
                <a:off x="11774311" y="52719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矩形 123"/>
              <p:cNvSpPr/>
              <p:nvPr/>
            </p:nvSpPr>
            <p:spPr>
              <a:xfrm>
                <a:off x="11774311" y="55202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矩形 124"/>
              <p:cNvSpPr/>
              <p:nvPr/>
            </p:nvSpPr>
            <p:spPr>
              <a:xfrm>
                <a:off x="11774311" y="57686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矩形 125"/>
              <p:cNvSpPr/>
              <p:nvPr/>
            </p:nvSpPr>
            <p:spPr>
              <a:xfrm>
                <a:off x="11774311" y="60169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矩形 126"/>
              <p:cNvSpPr/>
              <p:nvPr/>
            </p:nvSpPr>
            <p:spPr>
              <a:xfrm>
                <a:off x="11774311" y="62653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矩形 127"/>
              <p:cNvSpPr/>
              <p:nvPr/>
            </p:nvSpPr>
            <p:spPr>
              <a:xfrm>
                <a:off x="11774311" y="65136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矩形 128"/>
              <p:cNvSpPr/>
              <p:nvPr/>
            </p:nvSpPr>
            <p:spPr>
              <a:xfrm>
                <a:off x="11774311" y="67620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矩形 129"/>
              <p:cNvSpPr/>
              <p:nvPr/>
            </p:nvSpPr>
            <p:spPr>
              <a:xfrm>
                <a:off x="11774311" y="70103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矩形 130"/>
              <p:cNvSpPr/>
              <p:nvPr/>
            </p:nvSpPr>
            <p:spPr>
              <a:xfrm>
                <a:off x="11774311" y="72587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矩形 131"/>
              <p:cNvSpPr/>
              <p:nvPr/>
            </p:nvSpPr>
            <p:spPr>
              <a:xfrm>
                <a:off x="11774311" y="75070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矩形 132"/>
              <p:cNvSpPr/>
              <p:nvPr/>
            </p:nvSpPr>
            <p:spPr>
              <a:xfrm>
                <a:off x="11774311" y="77554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矩形 133"/>
              <p:cNvSpPr/>
              <p:nvPr/>
            </p:nvSpPr>
            <p:spPr>
              <a:xfrm>
                <a:off x="11774311" y="80038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矩形 134"/>
              <p:cNvSpPr/>
              <p:nvPr/>
            </p:nvSpPr>
            <p:spPr>
              <a:xfrm>
                <a:off x="11774311" y="82521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矩形 135"/>
              <p:cNvSpPr/>
              <p:nvPr/>
            </p:nvSpPr>
            <p:spPr>
              <a:xfrm>
                <a:off x="11774311" y="85005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7345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02DA-12B8-4CD8-B19C-B0CC697D4294}" type="datetimeFigureOut">
              <a:rPr lang="zh-CN" altLang="en-US" smtClean="0"/>
              <a:t>2015/12/26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ACEB-5BCF-4A8D-8E93-74576406F8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535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02DA-12B8-4CD8-B19C-B0CC697D4294}" type="datetimeFigureOut">
              <a:rPr lang="zh-CN" altLang="en-US" smtClean="0"/>
              <a:t>2015/12/26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ACEB-5BCF-4A8D-8E93-74576406F8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445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02DA-12B8-4CD8-B19C-B0CC697D4294}" type="datetimeFigureOut">
              <a:rPr lang="zh-CN" altLang="en-US" smtClean="0"/>
              <a:t>2015/12/26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ACEB-5BCF-4A8D-8E93-74576406F8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802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02DA-12B8-4CD8-B19C-B0CC697D4294}" type="datetimeFigureOut">
              <a:rPr lang="zh-CN" altLang="en-US" smtClean="0"/>
              <a:t>2015/12/26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ACEB-5BCF-4A8D-8E93-74576406F8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862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02DA-12B8-4CD8-B19C-B0CC697D4294}" type="datetimeFigureOut">
              <a:rPr lang="zh-CN" altLang="en-US" smtClean="0"/>
              <a:t>2015/12/26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ACEB-5BCF-4A8D-8E93-74576406F8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870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02DA-12B8-4CD8-B19C-B0CC697D4294}" type="datetimeFigureOut">
              <a:rPr lang="zh-CN" altLang="en-US" smtClean="0"/>
              <a:t>2015/12/26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ACEB-5BCF-4A8D-8E93-74576406F8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508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02DA-12B8-4CD8-B19C-B0CC697D4294}" type="datetimeFigureOut">
              <a:rPr lang="zh-CN" altLang="en-US" smtClean="0"/>
              <a:t>2015/12/26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ACEB-5BCF-4A8D-8E93-74576406F8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03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02DA-12B8-4CD8-B19C-B0CC697D4294}" type="datetimeFigureOut">
              <a:rPr lang="zh-CN" altLang="en-US" smtClean="0"/>
              <a:t>2015/12/26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ACEB-5BCF-4A8D-8E93-74576406F8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06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02DA-12B8-4CD8-B19C-B0CC697D4294}" type="datetimeFigureOut">
              <a:rPr lang="zh-CN" altLang="en-US" smtClean="0"/>
              <a:t>2015/12/26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ACEB-5BCF-4A8D-8E93-74576406F8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255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02DA-12B8-4CD8-B19C-B0CC697D4294}" type="datetimeFigureOut">
              <a:rPr lang="zh-CN" altLang="en-US" smtClean="0"/>
              <a:t>2015/12/26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ACEB-5BCF-4A8D-8E93-74576406F8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523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102DA-12B8-4CD8-B19C-B0CC697D4294}" type="datetimeFigureOut">
              <a:rPr lang="zh-CN" altLang="en-US" smtClean="0"/>
              <a:t>2015/12/26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3ACEB-5BCF-4A8D-8E93-74576406F8D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6850314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74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>
            <a:off x="11426657" y="152400"/>
            <a:ext cx="735653" cy="7014879"/>
            <a:chOff x="11397831" y="0"/>
            <a:chExt cx="735653" cy="7014879"/>
          </a:xfrm>
        </p:grpSpPr>
        <p:grpSp>
          <p:nvGrpSpPr>
            <p:cNvPr id="9" name="组合 8"/>
            <p:cNvGrpSpPr/>
            <p:nvPr/>
          </p:nvGrpSpPr>
          <p:grpSpPr>
            <a:xfrm>
              <a:off x="11831822" y="1333651"/>
              <a:ext cx="112203" cy="5542844"/>
              <a:chOff x="11774311" y="304800"/>
              <a:chExt cx="169333" cy="8365048"/>
            </a:xfrm>
            <a:solidFill>
              <a:schemeClr val="bg1">
                <a:lumMod val="95000"/>
              </a:schemeClr>
            </a:solidFill>
          </p:grpSpPr>
          <p:sp>
            <p:nvSpPr>
              <p:cNvPr id="115" name="矩形 114"/>
              <p:cNvSpPr/>
              <p:nvPr/>
            </p:nvSpPr>
            <p:spPr>
              <a:xfrm>
                <a:off x="11774311" y="3048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11774311" y="5531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矩形 116"/>
              <p:cNvSpPr/>
              <p:nvPr/>
            </p:nvSpPr>
            <p:spPr>
              <a:xfrm>
                <a:off x="11774311" y="8015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11774311" y="10498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矩形 118"/>
              <p:cNvSpPr/>
              <p:nvPr/>
            </p:nvSpPr>
            <p:spPr>
              <a:xfrm>
                <a:off x="11774311" y="12982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矩形 119"/>
              <p:cNvSpPr/>
              <p:nvPr/>
            </p:nvSpPr>
            <p:spPr>
              <a:xfrm>
                <a:off x="11774311" y="15465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矩形 120"/>
              <p:cNvSpPr/>
              <p:nvPr/>
            </p:nvSpPr>
            <p:spPr>
              <a:xfrm>
                <a:off x="11774311" y="17949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矩形 121"/>
              <p:cNvSpPr/>
              <p:nvPr/>
            </p:nvSpPr>
            <p:spPr>
              <a:xfrm>
                <a:off x="11774311" y="20432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矩形 122"/>
              <p:cNvSpPr/>
              <p:nvPr/>
            </p:nvSpPr>
            <p:spPr>
              <a:xfrm>
                <a:off x="11774311" y="22916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矩形 123"/>
              <p:cNvSpPr/>
              <p:nvPr/>
            </p:nvSpPr>
            <p:spPr>
              <a:xfrm>
                <a:off x="11774311" y="25399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矩形 124"/>
              <p:cNvSpPr/>
              <p:nvPr/>
            </p:nvSpPr>
            <p:spPr>
              <a:xfrm>
                <a:off x="11774311" y="27883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矩形 125"/>
              <p:cNvSpPr/>
              <p:nvPr/>
            </p:nvSpPr>
            <p:spPr>
              <a:xfrm>
                <a:off x="11774311" y="30367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矩形 126"/>
              <p:cNvSpPr/>
              <p:nvPr/>
            </p:nvSpPr>
            <p:spPr>
              <a:xfrm>
                <a:off x="11774311" y="32850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矩形 127"/>
              <p:cNvSpPr/>
              <p:nvPr/>
            </p:nvSpPr>
            <p:spPr>
              <a:xfrm>
                <a:off x="11774311" y="35334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矩形 128"/>
              <p:cNvSpPr/>
              <p:nvPr/>
            </p:nvSpPr>
            <p:spPr>
              <a:xfrm>
                <a:off x="11774311" y="378177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矩形 129"/>
              <p:cNvSpPr/>
              <p:nvPr/>
            </p:nvSpPr>
            <p:spPr>
              <a:xfrm>
                <a:off x="11774311" y="403012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矩形 130"/>
              <p:cNvSpPr/>
              <p:nvPr/>
            </p:nvSpPr>
            <p:spPr>
              <a:xfrm>
                <a:off x="11774311" y="427848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矩形 131"/>
              <p:cNvSpPr/>
              <p:nvPr/>
            </p:nvSpPr>
            <p:spPr>
              <a:xfrm>
                <a:off x="11774311" y="452683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矩形 132"/>
              <p:cNvSpPr/>
              <p:nvPr/>
            </p:nvSpPr>
            <p:spPr>
              <a:xfrm>
                <a:off x="11774311" y="477519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矩形 133"/>
              <p:cNvSpPr/>
              <p:nvPr/>
            </p:nvSpPr>
            <p:spPr>
              <a:xfrm>
                <a:off x="11774311" y="502354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矩形 134"/>
              <p:cNvSpPr/>
              <p:nvPr/>
            </p:nvSpPr>
            <p:spPr>
              <a:xfrm>
                <a:off x="11774311" y="52719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矩形 135"/>
              <p:cNvSpPr/>
              <p:nvPr/>
            </p:nvSpPr>
            <p:spPr>
              <a:xfrm>
                <a:off x="11774311" y="55202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矩形 136"/>
              <p:cNvSpPr/>
              <p:nvPr/>
            </p:nvSpPr>
            <p:spPr>
              <a:xfrm>
                <a:off x="11774311" y="57686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矩形 137"/>
              <p:cNvSpPr/>
              <p:nvPr/>
            </p:nvSpPr>
            <p:spPr>
              <a:xfrm>
                <a:off x="11774311" y="60169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矩形 138"/>
              <p:cNvSpPr/>
              <p:nvPr/>
            </p:nvSpPr>
            <p:spPr>
              <a:xfrm>
                <a:off x="11774311" y="62653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矩形 139"/>
              <p:cNvSpPr/>
              <p:nvPr/>
            </p:nvSpPr>
            <p:spPr>
              <a:xfrm>
                <a:off x="11774311" y="65136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矩形 140"/>
              <p:cNvSpPr/>
              <p:nvPr/>
            </p:nvSpPr>
            <p:spPr>
              <a:xfrm>
                <a:off x="11774311" y="67620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矩形 141"/>
              <p:cNvSpPr/>
              <p:nvPr/>
            </p:nvSpPr>
            <p:spPr>
              <a:xfrm>
                <a:off x="11774311" y="70103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矩形 142"/>
              <p:cNvSpPr/>
              <p:nvPr/>
            </p:nvSpPr>
            <p:spPr>
              <a:xfrm>
                <a:off x="11774311" y="72587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矩形 143"/>
              <p:cNvSpPr/>
              <p:nvPr/>
            </p:nvSpPr>
            <p:spPr>
              <a:xfrm>
                <a:off x="11774311" y="75070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矩形 144"/>
              <p:cNvSpPr/>
              <p:nvPr/>
            </p:nvSpPr>
            <p:spPr>
              <a:xfrm>
                <a:off x="11774311" y="77554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矩形 145"/>
              <p:cNvSpPr/>
              <p:nvPr/>
            </p:nvSpPr>
            <p:spPr>
              <a:xfrm>
                <a:off x="11774311" y="80038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矩形 146"/>
              <p:cNvSpPr/>
              <p:nvPr/>
            </p:nvSpPr>
            <p:spPr>
              <a:xfrm>
                <a:off x="11774311" y="82521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矩形 147"/>
              <p:cNvSpPr/>
              <p:nvPr/>
            </p:nvSpPr>
            <p:spPr>
              <a:xfrm>
                <a:off x="11774311" y="85005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631403" y="17132"/>
              <a:ext cx="112203" cy="5542844"/>
              <a:chOff x="11774311" y="304800"/>
              <a:chExt cx="169333" cy="8365048"/>
            </a:xfrm>
            <a:solidFill>
              <a:schemeClr val="bg1">
                <a:lumMod val="95000"/>
              </a:schemeClr>
            </a:solidFill>
          </p:grpSpPr>
          <p:sp>
            <p:nvSpPr>
              <p:cNvPr id="81" name="矩形 80"/>
              <p:cNvSpPr/>
              <p:nvPr/>
            </p:nvSpPr>
            <p:spPr>
              <a:xfrm>
                <a:off x="11774311" y="3048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11774311" y="5531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11774311" y="8015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11774311" y="10498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11774311" y="12982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11774311" y="15465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11774311" y="17949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11774311" y="20432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11774311" y="22916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矩形 89"/>
              <p:cNvSpPr/>
              <p:nvPr/>
            </p:nvSpPr>
            <p:spPr>
              <a:xfrm>
                <a:off x="11774311" y="25399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11774311" y="27883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矩形 91"/>
              <p:cNvSpPr/>
              <p:nvPr/>
            </p:nvSpPr>
            <p:spPr>
              <a:xfrm>
                <a:off x="11774311" y="30367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矩形 92"/>
              <p:cNvSpPr/>
              <p:nvPr/>
            </p:nvSpPr>
            <p:spPr>
              <a:xfrm>
                <a:off x="11774311" y="32850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矩形 93"/>
              <p:cNvSpPr/>
              <p:nvPr/>
            </p:nvSpPr>
            <p:spPr>
              <a:xfrm>
                <a:off x="11774311" y="35334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矩形 94"/>
              <p:cNvSpPr/>
              <p:nvPr/>
            </p:nvSpPr>
            <p:spPr>
              <a:xfrm>
                <a:off x="11774311" y="378177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11774311" y="403012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矩形 96"/>
              <p:cNvSpPr/>
              <p:nvPr/>
            </p:nvSpPr>
            <p:spPr>
              <a:xfrm>
                <a:off x="11774311" y="427848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矩形 97"/>
              <p:cNvSpPr/>
              <p:nvPr/>
            </p:nvSpPr>
            <p:spPr>
              <a:xfrm>
                <a:off x="11774311" y="452683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矩形 98"/>
              <p:cNvSpPr/>
              <p:nvPr/>
            </p:nvSpPr>
            <p:spPr>
              <a:xfrm>
                <a:off x="11774311" y="477519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矩形 99"/>
              <p:cNvSpPr/>
              <p:nvPr/>
            </p:nvSpPr>
            <p:spPr>
              <a:xfrm>
                <a:off x="11774311" y="502354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矩形 100"/>
              <p:cNvSpPr/>
              <p:nvPr/>
            </p:nvSpPr>
            <p:spPr>
              <a:xfrm>
                <a:off x="11774311" y="52719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矩形 101"/>
              <p:cNvSpPr/>
              <p:nvPr/>
            </p:nvSpPr>
            <p:spPr>
              <a:xfrm>
                <a:off x="11774311" y="55202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11774311" y="57686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矩形 103"/>
              <p:cNvSpPr/>
              <p:nvPr/>
            </p:nvSpPr>
            <p:spPr>
              <a:xfrm>
                <a:off x="11774311" y="60169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11774311" y="62653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矩形 105"/>
              <p:cNvSpPr/>
              <p:nvPr/>
            </p:nvSpPr>
            <p:spPr>
              <a:xfrm>
                <a:off x="11774311" y="65136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矩形 106"/>
              <p:cNvSpPr/>
              <p:nvPr/>
            </p:nvSpPr>
            <p:spPr>
              <a:xfrm>
                <a:off x="11774311" y="67620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矩形 107"/>
              <p:cNvSpPr/>
              <p:nvPr/>
            </p:nvSpPr>
            <p:spPr>
              <a:xfrm>
                <a:off x="11774311" y="70103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矩形 108"/>
              <p:cNvSpPr/>
              <p:nvPr/>
            </p:nvSpPr>
            <p:spPr>
              <a:xfrm>
                <a:off x="11774311" y="72587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矩形 109"/>
              <p:cNvSpPr/>
              <p:nvPr/>
            </p:nvSpPr>
            <p:spPr>
              <a:xfrm>
                <a:off x="11774311" y="75070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矩形 110"/>
              <p:cNvSpPr/>
              <p:nvPr/>
            </p:nvSpPr>
            <p:spPr>
              <a:xfrm>
                <a:off x="11774311" y="77554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矩形 111"/>
              <p:cNvSpPr/>
              <p:nvPr/>
            </p:nvSpPr>
            <p:spPr>
              <a:xfrm>
                <a:off x="11774311" y="80038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11774311" y="82521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矩形 113"/>
              <p:cNvSpPr/>
              <p:nvPr/>
            </p:nvSpPr>
            <p:spPr>
              <a:xfrm>
                <a:off x="11774311" y="85005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11397831" y="1472035"/>
              <a:ext cx="112203" cy="5542844"/>
              <a:chOff x="11774311" y="304800"/>
              <a:chExt cx="169333" cy="8365048"/>
            </a:xfrm>
            <a:solidFill>
              <a:schemeClr val="bg1">
                <a:lumMod val="95000"/>
              </a:schemeClr>
            </a:solidFill>
          </p:grpSpPr>
          <p:sp>
            <p:nvSpPr>
              <p:cNvPr id="47" name="矩形 46"/>
              <p:cNvSpPr/>
              <p:nvPr/>
            </p:nvSpPr>
            <p:spPr>
              <a:xfrm>
                <a:off x="11774311" y="3048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11774311" y="5531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11774311" y="8015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11774311" y="10498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11774311" y="12982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11774311" y="15465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11774311" y="17949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1774311" y="20432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1774311" y="22916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1774311" y="25399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1774311" y="27883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11774311" y="30367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1774311" y="32850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11774311" y="35334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11774311" y="378177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11774311" y="403012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11774311" y="427848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1774311" y="452683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11774311" y="477519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11774311" y="502354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11774311" y="52719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1774311" y="55202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11774311" y="57686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11774311" y="60169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11774311" y="62653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11774311" y="65136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1774311" y="67620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1774311" y="70103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11774311" y="72587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11774311" y="75070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11774311" y="77554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11774311" y="80038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11774311" y="82521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11774311" y="85005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2021281" y="0"/>
              <a:ext cx="112203" cy="5542844"/>
              <a:chOff x="11774311" y="304800"/>
              <a:chExt cx="169333" cy="8365048"/>
            </a:xfrm>
            <a:solidFill>
              <a:schemeClr val="bg1">
                <a:lumMod val="95000"/>
              </a:schemeClr>
            </a:solidFill>
          </p:grpSpPr>
          <p:sp>
            <p:nvSpPr>
              <p:cNvPr id="13" name="矩形 12"/>
              <p:cNvSpPr/>
              <p:nvPr/>
            </p:nvSpPr>
            <p:spPr>
              <a:xfrm>
                <a:off x="11774311" y="3048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1774311" y="5531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1774311" y="8015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1774311" y="10498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1774311" y="12982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1774311" y="15465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11774311" y="17949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1774311" y="20432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1774311" y="22916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1774311" y="25399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1774311" y="27883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1774311" y="30367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11774311" y="32850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1774311" y="35334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1774311" y="378177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1774311" y="403012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1774311" y="427848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11774311" y="452683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1774311" y="477519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1774311" y="502354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11774311" y="527190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1774311" y="552025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11774311" y="576861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1774311" y="601696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11774311" y="626532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1774311" y="651367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11774311" y="676203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11774311" y="701038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1774311" y="725874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11774311" y="750709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11774311" y="775545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1774311" y="800380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11774311" y="8252160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11774311" y="8500515"/>
                <a:ext cx="169333" cy="1693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49" name="矩形 148"/>
          <p:cNvSpPr/>
          <p:nvPr userDrawn="1"/>
        </p:nvSpPr>
        <p:spPr>
          <a:xfrm>
            <a:off x="0" y="745878"/>
            <a:ext cx="1600200" cy="76200"/>
          </a:xfrm>
          <a:prstGeom prst="rect">
            <a:avLst/>
          </a:prstGeom>
          <a:solidFill>
            <a:srgbClr val="017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0" name="直接连接符 149"/>
          <p:cNvCxnSpPr/>
          <p:nvPr userDrawn="1"/>
        </p:nvCxnSpPr>
        <p:spPr>
          <a:xfrm>
            <a:off x="0" y="745461"/>
            <a:ext cx="12192000" cy="76617"/>
          </a:xfrm>
          <a:prstGeom prst="line">
            <a:avLst/>
          </a:prstGeom>
          <a:ln>
            <a:solidFill>
              <a:srgbClr val="017C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组合 150"/>
          <p:cNvGrpSpPr/>
          <p:nvPr userDrawn="1"/>
        </p:nvGrpSpPr>
        <p:grpSpPr>
          <a:xfrm>
            <a:off x="8798459" y="6465480"/>
            <a:ext cx="3393541" cy="295466"/>
            <a:chOff x="8798459" y="6465480"/>
            <a:chExt cx="3393541" cy="295466"/>
          </a:xfrm>
        </p:grpSpPr>
        <p:sp>
          <p:nvSpPr>
            <p:cNvPr id="152" name="矩形 151"/>
            <p:cNvSpPr/>
            <p:nvPr/>
          </p:nvSpPr>
          <p:spPr>
            <a:xfrm>
              <a:off x="8798459" y="6465480"/>
              <a:ext cx="3393541" cy="2954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rgbClr val="2D4F73"/>
                  </a:solidFill>
                  <a:latin typeface="方正正中黑简体" panose="02000000000000000000" pitchFamily="2" charset="-122"/>
                  <a:ea typeface="方正正中黑简体" panose="02000000000000000000" pitchFamily="2" charset="-122"/>
                </a:rPr>
                <a:t>中国农牧电商模式的机遇与挑战</a:t>
              </a:r>
              <a:r>
                <a:rPr lang="zh-CN" altLang="en-US" sz="1100" dirty="0" smtClean="0">
                  <a:solidFill>
                    <a:srgbClr val="017CC0"/>
                  </a:solidFill>
                  <a:latin typeface="方正正中黑简体" panose="02000000000000000000" pitchFamily="2" charset="-122"/>
                  <a:ea typeface="方正正中黑简体" panose="02000000000000000000" pitchFamily="2" charset="-122"/>
                </a:rPr>
                <a:t>暨“云猪场 ”计划</a:t>
              </a:r>
              <a:endParaRPr lang="zh-CN" altLang="en-US" sz="1100" dirty="0">
                <a:solidFill>
                  <a:srgbClr val="017CC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endParaRPr>
            </a:p>
          </p:txBody>
        </p:sp>
        <p:sp>
          <p:nvSpPr>
            <p:cNvPr id="153" name="加号 152"/>
            <p:cNvSpPr/>
            <p:nvPr/>
          </p:nvSpPr>
          <p:spPr>
            <a:xfrm>
              <a:off x="11526295" y="6496167"/>
              <a:ext cx="70744" cy="70744"/>
            </a:xfrm>
            <a:prstGeom prst="mathPlus">
              <a:avLst/>
            </a:prstGeom>
            <a:solidFill>
              <a:srgbClr val="017C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正中黑简体" panose="02000000000000000000" pitchFamily="2" charset="-122"/>
                <a:ea typeface="方正正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6015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3.xml"/><Relationship Id="rId7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8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739846"/>
            <a:ext cx="12192000" cy="128427"/>
          </a:xfrm>
          <a:prstGeom prst="rect">
            <a:avLst/>
          </a:prstGeom>
          <a:solidFill>
            <a:srgbClr val="05AA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40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798459" y="6465480"/>
            <a:ext cx="3393541" cy="295466"/>
            <a:chOff x="8798459" y="6465480"/>
            <a:chExt cx="3393541" cy="295466"/>
          </a:xfrm>
        </p:grpSpPr>
        <p:sp>
          <p:nvSpPr>
            <p:cNvPr id="6" name="矩形 5"/>
            <p:cNvSpPr/>
            <p:nvPr/>
          </p:nvSpPr>
          <p:spPr>
            <a:xfrm>
              <a:off x="8798459" y="6465480"/>
              <a:ext cx="3393541" cy="2954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rgbClr val="2D4F73"/>
                  </a:solidFill>
                  <a:latin typeface="方正正中黑简体" panose="02000000000000000000" pitchFamily="2" charset="-122"/>
                  <a:ea typeface="方正正中黑简体" panose="02000000000000000000" pitchFamily="2" charset="-122"/>
                </a:rPr>
                <a:t>中国农牧电商模式的机遇与挑战</a:t>
              </a:r>
              <a:r>
                <a:rPr lang="zh-CN" altLang="en-US" sz="1100" dirty="0" smtClean="0">
                  <a:solidFill>
                    <a:srgbClr val="017CC0"/>
                  </a:solidFill>
                  <a:latin typeface="方正正中黑简体" panose="02000000000000000000" pitchFamily="2" charset="-122"/>
                  <a:ea typeface="方正正中黑简体" panose="02000000000000000000" pitchFamily="2" charset="-122"/>
                </a:rPr>
                <a:t>暨“云猪场 ”计划</a:t>
              </a:r>
              <a:endParaRPr lang="zh-CN" altLang="en-US" sz="1100" dirty="0">
                <a:solidFill>
                  <a:srgbClr val="017CC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endParaRPr>
            </a:p>
          </p:txBody>
        </p:sp>
        <p:sp>
          <p:nvSpPr>
            <p:cNvPr id="7" name="加号 6"/>
            <p:cNvSpPr/>
            <p:nvPr/>
          </p:nvSpPr>
          <p:spPr>
            <a:xfrm>
              <a:off x="11526295" y="6496167"/>
              <a:ext cx="70744" cy="70744"/>
            </a:xfrm>
            <a:prstGeom prst="mathPlus">
              <a:avLst/>
            </a:prstGeom>
            <a:solidFill>
              <a:srgbClr val="017C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正中黑简体" panose="02000000000000000000" pitchFamily="2" charset="-122"/>
                <a:ea typeface="方正正中黑简体" panose="02000000000000000000" pitchFamily="2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71450" y="190500"/>
            <a:ext cx="18133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目录</a:t>
            </a:r>
            <a:r>
              <a:rPr lang="en-US" altLang="zh-CN" sz="1400" dirty="0" smtClean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/contents</a:t>
            </a:r>
            <a:endParaRPr lang="zh-CN" altLang="en-US" sz="1400" dirty="0">
              <a:solidFill>
                <a:srgbClr val="017CC0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260945" y="3486124"/>
            <a:ext cx="24747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1" lang="zh-CN" altLang="en-US" sz="2800" kern="0" dirty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微软雅黑"/>
                <a:sym typeface="Wingdings"/>
              </a:rPr>
              <a:t>产业周期</a:t>
            </a:r>
            <a:endParaRPr kumimoji="1" lang="en-US" altLang="zh-CN" sz="2800" kern="0" dirty="0">
              <a:solidFill>
                <a:srgbClr val="2D4F73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微软雅黑"/>
              <a:sym typeface="Wingdings"/>
            </a:endParaRPr>
          </a:p>
          <a:p>
            <a:pPr algn="ctr" defTabSz="457200">
              <a:defRPr/>
            </a:pPr>
            <a:r>
              <a:rPr kumimoji="1" lang="zh-CN" altLang="en-US" sz="2000" kern="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微软雅黑"/>
              </a:rPr>
              <a:t>风口</a:t>
            </a:r>
            <a:r>
              <a:rPr kumimoji="1" lang="en-US" altLang="zh-CN" sz="2000" kern="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微软雅黑"/>
              </a:rPr>
              <a:t>-</a:t>
            </a:r>
            <a:r>
              <a:rPr kumimoji="1" lang="zh-CN" altLang="en-US" sz="2000" kern="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微软雅黑"/>
              </a:rPr>
              <a:t>决定飞的机会</a:t>
            </a:r>
            <a:endParaRPr kumimoji="1" lang="en-US" altLang="zh-CN" sz="2000" kern="0" dirty="0">
              <a:solidFill>
                <a:srgbClr val="017CC0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微软雅黑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2594602" y="3119855"/>
            <a:ext cx="65779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4646193" y="3486123"/>
            <a:ext cx="24747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1" lang="zh-CN" altLang="en-US" sz="2800" kern="0" dirty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微软雅黑"/>
                <a:sym typeface="Wingdings"/>
              </a:rPr>
              <a:t>产业基础</a:t>
            </a:r>
          </a:p>
          <a:p>
            <a:pPr lvl="0" algn="ctr" defTabSz="457200">
              <a:defRPr/>
            </a:pPr>
            <a:r>
              <a:rPr kumimoji="1" lang="zh-CN" altLang="en-US" sz="2000" kern="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微软雅黑"/>
              </a:rPr>
              <a:t>起点</a:t>
            </a:r>
            <a:r>
              <a:rPr kumimoji="1" lang="en-US" altLang="zh-CN" sz="2000" kern="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微软雅黑"/>
              </a:rPr>
              <a:t>-</a:t>
            </a:r>
            <a:r>
              <a:rPr kumimoji="1" lang="zh-CN" altLang="en-US" sz="2000" kern="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微软雅黑"/>
              </a:rPr>
              <a:t>决定飞的高度</a:t>
            </a:r>
          </a:p>
        </p:txBody>
      </p:sp>
      <p:sp>
        <p:nvSpPr>
          <p:cNvPr id="33" name="矩形 32"/>
          <p:cNvSpPr/>
          <p:nvPr/>
        </p:nvSpPr>
        <p:spPr>
          <a:xfrm>
            <a:off x="7826216" y="3486125"/>
            <a:ext cx="24747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1" lang="zh-CN" altLang="en-US" sz="2800" kern="0" dirty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微软雅黑"/>
                <a:sym typeface="Wingdings"/>
              </a:rPr>
              <a:t>产业维度</a:t>
            </a:r>
          </a:p>
          <a:p>
            <a:pPr lvl="0" algn="ctr" defTabSz="457200">
              <a:defRPr/>
            </a:pPr>
            <a:r>
              <a:rPr kumimoji="1" lang="zh-CN" altLang="en-US" sz="2000" kern="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微软雅黑"/>
              </a:rPr>
              <a:t>动力</a:t>
            </a:r>
            <a:r>
              <a:rPr kumimoji="1" lang="en-US" altLang="zh-CN" sz="2000" kern="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微软雅黑"/>
              </a:rPr>
              <a:t>-</a:t>
            </a:r>
            <a:r>
              <a:rPr kumimoji="1" lang="zh-CN" altLang="en-US" sz="2000" kern="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微软雅黑"/>
              </a:rPr>
              <a:t>决定飞的速度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2174050" y="2883983"/>
            <a:ext cx="471744" cy="471745"/>
            <a:chOff x="1155037" y="2661724"/>
            <a:chExt cx="1009650" cy="1009650"/>
          </a:xfrm>
        </p:grpSpPr>
        <p:sp>
          <p:nvSpPr>
            <p:cNvPr id="30" name="椭圆 29"/>
            <p:cNvSpPr/>
            <p:nvPr/>
          </p:nvSpPr>
          <p:spPr>
            <a:xfrm>
              <a:off x="1155037" y="2661724"/>
              <a:ext cx="1009650" cy="1009650"/>
            </a:xfrm>
            <a:prstGeom prst="ellipse">
              <a:avLst/>
            </a:prstGeom>
            <a:solidFill>
              <a:srgbClr val="017C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196729" y="2784039"/>
              <a:ext cx="858394" cy="7904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717350" y="2883982"/>
            <a:ext cx="471744" cy="471745"/>
            <a:chOff x="1155037" y="2661724"/>
            <a:chExt cx="1009650" cy="1009650"/>
          </a:xfrm>
        </p:grpSpPr>
        <p:sp>
          <p:nvSpPr>
            <p:cNvPr id="36" name="椭圆 35"/>
            <p:cNvSpPr/>
            <p:nvPr/>
          </p:nvSpPr>
          <p:spPr>
            <a:xfrm>
              <a:off x="1155037" y="2661724"/>
              <a:ext cx="1009650" cy="1009650"/>
            </a:xfrm>
            <a:prstGeom prst="ellipse">
              <a:avLst/>
            </a:prstGeom>
            <a:solidFill>
              <a:srgbClr val="017C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196729" y="2784039"/>
              <a:ext cx="944163" cy="7904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936703" y="2883983"/>
            <a:ext cx="471744" cy="471745"/>
            <a:chOff x="1155037" y="2661724"/>
            <a:chExt cx="1009650" cy="1009650"/>
          </a:xfrm>
        </p:grpSpPr>
        <p:sp>
          <p:nvSpPr>
            <p:cNvPr id="39" name="椭圆 38"/>
            <p:cNvSpPr/>
            <p:nvPr/>
          </p:nvSpPr>
          <p:spPr>
            <a:xfrm>
              <a:off x="1155037" y="2661724"/>
              <a:ext cx="1009650" cy="1009650"/>
            </a:xfrm>
            <a:prstGeom prst="ellipse">
              <a:avLst/>
            </a:prstGeom>
            <a:solidFill>
              <a:srgbClr val="017C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196729" y="2784039"/>
              <a:ext cx="944163" cy="7904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45484" y="5335759"/>
            <a:ext cx="1848582" cy="1231152"/>
            <a:chOff x="3005138" y="1966913"/>
            <a:chExt cx="3165475" cy="2108200"/>
          </a:xfrm>
        </p:grpSpPr>
        <p:sp>
          <p:nvSpPr>
            <p:cNvPr id="43" name="Freeform 6"/>
            <p:cNvSpPr>
              <a:spLocks/>
            </p:cNvSpPr>
            <p:nvPr/>
          </p:nvSpPr>
          <p:spPr bwMode="auto">
            <a:xfrm>
              <a:off x="4503738" y="2944813"/>
              <a:ext cx="523875" cy="527050"/>
            </a:xfrm>
            <a:custGeom>
              <a:avLst/>
              <a:gdLst>
                <a:gd name="T0" fmla="*/ 166 w 330"/>
                <a:gd name="T1" fmla="*/ 332 h 332"/>
                <a:gd name="T2" fmla="*/ 198 w 330"/>
                <a:gd name="T3" fmla="*/ 328 h 332"/>
                <a:gd name="T4" fmla="*/ 230 w 330"/>
                <a:gd name="T5" fmla="*/ 320 h 332"/>
                <a:gd name="T6" fmla="*/ 258 w 330"/>
                <a:gd name="T7" fmla="*/ 304 h 332"/>
                <a:gd name="T8" fmla="*/ 282 w 330"/>
                <a:gd name="T9" fmla="*/ 284 h 332"/>
                <a:gd name="T10" fmla="*/ 302 w 330"/>
                <a:gd name="T11" fmla="*/ 260 h 332"/>
                <a:gd name="T12" fmla="*/ 318 w 330"/>
                <a:gd name="T13" fmla="*/ 232 h 332"/>
                <a:gd name="T14" fmla="*/ 328 w 330"/>
                <a:gd name="T15" fmla="*/ 200 h 332"/>
                <a:gd name="T16" fmla="*/ 330 w 330"/>
                <a:gd name="T17" fmla="*/ 166 h 332"/>
                <a:gd name="T18" fmla="*/ 330 w 330"/>
                <a:gd name="T19" fmla="*/ 150 h 332"/>
                <a:gd name="T20" fmla="*/ 324 w 330"/>
                <a:gd name="T21" fmla="*/ 118 h 332"/>
                <a:gd name="T22" fmla="*/ 310 w 330"/>
                <a:gd name="T23" fmla="*/ 88 h 332"/>
                <a:gd name="T24" fmla="*/ 294 w 330"/>
                <a:gd name="T25" fmla="*/ 62 h 332"/>
                <a:gd name="T26" fmla="*/ 270 w 330"/>
                <a:gd name="T27" fmla="*/ 38 h 332"/>
                <a:gd name="T28" fmla="*/ 244 w 330"/>
                <a:gd name="T29" fmla="*/ 20 h 332"/>
                <a:gd name="T30" fmla="*/ 214 w 330"/>
                <a:gd name="T31" fmla="*/ 8 h 332"/>
                <a:gd name="T32" fmla="*/ 182 w 330"/>
                <a:gd name="T33" fmla="*/ 2 h 332"/>
                <a:gd name="T34" fmla="*/ 166 w 330"/>
                <a:gd name="T35" fmla="*/ 0 h 332"/>
                <a:gd name="T36" fmla="*/ 132 w 330"/>
                <a:gd name="T37" fmla="*/ 4 h 332"/>
                <a:gd name="T38" fmla="*/ 100 w 330"/>
                <a:gd name="T39" fmla="*/ 14 h 332"/>
                <a:gd name="T40" fmla="*/ 72 w 330"/>
                <a:gd name="T41" fmla="*/ 30 h 332"/>
                <a:gd name="T42" fmla="*/ 48 w 330"/>
                <a:gd name="T43" fmla="*/ 50 h 332"/>
                <a:gd name="T44" fmla="*/ 28 w 330"/>
                <a:gd name="T45" fmla="*/ 74 h 332"/>
                <a:gd name="T46" fmla="*/ 12 w 330"/>
                <a:gd name="T47" fmla="*/ 102 h 332"/>
                <a:gd name="T48" fmla="*/ 2 w 330"/>
                <a:gd name="T49" fmla="*/ 134 h 332"/>
                <a:gd name="T50" fmla="*/ 0 w 330"/>
                <a:gd name="T51" fmla="*/ 166 h 332"/>
                <a:gd name="T52" fmla="*/ 0 w 330"/>
                <a:gd name="T53" fmla="*/ 184 h 332"/>
                <a:gd name="T54" fmla="*/ 8 w 330"/>
                <a:gd name="T55" fmla="*/ 216 h 332"/>
                <a:gd name="T56" fmla="*/ 20 w 330"/>
                <a:gd name="T57" fmla="*/ 246 h 332"/>
                <a:gd name="T58" fmla="*/ 38 w 330"/>
                <a:gd name="T59" fmla="*/ 272 h 332"/>
                <a:gd name="T60" fmla="*/ 60 w 330"/>
                <a:gd name="T61" fmla="*/ 294 h 332"/>
                <a:gd name="T62" fmla="*/ 86 w 330"/>
                <a:gd name="T63" fmla="*/ 312 h 332"/>
                <a:gd name="T64" fmla="*/ 116 w 330"/>
                <a:gd name="T65" fmla="*/ 324 h 332"/>
                <a:gd name="T66" fmla="*/ 148 w 330"/>
                <a:gd name="T67" fmla="*/ 332 h 332"/>
                <a:gd name="T68" fmla="*/ 166 w 330"/>
                <a:gd name="T6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30" h="332">
                  <a:moveTo>
                    <a:pt x="166" y="332"/>
                  </a:moveTo>
                  <a:lnTo>
                    <a:pt x="166" y="332"/>
                  </a:lnTo>
                  <a:lnTo>
                    <a:pt x="182" y="332"/>
                  </a:lnTo>
                  <a:lnTo>
                    <a:pt x="198" y="328"/>
                  </a:lnTo>
                  <a:lnTo>
                    <a:pt x="214" y="324"/>
                  </a:lnTo>
                  <a:lnTo>
                    <a:pt x="230" y="320"/>
                  </a:lnTo>
                  <a:lnTo>
                    <a:pt x="244" y="312"/>
                  </a:lnTo>
                  <a:lnTo>
                    <a:pt x="258" y="304"/>
                  </a:lnTo>
                  <a:lnTo>
                    <a:pt x="270" y="294"/>
                  </a:lnTo>
                  <a:lnTo>
                    <a:pt x="282" y="284"/>
                  </a:lnTo>
                  <a:lnTo>
                    <a:pt x="294" y="272"/>
                  </a:lnTo>
                  <a:lnTo>
                    <a:pt x="302" y="260"/>
                  </a:lnTo>
                  <a:lnTo>
                    <a:pt x="310" y="246"/>
                  </a:lnTo>
                  <a:lnTo>
                    <a:pt x="318" y="232"/>
                  </a:lnTo>
                  <a:lnTo>
                    <a:pt x="324" y="216"/>
                  </a:lnTo>
                  <a:lnTo>
                    <a:pt x="328" y="200"/>
                  </a:lnTo>
                  <a:lnTo>
                    <a:pt x="330" y="184"/>
                  </a:lnTo>
                  <a:lnTo>
                    <a:pt x="330" y="166"/>
                  </a:lnTo>
                  <a:lnTo>
                    <a:pt x="330" y="166"/>
                  </a:lnTo>
                  <a:lnTo>
                    <a:pt x="330" y="150"/>
                  </a:lnTo>
                  <a:lnTo>
                    <a:pt x="328" y="134"/>
                  </a:lnTo>
                  <a:lnTo>
                    <a:pt x="324" y="118"/>
                  </a:lnTo>
                  <a:lnTo>
                    <a:pt x="318" y="102"/>
                  </a:lnTo>
                  <a:lnTo>
                    <a:pt x="310" y="88"/>
                  </a:lnTo>
                  <a:lnTo>
                    <a:pt x="302" y="74"/>
                  </a:lnTo>
                  <a:lnTo>
                    <a:pt x="294" y="62"/>
                  </a:lnTo>
                  <a:lnTo>
                    <a:pt x="282" y="50"/>
                  </a:lnTo>
                  <a:lnTo>
                    <a:pt x="270" y="38"/>
                  </a:lnTo>
                  <a:lnTo>
                    <a:pt x="258" y="30"/>
                  </a:lnTo>
                  <a:lnTo>
                    <a:pt x="244" y="20"/>
                  </a:lnTo>
                  <a:lnTo>
                    <a:pt x="230" y="14"/>
                  </a:lnTo>
                  <a:lnTo>
                    <a:pt x="214" y="8"/>
                  </a:lnTo>
                  <a:lnTo>
                    <a:pt x="198" y="4"/>
                  </a:lnTo>
                  <a:lnTo>
                    <a:pt x="182" y="2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48" y="2"/>
                  </a:lnTo>
                  <a:lnTo>
                    <a:pt x="132" y="4"/>
                  </a:lnTo>
                  <a:lnTo>
                    <a:pt x="116" y="8"/>
                  </a:lnTo>
                  <a:lnTo>
                    <a:pt x="100" y="14"/>
                  </a:lnTo>
                  <a:lnTo>
                    <a:pt x="86" y="20"/>
                  </a:lnTo>
                  <a:lnTo>
                    <a:pt x="72" y="30"/>
                  </a:lnTo>
                  <a:lnTo>
                    <a:pt x="60" y="38"/>
                  </a:lnTo>
                  <a:lnTo>
                    <a:pt x="48" y="50"/>
                  </a:lnTo>
                  <a:lnTo>
                    <a:pt x="38" y="62"/>
                  </a:lnTo>
                  <a:lnTo>
                    <a:pt x="28" y="74"/>
                  </a:lnTo>
                  <a:lnTo>
                    <a:pt x="20" y="88"/>
                  </a:lnTo>
                  <a:lnTo>
                    <a:pt x="12" y="102"/>
                  </a:lnTo>
                  <a:lnTo>
                    <a:pt x="8" y="118"/>
                  </a:lnTo>
                  <a:lnTo>
                    <a:pt x="2" y="134"/>
                  </a:lnTo>
                  <a:lnTo>
                    <a:pt x="0" y="150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0" y="184"/>
                  </a:lnTo>
                  <a:lnTo>
                    <a:pt x="2" y="200"/>
                  </a:lnTo>
                  <a:lnTo>
                    <a:pt x="8" y="216"/>
                  </a:lnTo>
                  <a:lnTo>
                    <a:pt x="12" y="232"/>
                  </a:lnTo>
                  <a:lnTo>
                    <a:pt x="20" y="246"/>
                  </a:lnTo>
                  <a:lnTo>
                    <a:pt x="28" y="260"/>
                  </a:lnTo>
                  <a:lnTo>
                    <a:pt x="38" y="272"/>
                  </a:lnTo>
                  <a:lnTo>
                    <a:pt x="48" y="284"/>
                  </a:lnTo>
                  <a:lnTo>
                    <a:pt x="60" y="294"/>
                  </a:lnTo>
                  <a:lnTo>
                    <a:pt x="72" y="304"/>
                  </a:lnTo>
                  <a:lnTo>
                    <a:pt x="86" y="312"/>
                  </a:lnTo>
                  <a:lnTo>
                    <a:pt x="100" y="320"/>
                  </a:lnTo>
                  <a:lnTo>
                    <a:pt x="116" y="324"/>
                  </a:lnTo>
                  <a:lnTo>
                    <a:pt x="132" y="328"/>
                  </a:lnTo>
                  <a:lnTo>
                    <a:pt x="148" y="332"/>
                  </a:lnTo>
                  <a:lnTo>
                    <a:pt x="166" y="332"/>
                  </a:lnTo>
                  <a:lnTo>
                    <a:pt x="166" y="332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7"/>
            <p:cNvSpPr>
              <a:spLocks/>
            </p:cNvSpPr>
            <p:nvPr/>
          </p:nvSpPr>
          <p:spPr bwMode="auto">
            <a:xfrm>
              <a:off x="4259263" y="2782888"/>
              <a:ext cx="307975" cy="307975"/>
            </a:xfrm>
            <a:custGeom>
              <a:avLst/>
              <a:gdLst>
                <a:gd name="T0" fmla="*/ 98 w 194"/>
                <a:gd name="T1" fmla="*/ 194 h 194"/>
                <a:gd name="T2" fmla="*/ 98 w 194"/>
                <a:gd name="T3" fmla="*/ 194 h 194"/>
                <a:gd name="T4" fmla="*/ 118 w 194"/>
                <a:gd name="T5" fmla="*/ 192 h 194"/>
                <a:gd name="T6" fmla="*/ 136 w 194"/>
                <a:gd name="T7" fmla="*/ 186 h 194"/>
                <a:gd name="T8" fmla="*/ 152 w 194"/>
                <a:gd name="T9" fmla="*/ 178 h 194"/>
                <a:gd name="T10" fmla="*/ 166 w 194"/>
                <a:gd name="T11" fmla="*/ 166 h 194"/>
                <a:gd name="T12" fmla="*/ 178 w 194"/>
                <a:gd name="T13" fmla="*/ 152 h 194"/>
                <a:gd name="T14" fmla="*/ 186 w 194"/>
                <a:gd name="T15" fmla="*/ 136 h 194"/>
                <a:gd name="T16" fmla="*/ 192 w 194"/>
                <a:gd name="T17" fmla="*/ 116 h 194"/>
                <a:gd name="T18" fmla="*/ 194 w 194"/>
                <a:gd name="T19" fmla="*/ 98 h 194"/>
                <a:gd name="T20" fmla="*/ 194 w 194"/>
                <a:gd name="T21" fmla="*/ 98 h 194"/>
                <a:gd name="T22" fmla="*/ 192 w 194"/>
                <a:gd name="T23" fmla="*/ 78 h 194"/>
                <a:gd name="T24" fmla="*/ 186 w 194"/>
                <a:gd name="T25" fmla="*/ 60 h 194"/>
                <a:gd name="T26" fmla="*/ 178 w 194"/>
                <a:gd name="T27" fmla="*/ 44 h 194"/>
                <a:gd name="T28" fmla="*/ 166 w 194"/>
                <a:gd name="T29" fmla="*/ 28 h 194"/>
                <a:gd name="T30" fmla="*/ 152 w 194"/>
                <a:gd name="T31" fmla="*/ 16 h 194"/>
                <a:gd name="T32" fmla="*/ 136 w 194"/>
                <a:gd name="T33" fmla="*/ 8 h 194"/>
                <a:gd name="T34" fmla="*/ 118 w 194"/>
                <a:gd name="T35" fmla="*/ 2 h 194"/>
                <a:gd name="T36" fmla="*/ 98 w 194"/>
                <a:gd name="T37" fmla="*/ 0 h 194"/>
                <a:gd name="T38" fmla="*/ 98 w 194"/>
                <a:gd name="T39" fmla="*/ 0 h 194"/>
                <a:gd name="T40" fmla="*/ 78 w 194"/>
                <a:gd name="T41" fmla="*/ 2 h 194"/>
                <a:gd name="T42" fmla="*/ 60 w 194"/>
                <a:gd name="T43" fmla="*/ 8 h 194"/>
                <a:gd name="T44" fmla="*/ 44 w 194"/>
                <a:gd name="T45" fmla="*/ 16 h 194"/>
                <a:gd name="T46" fmla="*/ 30 w 194"/>
                <a:gd name="T47" fmla="*/ 28 h 194"/>
                <a:gd name="T48" fmla="*/ 18 w 194"/>
                <a:gd name="T49" fmla="*/ 44 h 194"/>
                <a:gd name="T50" fmla="*/ 8 w 194"/>
                <a:gd name="T51" fmla="*/ 60 h 194"/>
                <a:gd name="T52" fmla="*/ 2 w 194"/>
                <a:gd name="T53" fmla="*/ 78 h 194"/>
                <a:gd name="T54" fmla="*/ 0 w 194"/>
                <a:gd name="T55" fmla="*/ 98 h 194"/>
                <a:gd name="T56" fmla="*/ 0 w 194"/>
                <a:gd name="T57" fmla="*/ 98 h 194"/>
                <a:gd name="T58" fmla="*/ 2 w 194"/>
                <a:gd name="T59" fmla="*/ 116 h 194"/>
                <a:gd name="T60" fmla="*/ 8 w 194"/>
                <a:gd name="T61" fmla="*/ 136 h 194"/>
                <a:gd name="T62" fmla="*/ 18 w 194"/>
                <a:gd name="T63" fmla="*/ 152 h 194"/>
                <a:gd name="T64" fmla="*/ 30 w 194"/>
                <a:gd name="T65" fmla="*/ 166 h 194"/>
                <a:gd name="T66" fmla="*/ 44 w 194"/>
                <a:gd name="T67" fmla="*/ 178 h 194"/>
                <a:gd name="T68" fmla="*/ 60 w 194"/>
                <a:gd name="T69" fmla="*/ 186 h 194"/>
                <a:gd name="T70" fmla="*/ 78 w 194"/>
                <a:gd name="T71" fmla="*/ 192 h 194"/>
                <a:gd name="T72" fmla="*/ 98 w 194"/>
                <a:gd name="T73" fmla="*/ 194 h 194"/>
                <a:gd name="T74" fmla="*/ 98 w 194"/>
                <a:gd name="T7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4" h="194">
                  <a:moveTo>
                    <a:pt x="98" y="194"/>
                  </a:moveTo>
                  <a:lnTo>
                    <a:pt x="98" y="194"/>
                  </a:lnTo>
                  <a:lnTo>
                    <a:pt x="118" y="192"/>
                  </a:lnTo>
                  <a:lnTo>
                    <a:pt x="136" y="186"/>
                  </a:lnTo>
                  <a:lnTo>
                    <a:pt x="152" y="178"/>
                  </a:lnTo>
                  <a:lnTo>
                    <a:pt x="166" y="166"/>
                  </a:lnTo>
                  <a:lnTo>
                    <a:pt x="178" y="152"/>
                  </a:lnTo>
                  <a:lnTo>
                    <a:pt x="186" y="136"/>
                  </a:lnTo>
                  <a:lnTo>
                    <a:pt x="192" y="116"/>
                  </a:lnTo>
                  <a:lnTo>
                    <a:pt x="194" y="98"/>
                  </a:lnTo>
                  <a:lnTo>
                    <a:pt x="194" y="98"/>
                  </a:lnTo>
                  <a:lnTo>
                    <a:pt x="192" y="78"/>
                  </a:lnTo>
                  <a:lnTo>
                    <a:pt x="186" y="60"/>
                  </a:lnTo>
                  <a:lnTo>
                    <a:pt x="178" y="44"/>
                  </a:lnTo>
                  <a:lnTo>
                    <a:pt x="166" y="28"/>
                  </a:lnTo>
                  <a:lnTo>
                    <a:pt x="152" y="16"/>
                  </a:lnTo>
                  <a:lnTo>
                    <a:pt x="136" y="8"/>
                  </a:lnTo>
                  <a:lnTo>
                    <a:pt x="118" y="2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78" y="2"/>
                  </a:lnTo>
                  <a:lnTo>
                    <a:pt x="60" y="8"/>
                  </a:lnTo>
                  <a:lnTo>
                    <a:pt x="44" y="16"/>
                  </a:lnTo>
                  <a:lnTo>
                    <a:pt x="30" y="28"/>
                  </a:lnTo>
                  <a:lnTo>
                    <a:pt x="18" y="44"/>
                  </a:lnTo>
                  <a:lnTo>
                    <a:pt x="8" y="60"/>
                  </a:lnTo>
                  <a:lnTo>
                    <a:pt x="2" y="7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2" y="116"/>
                  </a:lnTo>
                  <a:lnTo>
                    <a:pt x="8" y="136"/>
                  </a:lnTo>
                  <a:lnTo>
                    <a:pt x="18" y="152"/>
                  </a:lnTo>
                  <a:lnTo>
                    <a:pt x="30" y="166"/>
                  </a:lnTo>
                  <a:lnTo>
                    <a:pt x="44" y="178"/>
                  </a:lnTo>
                  <a:lnTo>
                    <a:pt x="60" y="186"/>
                  </a:lnTo>
                  <a:lnTo>
                    <a:pt x="78" y="192"/>
                  </a:lnTo>
                  <a:lnTo>
                    <a:pt x="98" y="194"/>
                  </a:lnTo>
                  <a:lnTo>
                    <a:pt x="98" y="19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8"/>
            <p:cNvSpPr>
              <a:spLocks/>
            </p:cNvSpPr>
            <p:nvPr/>
          </p:nvSpPr>
          <p:spPr bwMode="auto">
            <a:xfrm>
              <a:off x="3392488" y="3195638"/>
              <a:ext cx="381000" cy="381000"/>
            </a:xfrm>
            <a:custGeom>
              <a:avLst/>
              <a:gdLst>
                <a:gd name="T0" fmla="*/ 120 w 240"/>
                <a:gd name="T1" fmla="*/ 240 h 240"/>
                <a:gd name="T2" fmla="*/ 120 w 240"/>
                <a:gd name="T3" fmla="*/ 240 h 240"/>
                <a:gd name="T4" fmla="*/ 132 w 240"/>
                <a:gd name="T5" fmla="*/ 240 h 240"/>
                <a:gd name="T6" fmla="*/ 144 w 240"/>
                <a:gd name="T7" fmla="*/ 238 h 240"/>
                <a:gd name="T8" fmla="*/ 166 w 240"/>
                <a:gd name="T9" fmla="*/ 230 h 240"/>
                <a:gd name="T10" fmla="*/ 186 w 240"/>
                <a:gd name="T11" fmla="*/ 220 h 240"/>
                <a:gd name="T12" fmla="*/ 204 w 240"/>
                <a:gd name="T13" fmla="*/ 206 h 240"/>
                <a:gd name="T14" fmla="*/ 220 w 240"/>
                <a:gd name="T15" fmla="*/ 188 h 240"/>
                <a:gd name="T16" fmla="*/ 230 w 240"/>
                <a:gd name="T17" fmla="*/ 168 h 240"/>
                <a:gd name="T18" fmla="*/ 238 w 240"/>
                <a:gd name="T19" fmla="*/ 144 h 240"/>
                <a:gd name="T20" fmla="*/ 238 w 240"/>
                <a:gd name="T21" fmla="*/ 132 h 240"/>
                <a:gd name="T22" fmla="*/ 240 w 240"/>
                <a:gd name="T23" fmla="*/ 120 h 240"/>
                <a:gd name="T24" fmla="*/ 240 w 240"/>
                <a:gd name="T25" fmla="*/ 120 h 240"/>
                <a:gd name="T26" fmla="*/ 238 w 240"/>
                <a:gd name="T27" fmla="*/ 108 h 240"/>
                <a:gd name="T28" fmla="*/ 238 w 240"/>
                <a:gd name="T29" fmla="*/ 96 h 240"/>
                <a:gd name="T30" fmla="*/ 230 w 240"/>
                <a:gd name="T31" fmla="*/ 74 h 240"/>
                <a:gd name="T32" fmla="*/ 220 w 240"/>
                <a:gd name="T33" fmla="*/ 54 h 240"/>
                <a:gd name="T34" fmla="*/ 204 w 240"/>
                <a:gd name="T35" fmla="*/ 36 h 240"/>
                <a:gd name="T36" fmla="*/ 186 w 240"/>
                <a:gd name="T37" fmla="*/ 20 h 240"/>
                <a:gd name="T38" fmla="*/ 166 w 240"/>
                <a:gd name="T39" fmla="*/ 10 h 240"/>
                <a:gd name="T40" fmla="*/ 144 w 240"/>
                <a:gd name="T41" fmla="*/ 2 h 240"/>
                <a:gd name="T42" fmla="*/ 132 w 240"/>
                <a:gd name="T43" fmla="*/ 2 h 240"/>
                <a:gd name="T44" fmla="*/ 120 w 240"/>
                <a:gd name="T45" fmla="*/ 0 h 240"/>
                <a:gd name="T46" fmla="*/ 120 w 240"/>
                <a:gd name="T47" fmla="*/ 0 h 240"/>
                <a:gd name="T48" fmla="*/ 108 w 240"/>
                <a:gd name="T49" fmla="*/ 2 h 240"/>
                <a:gd name="T50" fmla="*/ 96 w 240"/>
                <a:gd name="T51" fmla="*/ 2 h 240"/>
                <a:gd name="T52" fmla="*/ 74 w 240"/>
                <a:gd name="T53" fmla="*/ 10 h 240"/>
                <a:gd name="T54" fmla="*/ 52 w 240"/>
                <a:gd name="T55" fmla="*/ 20 h 240"/>
                <a:gd name="T56" fmla="*/ 34 w 240"/>
                <a:gd name="T57" fmla="*/ 36 h 240"/>
                <a:gd name="T58" fmla="*/ 20 w 240"/>
                <a:gd name="T59" fmla="*/ 54 h 240"/>
                <a:gd name="T60" fmla="*/ 10 w 240"/>
                <a:gd name="T61" fmla="*/ 74 h 240"/>
                <a:gd name="T62" fmla="*/ 2 w 240"/>
                <a:gd name="T63" fmla="*/ 96 h 240"/>
                <a:gd name="T64" fmla="*/ 0 w 240"/>
                <a:gd name="T65" fmla="*/ 108 h 240"/>
                <a:gd name="T66" fmla="*/ 0 w 240"/>
                <a:gd name="T67" fmla="*/ 120 h 240"/>
                <a:gd name="T68" fmla="*/ 0 w 240"/>
                <a:gd name="T69" fmla="*/ 120 h 240"/>
                <a:gd name="T70" fmla="*/ 0 w 240"/>
                <a:gd name="T71" fmla="*/ 132 h 240"/>
                <a:gd name="T72" fmla="*/ 2 w 240"/>
                <a:gd name="T73" fmla="*/ 144 h 240"/>
                <a:gd name="T74" fmla="*/ 10 w 240"/>
                <a:gd name="T75" fmla="*/ 168 h 240"/>
                <a:gd name="T76" fmla="*/ 20 w 240"/>
                <a:gd name="T77" fmla="*/ 188 h 240"/>
                <a:gd name="T78" fmla="*/ 34 w 240"/>
                <a:gd name="T79" fmla="*/ 206 h 240"/>
                <a:gd name="T80" fmla="*/ 52 w 240"/>
                <a:gd name="T81" fmla="*/ 220 h 240"/>
                <a:gd name="T82" fmla="*/ 74 w 240"/>
                <a:gd name="T83" fmla="*/ 230 h 240"/>
                <a:gd name="T84" fmla="*/ 96 w 240"/>
                <a:gd name="T85" fmla="*/ 238 h 240"/>
                <a:gd name="T86" fmla="*/ 108 w 240"/>
                <a:gd name="T87" fmla="*/ 240 h 240"/>
                <a:gd name="T88" fmla="*/ 120 w 240"/>
                <a:gd name="T89" fmla="*/ 240 h 240"/>
                <a:gd name="T90" fmla="*/ 120 w 240"/>
                <a:gd name="T9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0" h="240">
                  <a:moveTo>
                    <a:pt x="120" y="240"/>
                  </a:moveTo>
                  <a:lnTo>
                    <a:pt x="120" y="240"/>
                  </a:lnTo>
                  <a:lnTo>
                    <a:pt x="132" y="240"/>
                  </a:lnTo>
                  <a:lnTo>
                    <a:pt x="144" y="238"/>
                  </a:lnTo>
                  <a:lnTo>
                    <a:pt x="166" y="230"/>
                  </a:lnTo>
                  <a:lnTo>
                    <a:pt x="186" y="220"/>
                  </a:lnTo>
                  <a:lnTo>
                    <a:pt x="204" y="206"/>
                  </a:lnTo>
                  <a:lnTo>
                    <a:pt x="220" y="188"/>
                  </a:lnTo>
                  <a:lnTo>
                    <a:pt x="230" y="168"/>
                  </a:lnTo>
                  <a:lnTo>
                    <a:pt x="238" y="144"/>
                  </a:lnTo>
                  <a:lnTo>
                    <a:pt x="238" y="132"/>
                  </a:lnTo>
                  <a:lnTo>
                    <a:pt x="240" y="120"/>
                  </a:lnTo>
                  <a:lnTo>
                    <a:pt x="240" y="120"/>
                  </a:lnTo>
                  <a:lnTo>
                    <a:pt x="238" y="108"/>
                  </a:lnTo>
                  <a:lnTo>
                    <a:pt x="238" y="96"/>
                  </a:lnTo>
                  <a:lnTo>
                    <a:pt x="230" y="74"/>
                  </a:lnTo>
                  <a:lnTo>
                    <a:pt x="220" y="54"/>
                  </a:lnTo>
                  <a:lnTo>
                    <a:pt x="204" y="36"/>
                  </a:lnTo>
                  <a:lnTo>
                    <a:pt x="186" y="20"/>
                  </a:lnTo>
                  <a:lnTo>
                    <a:pt x="166" y="10"/>
                  </a:lnTo>
                  <a:lnTo>
                    <a:pt x="144" y="2"/>
                  </a:lnTo>
                  <a:lnTo>
                    <a:pt x="132" y="2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8" y="2"/>
                  </a:lnTo>
                  <a:lnTo>
                    <a:pt x="96" y="2"/>
                  </a:lnTo>
                  <a:lnTo>
                    <a:pt x="74" y="10"/>
                  </a:lnTo>
                  <a:lnTo>
                    <a:pt x="52" y="20"/>
                  </a:lnTo>
                  <a:lnTo>
                    <a:pt x="34" y="36"/>
                  </a:lnTo>
                  <a:lnTo>
                    <a:pt x="20" y="54"/>
                  </a:lnTo>
                  <a:lnTo>
                    <a:pt x="10" y="74"/>
                  </a:lnTo>
                  <a:lnTo>
                    <a:pt x="2" y="96"/>
                  </a:lnTo>
                  <a:lnTo>
                    <a:pt x="0" y="10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2"/>
                  </a:lnTo>
                  <a:lnTo>
                    <a:pt x="2" y="144"/>
                  </a:lnTo>
                  <a:lnTo>
                    <a:pt x="10" y="168"/>
                  </a:lnTo>
                  <a:lnTo>
                    <a:pt x="20" y="188"/>
                  </a:lnTo>
                  <a:lnTo>
                    <a:pt x="34" y="206"/>
                  </a:lnTo>
                  <a:lnTo>
                    <a:pt x="52" y="220"/>
                  </a:lnTo>
                  <a:lnTo>
                    <a:pt x="74" y="230"/>
                  </a:lnTo>
                  <a:lnTo>
                    <a:pt x="96" y="238"/>
                  </a:lnTo>
                  <a:lnTo>
                    <a:pt x="108" y="240"/>
                  </a:lnTo>
                  <a:lnTo>
                    <a:pt x="120" y="240"/>
                  </a:lnTo>
                  <a:lnTo>
                    <a:pt x="120" y="240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9"/>
            <p:cNvSpPr>
              <a:spLocks/>
            </p:cNvSpPr>
            <p:nvPr/>
          </p:nvSpPr>
          <p:spPr bwMode="auto">
            <a:xfrm>
              <a:off x="4710113" y="2741613"/>
              <a:ext cx="184150" cy="184150"/>
            </a:xfrm>
            <a:custGeom>
              <a:avLst/>
              <a:gdLst>
                <a:gd name="T0" fmla="*/ 58 w 116"/>
                <a:gd name="T1" fmla="*/ 116 h 116"/>
                <a:gd name="T2" fmla="*/ 58 w 116"/>
                <a:gd name="T3" fmla="*/ 116 h 116"/>
                <a:gd name="T4" fmla="*/ 70 w 116"/>
                <a:gd name="T5" fmla="*/ 116 h 116"/>
                <a:gd name="T6" fmla="*/ 80 w 116"/>
                <a:gd name="T7" fmla="*/ 112 h 116"/>
                <a:gd name="T8" fmla="*/ 90 w 116"/>
                <a:gd name="T9" fmla="*/ 106 h 116"/>
                <a:gd name="T10" fmla="*/ 98 w 116"/>
                <a:gd name="T11" fmla="*/ 100 h 116"/>
                <a:gd name="T12" fmla="*/ 106 w 116"/>
                <a:gd name="T13" fmla="*/ 90 h 116"/>
                <a:gd name="T14" fmla="*/ 112 w 116"/>
                <a:gd name="T15" fmla="*/ 82 h 116"/>
                <a:gd name="T16" fmla="*/ 114 w 116"/>
                <a:gd name="T17" fmla="*/ 70 h 116"/>
                <a:gd name="T18" fmla="*/ 116 w 116"/>
                <a:gd name="T19" fmla="*/ 58 h 116"/>
                <a:gd name="T20" fmla="*/ 116 w 116"/>
                <a:gd name="T21" fmla="*/ 58 h 116"/>
                <a:gd name="T22" fmla="*/ 114 w 116"/>
                <a:gd name="T23" fmla="*/ 46 h 116"/>
                <a:gd name="T24" fmla="*/ 112 w 116"/>
                <a:gd name="T25" fmla="*/ 36 h 116"/>
                <a:gd name="T26" fmla="*/ 106 w 116"/>
                <a:gd name="T27" fmla="*/ 26 h 116"/>
                <a:gd name="T28" fmla="*/ 98 w 116"/>
                <a:gd name="T29" fmla="*/ 16 h 116"/>
                <a:gd name="T30" fmla="*/ 90 w 116"/>
                <a:gd name="T31" fmla="*/ 10 h 116"/>
                <a:gd name="T32" fmla="*/ 80 w 116"/>
                <a:gd name="T33" fmla="*/ 4 h 116"/>
                <a:gd name="T34" fmla="*/ 70 w 116"/>
                <a:gd name="T35" fmla="*/ 2 h 116"/>
                <a:gd name="T36" fmla="*/ 58 w 116"/>
                <a:gd name="T37" fmla="*/ 0 h 116"/>
                <a:gd name="T38" fmla="*/ 58 w 116"/>
                <a:gd name="T39" fmla="*/ 0 h 116"/>
                <a:gd name="T40" fmla="*/ 46 w 116"/>
                <a:gd name="T41" fmla="*/ 2 h 116"/>
                <a:gd name="T42" fmla="*/ 34 w 116"/>
                <a:gd name="T43" fmla="*/ 4 h 116"/>
                <a:gd name="T44" fmla="*/ 24 w 116"/>
                <a:gd name="T45" fmla="*/ 10 h 116"/>
                <a:gd name="T46" fmla="*/ 16 w 116"/>
                <a:gd name="T47" fmla="*/ 16 h 116"/>
                <a:gd name="T48" fmla="*/ 10 w 116"/>
                <a:gd name="T49" fmla="*/ 26 h 116"/>
                <a:gd name="T50" fmla="*/ 4 w 116"/>
                <a:gd name="T51" fmla="*/ 36 h 116"/>
                <a:gd name="T52" fmla="*/ 0 w 116"/>
                <a:gd name="T53" fmla="*/ 46 h 116"/>
                <a:gd name="T54" fmla="*/ 0 w 116"/>
                <a:gd name="T55" fmla="*/ 58 h 116"/>
                <a:gd name="T56" fmla="*/ 0 w 116"/>
                <a:gd name="T57" fmla="*/ 58 h 116"/>
                <a:gd name="T58" fmla="*/ 0 w 116"/>
                <a:gd name="T59" fmla="*/ 70 h 116"/>
                <a:gd name="T60" fmla="*/ 4 w 116"/>
                <a:gd name="T61" fmla="*/ 82 h 116"/>
                <a:gd name="T62" fmla="*/ 10 w 116"/>
                <a:gd name="T63" fmla="*/ 90 h 116"/>
                <a:gd name="T64" fmla="*/ 16 w 116"/>
                <a:gd name="T65" fmla="*/ 100 h 116"/>
                <a:gd name="T66" fmla="*/ 24 w 116"/>
                <a:gd name="T67" fmla="*/ 106 h 116"/>
                <a:gd name="T68" fmla="*/ 34 w 116"/>
                <a:gd name="T69" fmla="*/ 112 h 116"/>
                <a:gd name="T70" fmla="*/ 46 w 116"/>
                <a:gd name="T71" fmla="*/ 116 h 116"/>
                <a:gd name="T72" fmla="*/ 58 w 116"/>
                <a:gd name="T73" fmla="*/ 116 h 116"/>
                <a:gd name="T74" fmla="*/ 58 w 116"/>
                <a:gd name="T7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6" h="116">
                  <a:moveTo>
                    <a:pt x="58" y="116"/>
                  </a:moveTo>
                  <a:lnTo>
                    <a:pt x="58" y="116"/>
                  </a:lnTo>
                  <a:lnTo>
                    <a:pt x="70" y="116"/>
                  </a:lnTo>
                  <a:lnTo>
                    <a:pt x="80" y="112"/>
                  </a:lnTo>
                  <a:lnTo>
                    <a:pt x="90" y="106"/>
                  </a:lnTo>
                  <a:lnTo>
                    <a:pt x="98" y="100"/>
                  </a:lnTo>
                  <a:lnTo>
                    <a:pt x="106" y="90"/>
                  </a:lnTo>
                  <a:lnTo>
                    <a:pt x="112" y="82"/>
                  </a:lnTo>
                  <a:lnTo>
                    <a:pt x="114" y="70"/>
                  </a:lnTo>
                  <a:lnTo>
                    <a:pt x="116" y="58"/>
                  </a:lnTo>
                  <a:lnTo>
                    <a:pt x="116" y="58"/>
                  </a:lnTo>
                  <a:lnTo>
                    <a:pt x="114" y="46"/>
                  </a:lnTo>
                  <a:lnTo>
                    <a:pt x="112" y="36"/>
                  </a:lnTo>
                  <a:lnTo>
                    <a:pt x="106" y="26"/>
                  </a:lnTo>
                  <a:lnTo>
                    <a:pt x="98" y="16"/>
                  </a:lnTo>
                  <a:lnTo>
                    <a:pt x="90" y="10"/>
                  </a:lnTo>
                  <a:lnTo>
                    <a:pt x="80" y="4"/>
                  </a:lnTo>
                  <a:lnTo>
                    <a:pt x="70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46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6"/>
                  </a:lnTo>
                  <a:lnTo>
                    <a:pt x="4" y="36"/>
                  </a:lnTo>
                  <a:lnTo>
                    <a:pt x="0" y="4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70"/>
                  </a:lnTo>
                  <a:lnTo>
                    <a:pt x="4" y="82"/>
                  </a:lnTo>
                  <a:lnTo>
                    <a:pt x="10" y="90"/>
                  </a:lnTo>
                  <a:lnTo>
                    <a:pt x="16" y="100"/>
                  </a:lnTo>
                  <a:lnTo>
                    <a:pt x="24" y="106"/>
                  </a:lnTo>
                  <a:lnTo>
                    <a:pt x="34" y="112"/>
                  </a:lnTo>
                  <a:lnTo>
                    <a:pt x="46" y="116"/>
                  </a:lnTo>
                  <a:lnTo>
                    <a:pt x="58" y="116"/>
                  </a:lnTo>
                  <a:lnTo>
                    <a:pt x="58" y="116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0"/>
            <p:cNvSpPr>
              <a:spLocks/>
            </p:cNvSpPr>
            <p:nvPr/>
          </p:nvSpPr>
          <p:spPr bwMode="auto">
            <a:xfrm>
              <a:off x="3922713" y="3071813"/>
              <a:ext cx="225425" cy="225425"/>
            </a:xfrm>
            <a:custGeom>
              <a:avLst/>
              <a:gdLst>
                <a:gd name="T0" fmla="*/ 70 w 142"/>
                <a:gd name="T1" fmla="*/ 142 h 142"/>
                <a:gd name="T2" fmla="*/ 70 w 142"/>
                <a:gd name="T3" fmla="*/ 142 h 142"/>
                <a:gd name="T4" fmla="*/ 84 w 142"/>
                <a:gd name="T5" fmla="*/ 140 h 142"/>
                <a:gd name="T6" fmla="*/ 98 w 142"/>
                <a:gd name="T7" fmla="*/ 136 h 142"/>
                <a:gd name="T8" fmla="*/ 110 w 142"/>
                <a:gd name="T9" fmla="*/ 130 h 142"/>
                <a:gd name="T10" fmla="*/ 120 w 142"/>
                <a:gd name="T11" fmla="*/ 120 h 142"/>
                <a:gd name="T12" fmla="*/ 128 w 142"/>
                <a:gd name="T13" fmla="*/ 110 h 142"/>
                <a:gd name="T14" fmla="*/ 136 w 142"/>
                <a:gd name="T15" fmla="*/ 98 h 142"/>
                <a:gd name="T16" fmla="*/ 140 w 142"/>
                <a:gd name="T17" fmla="*/ 86 h 142"/>
                <a:gd name="T18" fmla="*/ 142 w 142"/>
                <a:gd name="T19" fmla="*/ 70 h 142"/>
                <a:gd name="T20" fmla="*/ 142 w 142"/>
                <a:gd name="T21" fmla="*/ 70 h 142"/>
                <a:gd name="T22" fmla="*/ 140 w 142"/>
                <a:gd name="T23" fmla="*/ 56 h 142"/>
                <a:gd name="T24" fmla="*/ 136 w 142"/>
                <a:gd name="T25" fmla="*/ 44 h 142"/>
                <a:gd name="T26" fmla="*/ 128 w 142"/>
                <a:gd name="T27" fmla="*/ 32 h 142"/>
                <a:gd name="T28" fmla="*/ 120 w 142"/>
                <a:gd name="T29" fmla="*/ 22 h 142"/>
                <a:gd name="T30" fmla="*/ 110 w 142"/>
                <a:gd name="T31" fmla="*/ 12 h 142"/>
                <a:gd name="T32" fmla="*/ 98 w 142"/>
                <a:gd name="T33" fmla="*/ 6 h 142"/>
                <a:gd name="T34" fmla="*/ 84 w 142"/>
                <a:gd name="T35" fmla="*/ 2 h 142"/>
                <a:gd name="T36" fmla="*/ 70 w 142"/>
                <a:gd name="T37" fmla="*/ 0 h 142"/>
                <a:gd name="T38" fmla="*/ 70 w 142"/>
                <a:gd name="T39" fmla="*/ 0 h 142"/>
                <a:gd name="T40" fmla="*/ 56 w 142"/>
                <a:gd name="T41" fmla="*/ 2 h 142"/>
                <a:gd name="T42" fmla="*/ 44 w 142"/>
                <a:gd name="T43" fmla="*/ 6 h 142"/>
                <a:gd name="T44" fmla="*/ 32 w 142"/>
                <a:gd name="T45" fmla="*/ 12 h 142"/>
                <a:gd name="T46" fmla="*/ 20 w 142"/>
                <a:gd name="T47" fmla="*/ 22 h 142"/>
                <a:gd name="T48" fmla="*/ 12 w 142"/>
                <a:gd name="T49" fmla="*/ 32 h 142"/>
                <a:gd name="T50" fmla="*/ 6 w 142"/>
                <a:gd name="T51" fmla="*/ 44 h 142"/>
                <a:gd name="T52" fmla="*/ 2 w 142"/>
                <a:gd name="T53" fmla="*/ 56 h 142"/>
                <a:gd name="T54" fmla="*/ 0 w 142"/>
                <a:gd name="T55" fmla="*/ 70 h 142"/>
                <a:gd name="T56" fmla="*/ 0 w 142"/>
                <a:gd name="T57" fmla="*/ 70 h 142"/>
                <a:gd name="T58" fmla="*/ 2 w 142"/>
                <a:gd name="T59" fmla="*/ 86 h 142"/>
                <a:gd name="T60" fmla="*/ 6 w 142"/>
                <a:gd name="T61" fmla="*/ 98 h 142"/>
                <a:gd name="T62" fmla="*/ 12 w 142"/>
                <a:gd name="T63" fmla="*/ 110 h 142"/>
                <a:gd name="T64" fmla="*/ 20 w 142"/>
                <a:gd name="T65" fmla="*/ 120 h 142"/>
                <a:gd name="T66" fmla="*/ 32 w 142"/>
                <a:gd name="T67" fmla="*/ 130 h 142"/>
                <a:gd name="T68" fmla="*/ 44 w 142"/>
                <a:gd name="T69" fmla="*/ 136 h 142"/>
                <a:gd name="T70" fmla="*/ 56 w 142"/>
                <a:gd name="T71" fmla="*/ 140 h 142"/>
                <a:gd name="T72" fmla="*/ 70 w 142"/>
                <a:gd name="T73" fmla="*/ 142 h 142"/>
                <a:gd name="T74" fmla="*/ 70 w 142"/>
                <a:gd name="T7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2" h="142">
                  <a:moveTo>
                    <a:pt x="70" y="142"/>
                  </a:moveTo>
                  <a:lnTo>
                    <a:pt x="70" y="142"/>
                  </a:lnTo>
                  <a:lnTo>
                    <a:pt x="84" y="140"/>
                  </a:lnTo>
                  <a:lnTo>
                    <a:pt x="98" y="136"/>
                  </a:lnTo>
                  <a:lnTo>
                    <a:pt x="110" y="130"/>
                  </a:lnTo>
                  <a:lnTo>
                    <a:pt x="120" y="120"/>
                  </a:lnTo>
                  <a:lnTo>
                    <a:pt x="128" y="110"/>
                  </a:lnTo>
                  <a:lnTo>
                    <a:pt x="136" y="98"/>
                  </a:lnTo>
                  <a:lnTo>
                    <a:pt x="140" y="86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0" y="56"/>
                  </a:lnTo>
                  <a:lnTo>
                    <a:pt x="136" y="44"/>
                  </a:lnTo>
                  <a:lnTo>
                    <a:pt x="128" y="32"/>
                  </a:lnTo>
                  <a:lnTo>
                    <a:pt x="120" y="22"/>
                  </a:lnTo>
                  <a:lnTo>
                    <a:pt x="110" y="12"/>
                  </a:lnTo>
                  <a:lnTo>
                    <a:pt x="98" y="6"/>
                  </a:lnTo>
                  <a:lnTo>
                    <a:pt x="84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4" y="6"/>
                  </a:lnTo>
                  <a:lnTo>
                    <a:pt x="32" y="12"/>
                  </a:lnTo>
                  <a:lnTo>
                    <a:pt x="20" y="22"/>
                  </a:lnTo>
                  <a:lnTo>
                    <a:pt x="12" y="32"/>
                  </a:lnTo>
                  <a:lnTo>
                    <a:pt x="6" y="44"/>
                  </a:lnTo>
                  <a:lnTo>
                    <a:pt x="2" y="56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2" y="86"/>
                  </a:lnTo>
                  <a:lnTo>
                    <a:pt x="6" y="98"/>
                  </a:lnTo>
                  <a:lnTo>
                    <a:pt x="12" y="110"/>
                  </a:lnTo>
                  <a:lnTo>
                    <a:pt x="20" y="120"/>
                  </a:lnTo>
                  <a:lnTo>
                    <a:pt x="32" y="130"/>
                  </a:lnTo>
                  <a:lnTo>
                    <a:pt x="44" y="136"/>
                  </a:lnTo>
                  <a:lnTo>
                    <a:pt x="56" y="140"/>
                  </a:lnTo>
                  <a:lnTo>
                    <a:pt x="70" y="142"/>
                  </a:lnTo>
                  <a:lnTo>
                    <a:pt x="70" y="142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1"/>
            <p:cNvSpPr>
              <a:spLocks/>
            </p:cNvSpPr>
            <p:nvPr/>
          </p:nvSpPr>
          <p:spPr bwMode="auto">
            <a:xfrm>
              <a:off x="4376738" y="3446463"/>
              <a:ext cx="260350" cy="260350"/>
            </a:xfrm>
            <a:custGeom>
              <a:avLst/>
              <a:gdLst>
                <a:gd name="T0" fmla="*/ 82 w 164"/>
                <a:gd name="T1" fmla="*/ 164 h 164"/>
                <a:gd name="T2" fmla="*/ 82 w 164"/>
                <a:gd name="T3" fmla="*/ 164 h 164"/>
                <a:gd name="T4" fmla="*/ 98 w 164"/>
                <a:gd name="T5" fmla="*/ 162 h 164"/>
                <a:gd name="T6" fmla="*/ 114 w 164"/>
                <a:gd name="T7" fmla="*/ 158 h 164"/>
                <a:gd name="T8" fmla="*/ 128 w 164"/>
                <a:gd name="T9" fmla="*/ 150 h 164"/>
                <a:gd name="T10" fmla="*/ 140 w 164"/>
                <a:gd name="T11" fmla="*/ 140 h 164"/>
                <a:gd name="T12" fmla="*/ 150 w 164"/>
                <a:gd name="T13" fmla="*/ 128 h 164"/>
                <a:gd name="T14" fmla="*/ 158 w 164"/>
                <a:gd name="T15" fmla="*/ 114 h 164"/>
                <a:gd name="T16" fmla="*/ 162 w 164"/>
                <a:gd name="T17" fmla="*/ 98 h 164"/>
                <a:gd name="T18" fmla="*/ 164 w 164"/>
                <a:gd name="T19" fmla="*/ 82 h 164"/>
                <a:gd name="T20" fmla="*/ 164 w 164"/>
                <a:gd name="T21" fmla="*/ 82 h 164"/>
                <a:gd name="T22" fmla="*/ 162 w 164"/>
                <a:gd name="T23" fmla="*/ 66 h 164"/>
                <a:gd name="T24" fmla="*/ 158 w 164"/>
                <a:gd name="T25" fmla="*/ 50 h 164"/>
                <a:gd name="T26" fmla="*/ 150 w 164"/>
                <a:gd name="T27" fmla="*/ 36 h 164"/>
                <a:gd name="T28" fmla="*/ 140 w 164"/>
                <a:gd name="T29" fmla="*/ 24 h 164"/>
                <a:gd name="T30" fmla="*/ 128 w 164"/>
                <a:gd name="T31" fmla="*/ 14 h 164"/>
                <a:gd name="T32" fmla="*/ 114 w 164"/>
                <a:gd name="T33" fmla="*/ 6 h 164"/>
                <a:gd name="T34" fmla="*/ 98 w 164"/>
                <a:gd name="T35" fmla="*/ 2 h 164"/>
                <a:gd name="T36" fmla="*/ 82 w 164"/>
                <a:gd name="T37" fmla="*/ 0 h 164"/>
                <a:gd name="T38" fmla="*/ 82 w 164"/>
                <a:gd name="T39" fmla="*/ 0 h 164"/>
                <a:gd name="T40" fmla="*/ 66 w 164"/>
                <a:gd name="T41" fmla="*/ 2 h 164"/>
                <a:gd name="T42" fmla="*/ 50 w 164"/>
                <a:gd name="T43" fmla="*/ 6 h 164"/>
                <a:gd name="T44" fmla="*/ 36 w 164"/>
                <a:gd name="T45" fmla="*/ 14 h 164"/>
                <a:gd name="T46" fmla="*/ 24 w 164"/>
                <a:gd name="T47" fmla="*/ 24 h 164"/>
                <a:gd name="T48" fmla="*/ 14 w 164"/>
                <a:gd name="T49" fmla="*/ 36 h 164"/>
                <a:gd name="T50" fmla="*/ 6 w 164"/>
                <a:gd name="T51" fmla="*/ 50 h 164"/>
                <a:gd name="T52" fmla="*/ 2 w 164"/>
                <a:gd name="T53" fmla="*/ 66 h 164"/>
                <a:gd name="T54" fmla="*/ 0 w 164"/>
                <a:gd name="T55" fmla="*/ 82 h 164"/>
                <a:gd name="T56" fmla="*/ 0 w 164"/>
                <a:gd name="T57" fmla="*/ 82 h 164"/>
                <a:gd name="T58" fmla="*/ 2 w 164"/>
                <a:gd name="T59" fmla="*/ 98 h 164"/>
                <a:gd name="T60" fmla="*/ 6 w 164"/>
                <a:gd name="T61" fmla="*/ 114 h 164"/>
                <a:gd name="T62" fmla="*/ 14 w 164"/>
                <a:gd name="T63" fmla="*/ 128 h 164"/>
                <a:gd name="T64" fmla="*/ 24 w 164"/>
                <a:gd name="T65" fmla="*/ 140 h 164"/>
                <a:gd name="T66" fmla="*/ 36 w 164"/>
                <a:gd name="T67" fmla="*/ 150 h 164"/>
                <a:gd name="T68" fmla="*/ 50 w 164"/>
                <a:gd name="T69" fmla="*/ 158 h 164"/>
                <a:gd name="T70" fmla="*/ 66 w 164"/>
                <a:gd name="T71" fmla="*/ 162 h 164"/>
                <a:gd name="T72" fmla="*/ 82 w 164"/>
                <a:gd name="T73" fmla="*/ 164 h 164"/>
                <a:gd name="T74" fmla="*/ 82 w 164"/>
                <a:gd name="T7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4" h="164">
                  <a:moveTo>
                    <a:pt x="82" y="164"/>
                  </a:moveTo>
                  <a:lnTo>
                    <a:pt x="82" y="164"/>
                  </a:lnTo>
                  <a:lnTo>
                    <a:pt x="98" y="162"/>
                  </a:lnTo>
                  <a:lnTo>
                    <a:pt x="114" y="158"/>
                  </a:lnTo>
                  <a:lnTo>
                    <a:pt x="128" y="150"/>
                  </a:lnTo>
                  <a:lnTo>
                    <a:pt x="140" y="140"/>
                  </a:lnTo>
                  <a:lnTo>
                    <a:pt x="150" y="128"/>
                  </a:lnTo>
                  <a:lnTo>
                    <a:pt x="158" y="114"/>
                  </a:lnTo>
                  <a:lnTo>
                    <a:pt x="162" y="98"/>
                  </a:lnTo>
                  <a:lnTo>
                    <a:pt x="164" y="82"/>
                  </a:lnTo>
                  <a:lnTo>
                    <a:pt x="164" y="82"/>
                  </a:lnTo>
                  <a:lnTo>
                    <a:pt x="162" y="66"/>
                  </a:lnTo>
                  <a:lnTo>
                    <a:pt x="158" y="50"/>
                  </a:lnTo>
                  <a:lnTo>
                    <a:pt x="150" y="36"/>
                  </a:lnTo>
                  <a:lnTo>
                    <a:pt x="140" y="24"/>
                  </a:lnTo>
                  <a:lnTo>
                    <a:pt x="128" y="14"/>
                  </a:lnTo>
                  <a:lnTo>
                    <a:pt x="114" y="6"/>
                  </a:lnTo>
                  <a:lnTo>
                    <a:pt x="98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66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4"/>
                  </a:lnTo>
                  <a:lnTo>
                    <a:pt x="14" y="36"/>
                  </a:lnTo>
                  <a:lnTo>
                    <a:pt x="6" y="50"/>
                  </a:lnTo>
                  <a:lnTo>
                    <a:pt x="2" y="66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2" y="98"/>
                  </a:lnTo>
                  <a:lnTo>
                    <a:pt x="6" y="114"/>
                  </a:lnTo>
                  <a:lnTo>
                    <a:pt x="14" y="128"/>
                  </a:lnTo>
                  <a:lnTo>
                    <a:pt x="24" y="140"/>
                  </a:lnTo>
                  <a:lnTo>
                    <a:pt x="36" y="150"/>
                  </a:lnTo>
                  <a:lnTo>
                    <a:pt x="50" y="158"/>
                  </a:lnTo>
                  <a:lnTo>
                    <a:pt x="66" y="162"/>
                  </a:lnTo>
                  <a:lnTo>
                    <a:pt x="82" y="164"/>
                  </a:lnTo>
                  <a:lnTo>
                    <a:pt x="82" y="164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2"/>
            <p:cNvSpPr>
              <a:spLocks/>
            </p:cNvSpPr>
            <p:nvPr/>
          </p:nvSpPr>
          <p:spPr bwMode="auto">
            <a:xfrm>
              <a:off x="3995738" y="2671763"/>
              <a:ext cx="269875" cy="269875"/>
            </a:xfrm>
            <a:custGeom>
              <a:avLst/>
              <a:gdLst>
                <a:gd name="T0" fmla="*/ 84 w 170"/>
                <a:gd name="T1" fmla="*/ 170 h 170"/>
                <a:gd name="T2" fmla="*/ 84 w 170"/>
                <a:gd name="T3" fmla="*/ 170 h 170"/>
                <a:gd name="T4" fmla="*/ 102 w 170"/>
                <a:gd name="T5" fmla="*/ 170 h 170"/>
                <a:gd name="T6" fmla="*/ 118 w 170"/>
                <a:gd name="T7" fmla="*/ 164 h 170"/>
                <a:gd name="T8" fmla="*/ 132 w 170"/>
                <a:gd name="T9" fmla="*/ 156 h 170"/>
                <a:gd name="T10" fmla="*/ 146 w 170"/>
                <a:gd name="T11" fmla="*/ 146 h 170"/>
                <a:gd name="T12" fmla="*/ 156 w 170"/>
                <a:gd name="T13" fmla="*/ 134 h 170"/>
                <a:gd name="T14" fmla="*/ 164 w 170"/>
                <a:gd name="T15" fmla="*/ 118 h 170"/>
                <a:gd name="T16" fmla="*/ 168 w 170"/>
                <a:gd name="T17" fmla="*/ 102 h 170"/>
                <a:gd name="T18" fmla="*/ 170 w 170"/>
                <a:gd name="T19" fmla="*/ 86 h 170"/>
                <a:gd name="T20" fmla="*/ 170 w 170"/>
                <a:gd name="T21" fmla="*/ 86 h 170"/>
                <a:gd name="T22" fmla="*/ 168 w 170"/>
                <a:gd name="T23" fmla="*/ 68 h 170"/>
                <a:gd name="T24" fmla="*/ 164 w 170"/>
                <a:gd name="T25" fmla="*/ 52 h 170"/>
                <a:gd name="T26" fmla="*/ 156 w 170"/>
                <a:gd name="T27" fmla="*/ 38 h 170"/>
                <a:gd name="T28" fmla="*/ 146 w 170"/>
                <a:gd name="T29" fmla="*/ 24 h 170"/>
                <a:gd name="T30" fmla="*/ 132 w 170"/>
                <a:gd name="T31" fmla="*/ 14 h 170"/>
                <a:gd name="T32" fmla="*/ 118 w 170"/>
                <a:gd name="T33" fmla="*/ 6 h 170"/>
                <a:gd name="T34" fmla="*/ 102 w 170"/>
                <a:gd name="T35" fmla="*/ 2 h 170"/>
                <a:gd name="T36" fmla="*/ 84 w 170"/>
                <a:gd name="T37" fmla="*/ 0 h 170"/>
                <a:gd name="T38" fmla="*/ 84 w 170"/>
                <a:gd name="T39" fmla="*/ 0 h 170"/>
                <a:gd name="T40" fmla="*/ 68 w 170"/>
                <a:gd name="T41" fmla="*/ 2 h 170"/>
                <a:gd name="T42" fmla="*/ 52 w 170"/>
                <a:gd name="T43" fmla="*/ 6 h 170"/>
                <a:gd name="T44" fmla="*/ 38 w 170"/>
                <a:gd name="T45" fmla="*/ 14 h 170"/>
                <a:gd name="T46" fmla="*/ 24 w 170"/>
                <a:gd name="T47" fmla="*/ 24 h 170"/>
                <a:gd name="T48" fmla="*/ 14 w 170"/>
                <a:gd name="T49" fmla="*/ 38 h 170"/>
                <a:gd name="T50" fmla="*/ 6 w 170"/>
                <a:gd name="T51" fmla="*/ 52 h 170"/>
                <a:gd name="T52" fmla="*/ 2 w 170"/>
                <a:gd name="T53" fmla="*/ 68 h 170"/>
                <a:gd name="T54" fmla="*/ 0 w 170"/>
                <a:gd name="T55" fmla="*/ 86 h 170"/>
                <a:gd name="T56" fmla="*/ 0 w 170"/>
                <a:gd name="T57" fmla="*/ 86 h 170"/>
                <a:gd name="T58" fmla="*/ 2 w 170"/>
                <a:gd name="T59" fmla="*/ 102 h 170"/>
                <a:gd name="T60" fmla="*/ 6 w 170"/>
                <a:gd name="T61" fmla="*/ 118 h 170"/>
                <a:gd name="T62" fmla="*/ 14 w 170"/>
                <a:gd name="T63" fmla="*/ 134 h 170"/>
                <a:gd name="T64" fmla="*/ 24 w 170"/>
                <a:gd name="T65" fmla="*/ 146 h 170"/>
                <a:gd name="T66" fmla="*/ 38 w 170"/>
                <a:gd name="T67" fmla="*/ 156 h 170"/>
                <a:gd name="T68" fmla="*/ 52 w 170"/>
                <a:gd name="T69" fmla="*/ 164 h 170"/>
                <a:gd name="T70" fmla="*/ 68 w 170"/>
                <a:gd name="T71" fmla="*/ 170 h 170"/>
                <a:gd name="T72" fmla="*/ 84 w 170"/>
                <a:gd name="T73" fmla="*/ 170 h 170"/>
                <a:gd name="T74" fmla="*/ 84 w 170"/>
                <a:gd name="T75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0" h="170">
                  <a:moveTo>
                    <a:pt x="84" y="170"/>
                  </a:moveTo>
                  <a:lnTo>
                    <a:pt x="84" y="170"/>
                  </a:lnTo>
                  <a:lnTo>
                    <a:pt x="102" y="170"/>
                  </a:lnTo>
                  <a:lnTo>
                    <a:pt x="118" y="164"/>
                  </a:lnTo>
                  <a:lnTo>
                    <a:pt x="132" y="156"/>
                  </a:lnTo>
                  <a:lnTo>
                    <a:pt x="146" y="146"/>
                  </a:lnTo>
                  <a:lnTo>
                    <a:pt x="156" y="134"/>
                  </a:lnTo>
                  <a:lnTo>
                    <a:pt x="164" y="118"/>
                  </a:lnTo>
                  <a:lnTo>
                    <a:pt x="168" y="102"/>
                  </a:lnTo>
                  <a:lnTo>
                    <a:pt x="170" y="86"/>
                  </a:lnTo>
                  <a:lnTo>
                    <a:pt x="170" y="86"/>
                  </a:lnTo>
                  <a:lnTo>
                    <a:pt x="168" y="68"/>
                  </a:lnTo>
                  <a:lnTo>
                    <a:pt x="164" y="52"/>
                  </a:lnTo>
                  <a:lnTo>
                    <a:pt x="156" y="38"/>
                  </a:lnTo>
                  <a:lnTo>
                    <a:pt x="146" y="24"/>
                  </a:lnTo>
                  <a:lnTo>
                    <a:pt x="132" y="14"/>
                  </a:lnTo>
                  <a:lnTo>
                    <a:pt x="118" y="6"/>
                  </a:lnTo>
                  <a:lnTo>
                    <a:pt x="102" y="2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68" y="2"/>
                  </a:lnTo>
                  <a:lnTo>
                    <a:pt x="52" y="6"/>
                  </a:lnTo>
                  <a:lnTo>
                    <a:pt x="38" y="14"/>
                  </a:lnTo>
                  <a:lnTo>
                    <a:pt x="24" y="24"/>
                  </a:lnTo>
                  <a:lnTo>
                    <a:pt x="14" y="38"/>
                  </a:lnTo>
                  <a:lnTo>
                    <a:pt x="6" y="52"/>
                  </a:lnTo>
                  <a:lnTo>
                    <a:pt x="2" y="68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102"/>
                  </a:lnTo>
                  <a:lnTo>
                    <a:pt x="6" y="118"/>
                  </a:lnTo>
                  <a:lnTo>
                    <a:pt x="14" y="134"/>
                  </a:lnTo>
                  <a:lnTo>
                    <a:pt x="24" y="146"/>
                  </a:lnTo>
                  <a:lnTo>
                    <a:pt x="38" y="156"/>
                  </a:lnTo>
                  <a:lnTo>
                    <a:pt x="52" y="164"/>
                  </a:lnTo>
                  <a:lnTo>
                    <a:pt x="68" y="170"/>
                  </a:lnTo>
                  <a:lnTo>
                    <a:pt x="84" y="170"/>
                  </a:lnTo>
                  <a:lnTo>
                    <a:pt x="84" y="170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3"/>
            <p:cNvSpPr>
              <a:spLocks/>
            </p:cNvSpPr>
            <p:nvPr/>
          </p:nvSpPr>
          <p:spPr bwMode="auto">
            <a:xfrm>
              <a:off x="3954463" y="3294063"/>
              <a:ext cx="419100" cy="419100"/>
            </a:xfrm>
            <a:custGeom>
              <a:avLst/>
              <a:gdLst>
                <a:gd name="T0" fmla="*/ 132 w 264"/>
                <a:gd name="T1" fmla="*/ 264 h 264"/>
                <a:gd name="T2" fmla="*/ 160 w 264"/>
                <a:gd name="T3" fmla="*/ 262 h 264"/>
                <a:gd name="T4" fmla="*/ 184 w 264"/>
                <a:gd name="T5" fmla="*/ 254 h 264"/>
                <a:gd name="T6" fmla="*/ 206 w 264"/>
                <a:gd name="T7" fmla="*/ 242 h 264"/>
                <a:gd name="T8" fmla="*/ 226 w 264"/>
                <a:gd name="T9" fmla="*/ 226 h 264"/>
                <a:gd name="T10" fmla="*/ 242 w 264"/>
                <a:gd name="T11" fmla="*/ 206 h 264"/>
                <a:gd name="T12" fmla="*/ 254 w 264"/>
                <a:gd name="T13" fmla="*/ 184 h 264"/>
                <a:gd name="T14" fmla="*/ 262 w 264"/>
                <a:gd name="T15" fmla="*/ 158 h 264"/>
                <a:gd name="T16" fmla="*/ 264 w 264"/>
                <a:gd name="T17" fmla="*/ 132 h 264"/>
                <a:gd name="T18" fmla="*/ 264 w 264"/>
                <a:gd name="T19" fmla="*/ 118 h 264"/>
                <a:gd name="T20" fmla="*/ 258 w 264"/>
                <a:gd name="T21" fmla="*/ 92 h 264"/>
                <a:gd name="T22" fmla="*/ 248 w 264"/>
                <a:gd name="T23" fmla="*/ 68 h 264"/>
                <a:gd name="T24" fmla="*/ 234 w 264"/>
                <a:gd name="T25" fmla="*/ 48 h 264"/>
                <a:gd name="T26" fmla="*/ 216 w 264"/>
                <a:gd name="T27" fmla="*/ 30 h 264"/>
                <a:gd name="T28" fmla="*/ 196 w 264"/>
                <a:gd name="T29" fmla="*/ 16 h 264"/>
                <a:gd name="T30" fmla="*/ 172 w 264"/>
                <a:gd name="T31" fmla="*/ 6 h 264"/>
                <a:gd name="T32" fmla="*/ 146 w 264"/>
                <a:gd name="T33" fmla="*/ 0 h 264"/>
                <a:gd name="T34" fmla="*/ 132 w 264"/>
                <a:gd name="T35" fmla="*/ 0 h 264"/>
                <a:gd name="T36" fmla="*/ 106 w 264"/>
                <a:gd name="T37" fmla="*/ 2 h 264"/>
                <a:gd name="T38" fmla="*/ 82 w 264"/>
                <a:gd name="T39" fmla="*/ 10 h 264"/>
                <a:gd name="T40" fmla="*/ 58 w 264"/>
                <a:gd name="T41" fmla="*/ 22 h 264"/>
                <a:gd name="T42" fmla="*/ 38 w 264"/>
                <a:gd name="T43" fmla="*/ 38 h 264"/>
                <a:gd name="T44" fmla="*/ 22 w 264"/>
                <a:gd name="T45" fmla="*/ 58 h 264"/>
                <a:gd name="T46" fmla="*/ 10 w 264"/>
                <a:gd name="T47" fmla="*/ 80 h 264"/>
                <a:gd name="T48" fmla="*/ 2 w 264"/>
                <a:gd name="T49" fmla="*/ 106 h 264"/>
                <a:gd name="T50" fmla="*/ 0 w 264"/>
                <a:gd name="T51" fmla="*/ 132 h 264"/>
                <a:gd name="T52" fmla="*/ 0 w 264"/>
                <a:gd name="T53" fmla="*/ 146 h 264"/>
                <a:gd name="T54" fmla="*/ 6 w 264"/>
                <a:gd name="T55" fmla="*/ 172 h 264"/>
                <a:gd name="T56" fmla="*/ 16 w 264"/>
                <a:gd name="T57" fmla="*/ 194 h 264"/>
                <a:gd name="T58" fmla="*/ 30 w 264"/>
                <a:gd name="T59" fmla="*/ 216 h 264"/>
                <a:gd name="T60" fmla="*/ 48 w 264"/>
                <a:gd name="T61" fmla="*/ 234 h 264"/>
                <a:gd name="T62" fmla="*/ 70 w 264"/>
                <a:gd name="T63" fmla="*/ 248 h 264"/>
                <a:gd name="T64" fmla="*/ 94 w 264"/>
                <a:gd name="T65" fmla="*/ 258 h 264"/>
                <a:gd name="T66" fmla="*/ 120 w 264"/>
                <a:gd name="T67" fmla="*/ 264 h 264"/>
                <a:gd name="T68" fmla="*/ 132 w 264"/>
                <a:gd name="T6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4" h="264">
                  <a:moveTo>
                    <a:pt x="132" y="264"/>
                  </a:moveTo>
                  <a:lnTo>
                    <a:pt x="132" y="264"/>
                  </a:lnTo>
                  <a:lnTo>
                    <a:pt x="146" y="264"/>
                  </a:lnTo>
                  <a:lnTo>
                    <a:pt x="160" y="262"/>
                  </a:lnTo>
                  <a:lnTo>
                    <a:pt x="172" y="258"/>
                  </a:lnTo>
                  <a:lnTo>
                    <a:pt x="184" y="254"/>
                  </a:lnTo>
                  <a:lnTo>
                    <a:pt x="196" y="248"/>
                  </a:lnTo>
                  <a:lnTo>
                    <a:pt x="206" y="242"/>
                  </a:lnTo>
                  <a:lnTo>
                    <a:pt x="216" y="234"/>
                  </a:lnTo>
                  <a:lnTo>
                    <a:pt x="226" y="226"/>
                  </a:lnTo>
                  <a:lnTo>
                    <a:pt x="234" y="216"/>
                  </a:lnTo>
                  <a:lnTo>
                    <a:pt x="242" y="206"/>
                  </a:lnTo>
                  <a:lnTo>
                    <a:pt x="248" y="194"/>
                  </a:lnTo>
                  <a:lnTo>
                    <a:pt x="254" y="184"/>
                  </a:lnTo>
                  <a:lnTo>
                    <a:pt x="258" y="172"/>
                  </a:lnTo>
                  <a:lnTo>
                    <a:pt x="262" y="158"/>
                  </a:lnTo>
                  <a:lnTo>
                    <a:pt x="264" y="146"/>
                  </a:lnTo>
                  <a:lnTo>
                    <a:pt x="264" y="132"/>
                  </a:lnTo>
                  <a:lnTo>
                    <a:pt x="264" y="132"/>
                  </a:lnTo>
                  <a:lnTo>
                    <a:pt x="264" y="118"/>
                  </a:lnTo>
                  <a:lnTo>
                    <a:pt x="262" y="106"/>
                  </a:lnTo>
                  <a:lnTo>
                    <a:pt x="258" y="92"/>
                  </a:lnTo>
                  <a:lnTo>
                    <a:pt x="254" y="80"/>
                  </a:lnTo>
                  <a:lnTo>
                    <a:pt x="248" y="68"/>
                  </a:lnTo>
                  <a:lnTo>
                    <a:pt x="242" y="58"/>
                  </a:lnTo>
                  <a:lnTo>
                    <a:pt x="234" y="48"/>
                  </a:lnTo>
                  <a:lnTo>
                    <a:pt x="226" y="38"/>
                  </a:lnTo>
                  <a:lnTo>
                    <a:pt x="216" y="30"/>
                  </a:lnTo>
                  <a:lnTo>
                    <a:pt x="206" y="22"/>
                  </a:lnTo>
                  <a:lnTo>
                    <a:pt x="196" y="16"/>
                  </a:lnTo>
                  <a:lnTo>
                    <a:pt x="184" y="10"/>
                  </a:lnTo>
                  <a:lnTo>
                    <a:pt x="172" y="6"/>
                  </a:lnTo>
                  <a:lnTo>
                    <a:pt x="160" y="2"/>
                  </a:lnTo>
                  <a:lnTo>
                    <a:pt x="146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20" y="0"/>
                  </a:lnTo>
                  <a:lnTo>
                    <a:pt x="106" y="2"/>
                  </a:lnTo>
                  <a:lnTo>
                    <a:pt x="94" y="6"/>
                  </a:lnTo>
                  <a:lnTo>
                    <a:pt x="82" y="10"/>
                  </a:lnTo>
                  <a:lnTo>
                    <a:pt x="70" y="16"/>
                  </a:lnTo>
                  <a:lnTo>
                    <a:pt x="58" y="22"/>
                  </a:lnTo>
                  <a:lnTo>
                    <a:pt x="48" y="30"/>
                  </a:lnTo>
                  <a:lnTo>
                    <a:pt x="38" y="38"/>
                  </a:lnTo>
                  <a:lnTo>
                    <a:pt x="30" y="48"/>
                  </a:lnTo>
                  <a:lnTo>
                    <a:pt x="22" y="58"/>
                  </a:lnTo>
                  <a:lnTo>
                    <a:pt x="16" y="68"/>
                  </a:lnTo>
                  <a:lnTo>
                    <a:pt x="10" y="80"/>
                  </a:lnTo>
                  <a:lnTo>
                    <a:pt x="6" y="92"/>
                  </a:lnTo>
                  <a:lnTo>
                    <a:pt x="2" y="106"/>
                  </a:lnTo>
                  <a:lnTo>
                    <a:pt x="0" y="118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46"/>
                  </a:lnTo>
                  <a:lnTo>
                    <a:pt x="2" y="158"/>
                  </a:lnTo>
                  <a:lnTo>
                    <a:pt x="6" y="172"/>
                  </a:lnTo>
                  <a:lnTo>
                    <a:pt x="10" y="184"/>
                  </a:lnTo>
                  <a:lnTo>
                    <a:pt x="16" y="194"/>
                  </a:lnTo>
                  <a:lnTo>
                    <a:pt x="22" y="206"/>
                  </a:lnTo>
                  <a:lnTo>
                    <a:pt x="30" y="216"/>
                  </a:lnTo>
                  <a:lnTo>
                    <a:pt x="38" y="226"/>
                  </a:lnTo>
                  <a:lnTo>
                    <a:pt x="48" y="234"/>
                  </a:lnTo>
                  <a:lnTo>
                    <a:pt x="58" y="242"/>
                  </a:lnTo>
                  <a:lnTo>
                    <a:pt x="70" y="248"/>
                  </a:lnTo>
                  <a:lnTo>
                    <a:pt x="82" y="254"/>
                  </a:lnTo>
                  <a:lnTo>
                    <a:pt x="94" y="258"/>
                  </a:lnTo>
                  <a:lnTo>
                    <a:pt x="106" y="262"/>
                  </a:lnTo>
                  <a:lnTo>
                    <a:pt x="120" y="264"/>
                  </a:lnTo>
                  <a:lnTo>
                    <a:pt x="132" y="264"/>
                  </a:lnTo>
                  <a:lnTo>
                    <a:pt x="132" y="264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4"/>
            <p:cNvSpPr>
              <a:spLocks/>
            </p:cNvSpPr>
            <p:nvPr/>
          </p:nvSpPr>
          <p:spPr bwMode="auto">
            <a:xfrm>
              <a:off x="3840163" y="2849563"/>
              <a:ext cx="165100" cy="165100"/>
            </a:xfrm>
            <a:custGeom>
              <a:avLst/>
              <a:gdLst>
                <a:gd name="T0" fmla="*/ 52 w 104"/>
                <a:gd name="T1" fmla="*/ 104 h 104"/>
                <a:gd name="T2" fmla="*/ 52 w 104"/>
                <a:gd name="T3" fmla="*/ 104 h 104"/>
                <a:gd name="T4" fmla="*/ 62 w 104"/>
                <a:gd name="T5" fmla="*/ 102 h 104"/>
                <a:gd name="T6" fmla="*/ 72 w 104"/>
                <a:gd name="T7" fmla="*/ 100 h 104"/>
                <a:gd name="T8" fmla="*/ 80 w 104"/>
                <a:gd name="T9" fmla="*/ 96 h 104"/>
                <a:gd name="T10" fmla="*/ 88 w 104"/>
                <a:gd name="T11" fmla="*/ 88 h 104"/>
                <a:gd name="T12" fmla="*/ 94 w 104"/>
                <a:gd name="T13" fmla="*/ 82 h 104"/>
                <a:gd name="T14" fmla="*/ 100 w 104"/>
                <a:gd name="T15" fmla="*/ 72 h 104"/>
                <a:gd name="T16" fmla="*/ 102 w 104"/>
                <a:gd name="T17" fmla="*/ 62 h 104"/>
                <a:gd name="T18" fmla="*/ 104 w 104"/>
                <a:gd name="T19" fmla="*/ 52 h 104"/>
                <a:gd name="T20" fmla="*/ 104 w 104"/>
                <a:gd name="T21" fmla="*/ 52 h 104"/>
                <a:gd name="T22" fmla="*/ 102 w 104"/>
                <a:gd name="T23" fmla="*/ 42 h 104"/>
                <a:gd name="T24" fmla="*/ 100 w 104"/>
                <a:gd name="T25" fmla="*/ 32 h 104"/>
                <a:gd name="T26" fmla="*/ 94 w 104"/>
                <a:gd name="T27" fmla="*/ 24 h 104"/>
                <a:gd name="T28" fmla="*/ 88 w 104"/>
                <a:gd name="T29" fmla="*/ 16 h 104"/>
                <a:gd name="T30" fmla="*/ 80 w 104"/>
                <a:gd name="T31" fmla="*/ 10 h 104"/>
                <a:gd name="T32" fmla="*/ 72 w 104"/>
                <a:gd name="T33" fmla="*/ 4 h 104"/>
                <a:gd name="T34" fmla="*/ 62 w 104"/>
                <a:gd name="T35" fmla="*/ 2 h 104"/>
                <a:gd name="T36" fmla="*/ 52 w 104"/>
                <a:gd name="T37" fmla="*/ 0 h 104"/>
                <a:gd name="T38" fmla="*/ 52 w 104"/>
                <a:gd name="T39" fmla="*/ 0 h 104"/>
                <a:gd name="T40" fmla="*/ 42 w 104"/>
                <a:gd name="T41" fmla="*/ 2 h 104"/>
                <a:gd name="T42" fmla="*/ 32 w 104"/>
                <a:gd name="T43" fmla="*/ 4 h 104"/>
                <a:gd name="T44" fmla="*/ 24 w 104"/>
                <a:gd name="T45" fmla="*/ 10 h 104"/>
                <a:gd name="T46" fmla="*/ 16 w 104"/>
                <a:gd name="T47" fmla="*/ 16 h 104"/>
                <a:gd name="T48" fmla="*/ 10 w 104"/>
                <a:gd name="T49" fmla="*/ 24 h 104"/>
                <a:gd name="T50" fmla="*/ 4 w 104"/>
                <a:gd name="T51" fmla="*/ 32 h 104"/>
                <a:gd name="T52" fmla="*/ 2 w 104"/>
                <a:gd name="T53" fmla="*/ 42 h 104"/>
                <a:gd name="T54" fmla="*/ 0 w 104"/>
                <a:gd name="T55" fmla="*/ 52 h 104"/>
                <a:gd name="T56" fmla="*/ 0 w 104"/>
                <a:gd name="T57" fmla="*/ 52 h 104"/>
                <a:gd name="T58" fmla="*/ 2 w 104"/>
                <a:gd name="T59" fmla="*/ 62 h 104"/>
                <a:gd name="T60" fmla="*/ 4 w 104"/>
                <a:gd name="T61" fmla="*/ 72 h 104"/>
                <a:gd name="T62" fmla="*/ 10 w 104"/>
                <a:gd name="T63" fmla="*/ 82 h 104"/>
                <a:gd name="T64" fmla="*/ 16 w 104"/>
                <a:gd name="T65" fmla="*/ 88 h 104"/>
                <a:gd name="T66" fmla="*/ 24 w 104"/>
                <a:gd name="T67" fmla="*/ 96 h 104"/>
                <a:gd name="T68" fmla="*/ 32 w 104"/>
                <a:gd name="T69" fmla="*/ 100 h 104"/>
                <a:gd name="T70" fmla="*/ 42 w 104"/>
                <a:gd name="T71" fmla="*/ 102 h 104"/>
                <a:gd name="T72" fmla="*/ 52 w 104"/>
                <a:gd name="T73" fmla="*/ 104 h 104"/>
                <a:gd name="T74" fmla="*/ 52 w 104"/>
                <a:gd name="T7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4" h="104">
                  <a:moveTo>
                    <a:pt x="52" y="104"/>
                  </a:moveTo>
                  <a:lnTo>
                    <a:pt x="52" y="104"/>
                  </a:lnTo>
                  <a:lnTo>
                    <a:pt x="62" y="102"/>
                  </a:lnTo>
                  <a:lnTo>
                    <a:pt x="72" y="100"/>
                  </a:lnTo>
                  <a:lnTo>
                    <a:pt x="80" y="96"/>
                  </a:lnTo>
                  <a:lnTo>
                    <a:pt x="88" y="88"/>
                  </a:lnTo>
                  <a:lnTo>
                    <a:pt x="94" y="82"/>
                  </a:lnTo>
                  <a:lnTo>
                    <a:pt x="100" y="72"/>
                  </a:lnTo>
                  <a:lnTo>
                    <a:pt x="102" y="62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2" y="42"/>
                  </a:lnTo>
                  <a:lnTo>
                    <a:pt x="100" y="32"/>
                  </a:lnTo>
                  <a:lnTo>
                    <a:pt x="94" y="24"/>
                  </a:lnTo>
                  <a:lnTo>
                    <a:pt x="88" y="16"/>
                  </a:lnTo>
                  <a:lnTo>
                    <a:pt x="80" y="10"/>
                  </a:lnTo>
                  <a:lnTo>
                    <a:pt x="72" y="4"/>
                  </a:lnTo>
                  <a:lnTo>
                    <a:pt x="62" y="2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2" y="2"/>
                  </a:lnTo>
                  <a:lnTo>
                    <a:pt x="32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2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62"/>
                  </a:lnTo>
                  <a:lnTo>
                    <a:pt x="4" y="72"/>
                  </a:lnTo>
                  <a:lnTo>
                    <a:pt x="10" y="82"/>
                  </a:lnTo>
                  <a:lnTo>
                    <a:pt x="16" y="88"/>
                  </a:lnTo>
                  <a:lnTo>
                    <a:pt x="24" y="96"/>
                  </a:lnTo>
                  <a:lnTo>
                    <a:pt x="32" y="100"/>
                  </a:lnTo>
                  <a:lnTo>
                    <a:pt x="42" y="102"/>
                  </a:lnTo>
                  <a:lnTo>
                    <a:pt x="52" y="104"/>
                  </a:lnTo>
                  <a:lnTo>
                    <a:pt x="52" y="10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5"/>
            <p:cNvSpPr>
              <a:spLocks/>
            </p:cNvSpPr>
            <p:nvPr/>
          </p:nvSpPr>
          <p:spPr bwMode="auto">
            <a:xfrm>
              <a:off x="4456113" y="2259013"/>
              <a:ext cx="263525" cy="263525"/>
            </a:xfrm>
            <a:custGeom>
              <a:avLst/>
              <a:gdLst>
                <a:gd name="T0" fmla="*/ 84 w 166"/>
                <a:gd name="T1" fmla="*/ 166 h 166"/>
                <a:gd name="T2" fmla="*/ 84 w 166"/>
                <a:gd name="T3" fmla="*/ 166 h 166"/>
                <a:gd name="T4" fmla="*/ 100 w 166"/>
                <a:gd name="T5" fmla="*/ 164 h 166"/>
                <a:gd name="T6" fmla="*/ 116 w 166"/>
                <a:gd name="T7" fmla="*/ 158 h 166"/>
                <a:gd name="T8" fmla="*/ 130 w 166"/>
                <a:gd name="T9" fmla="*/ 152 h 166"/>
                <a:gd name="T10" fmla="*/ 142 w 166"/>
                <a:gd name="T11" fmla="*/ 142 h 166"/>
                <a:gd name="T12" fmla="*/ 152 w 166"/>
                <a:gd name="T13" fmla="*/ 128 h 166"/>
                <a:gd name="T14" fmla="*/ 160 w 166"/>
                <a:gd name="T15" fmla="*/ 114 h 166"/>
                <a:gd name="T16" fmla="*/ 164 w 166"/>
                <a:gd name="T17" fmla="*/ 100 h 166"/>
                <a:gd name="T18" fmla="*/ 166 w 166"/>
                <a:gd name="T19" fmla="*/ 82 h 166"/>
                <a:gd name="T20" fmla="*/ 166 w 166"/>
                <a:gd name="T21" fmla="*/ 82 h 166"/>
                <a:gd name="T22" fmla="*/ 164 w 166"/>
                <a:gd name="T23" fmla="*/ 66 h 166"/>
                <a:gd name="T24" fmla="*/ 160 w 166"/>
                <a:gd name="T25" fmla="*/ 50 h 166"/>
                <a:gd name="T26" fmla="*/ 152 w 166"/>
                <a:gd name="T27" fmla="*/ 36 h 166"/>
                <a:gd name="T28" fmla="*/ 142 w 166"/>
                <a:gd name="T29" fmla="*/ 24 h 166"/>
                <a:gd name="T30" fmla="*/ 130 w 166"/>
                <a:gd name="T31" fmla="*/ 14 h 166"/>
                <a:gd name="T32" fmla="*/ 116 w 166"/>
                <a:gd name="T33" fmla="*/ 6 h 166"/>
                <a:gd name="T34" fmla="*/ 100 w 166"/>
                <a:gd name="T35" fmla="*/ 2 h 166"/>
                <a:gd name="T36" fmla="*/ 84 w 166"/>
                <a:gd name="T37" fmla="*/ 0 h 166"/>
                <a:gd name="T38" fmla="*/ 84 w 166"/>
                <a:gd name="T39" fmla="*/ 0 h 166"/>
                <a:gd name="T40" fmla="*/ 66 w 166"/>
                <a:gd name="T41" fmla="*/ 2 h 166"/>
                <a:gd name="T42" fmla="*/ 52 w 166"/>
                <a:gd name="T43" fmla="*/ 6 h 166"/>
                <a:gd name="T44" fmla="*/ 38 w 166"/>
                <a:gd name="T45" fmla="*/ 14 h 166"/>
                <a:gd name="T46" fmla="*/ 24 w 166"/>
                <a:gd name="T47" fmla="*/ 24 h 166"/>
                <a:gd name="T48" fmla="*/ 14 w 166"/>
                <a:gd name="T49" fmla="*/ 36 h 166"/>
                <a:gd name="T50" fmla="*/ 8 w 166"/>
                <a:gd name="T51" fmla="*/ 50 h 166"/>
                <a:gd name="T52" fmla="*/ 2 w 166"/>
                <a:gd name="T53" fmla="*/ 66 h 166"/>
                <a:gd name="T54" fmla="*/ 0 w 166"/>
                <a:gd name="T55" fmla="*/ 82 h 166"/>
                <a:gd name="T56" fmla="*/ 0 w 166"/>
                <a:gd name="T57" fmla="*/ 82 h 166"/>
                <a:gd name="T58" fmla="*/ 2 w 166"/>
                <a:gd name="T59" fmla="*/ 100 h 166"/>
                <a:gd name="T60" fmla="*/ 8 w 166"/>
                <a:gd name="T61" fmla="*/ 114 h 166"/>
                <a:gd name="T62" fmla="*/ 14 w 166"/>
                <a:gd name="T63" fmla="*/ 128 h 166"/>
                <a:gd name="T64" fmla="*/ 24 w 166"/>
                <a:gd name="T65" fmla="*/ 142 h 166"/>
                <a:gd name="T66" fmla="*/ 38 w 166"/>
                <a:gd name="T67" fmla="*/ 152 h 166"/>
                <a:gd name="T68" fmla="*/ 52 w 166"/>
                <a:gd name="T69" fmla="*/ 158 h 166"/>
                <a:gd name="T70" fmla="*/ 66 w 166"/>
                <a:gd name="T71" fmla="*/ 164 h 166"/>
                <a:gd name="T72" fmla="*/ 84 w 166"/>
                <a:gd name="T73" fmla="*/ 166 h 166"/>
                <a:gd name="T74" fmla="*/ 84 w 166"/>
                <a:gd name="T75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6" h="166">
                  <a:moveTo>
                    <a:pt x="84" y="166"/>
                  </a:moveTo>
                  <a:lnTo>
                    <a:pt x="84" y="166"/>
                  </a:lnTo>
                  <a:lnTo>
                    <a:pt x="100" y="164"/>
                  </a:lnTo>
                  <a:lnTo>
                    <a:pt x="116" y="158"/>
                  </a:lnTo>
                  <a:lnTo>
                    <a:pt x="130" y="152"/>
                  </a:lnTo>
                  <a:lnTo>
                    <a:pt x="142" y="142"/>
                  </a:lnTo>
                  <a:lnTo>
                    <a:pt x="152" y="128"/>
                  </a:lnTo>
                  <a:lnTo>
                    <a:pt x="160" y="114"/>
                  </a:lnTo>
                  <a:lnTo>
                    <a:pt x="164" y="100"/>
                  </a:lnTo>
                  <a:lnTo>
                    <a:pt x="166" y="82"/>
                  </a:lnTo>
                  <a:lnTo>
                    <a:pt x="166" y="82"/>
                  </a:lnTo>
                  <a:lnTo>
                    <a:pt x="164" y="66"/>
                  </a:lnTo>
                  <a:lnTo>
                    <a:pt x="160" y="50"/>
                  </a:lnTo>
                  <a:lnTo>
                    <a:pt x="152" y="36"/>
                  </a:lnTo>
                  <a:lnTo>
                    <a:pt x="142" y="24"/>
                  </a:lnTo>
                  <a:lnTo>
                    <a:pt x="130" y="14"/>
                  </a:lnTo>
                  <a:lnTo>
                    <a:pt x="116" y="6"/>
                  </a:lnTo>
                  <a:lnTo>
                    <a:pt x="100" y="2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66" y="2"/>
                  </a:lnTo>
                  <a:lnTo>
                    <a:pt x="52" y="6"/>
                  </a:lnTo>
                  <a:lnTo>
                    <a:pt x="38" y="14"/>
                  </a:lnTo>
                  <a:lnTo>
                    <a:pt x="24" y="24"/>
                  </a:lnTo>
                  <a:lnTo>
                    <a:pt x="14" y="36"/>
                  </a:lnTo>
                  <a:lnTo>
                    <a:pt x="8" y="50"/>
                  </a:lnTo>
                  <a:lnTo>
                    <a:pt x="2" y="66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2" y="100"/>
                  </a:lnTo>
                  <a:lnTo>
                    <a:pt x="8" y="114"/>
                  </a:lnTo>
                  <a:lnTo>
                    <a:pt x="14" y="128"/>
                  </a:lnTo>
                  <a:lnTo>
                    <a:pt x="24" y="142"/>
                  </a:lnTo>
                  <a:lnTo>
                    <a:pt x="38" y="152"/>
                  </a:lnTo>
                  <a:lnTo>
                    <a:pt x="52" y="158"/>
                  </a:lnTo>
                  <a:lnTo>
                    <a:pt x="66" y="164"/>
                  </a:lnTo>
                  <a:lnTo>
                    <a:pt x="84" y="166"/>
                  </a:lnTo>
                  <a:lnTo>
                    <a:pt x="84" y="166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6"/>
            <p:cNvSpPr>
              <a:spLocks/>
            </p:cNvSpPr>
            <p:nvPr/>
          </p:nvSpPr>
          <p:spPr bwMode="auto">
            <a:xfrm>
              <a:off x="3773488" y="3427413"/>
              <a:ext cx="158750" cy="158750"/>
            </a:xfrm>
            <a:custGeom>
              <a:avLst/>
              <a:gdLst>
                <a:gd name="T0" fmla="*/ 50 w 100"/>
                <a:gd name="T1" fmla="*/ 100 h 100"/>
                <a:gd name="T2" fmla="*/ 50 w 100"/>
                <a:gd name="T3" fmla="*/ 100 h 100"/>
                <a:gd name="T4" fmla="*/ 60 w 100"/>
                <a:gd name="T5" fmla="*/ 98 h 100"/>
                <a:gd name="T6" fmla="*/ 70 w 100"/>
                <a:gd name="T7" fmla="*/ 96 h 100"/>
                <a:gd name="T8" fmla="*/ 78 w 100"/>
                <a:gd name="T9" fmla="*/ 90 h 100"/>
                <a:gd name="T10" fmla="*/ 86 w 100"/>
                <a:gd name="T11" fmla="*/ 84 h 100"/>
                <a:gd name="T12" fmla="*/ 92 w 100"/>
                <a:gd name="T13" fmla="*/ 78 h 100"/>
                <a:gd name="T14" fmla="*/ 96 w 100"/>
                <a:gd name="T15" fmla="*/ 68 h 100"/>
                <a:gd name="T16" fmla="*/ 98 w 100"/>
                <a:gd name="T17" fmla="*/ 60 h 100"/>
                <a:gd name="T18" fmla="*/ 100 w 100"/>
                <a:gd name="T19" fmla="*/ 50 h 100"/>
                <a:gd name="T20" fmla="*/ 100 w 100"/>
                <a:gd name="T21" fmla="*/ 50 h 100"/>
                <a:gd name="T22" fmla="*/ 98 w 100"/>
                <a:gd name="T23" fmla="*/ 40 h 100"/>
                <a:gd name="T24" fmla="*/ 96 w 100"/>
                <a:gd name="T25" fmla="*/ 30 h 100"/>
                <a:gd name="T26" fmla="*/ 92 w 100"/>
                <a:gd name="T27" fmla="*/ 22 h 100"/>
                <a:gd name="T28" fmla="*/ 86 w 100"/>
                <a:gd name="T29" fmla="*/ 14 h 100"/>
                <a:gd name="T30" fmla="*/ 78 w 100"/>
                <a:gd name="T31" fmla="*/ 8 h 100"/>
                <a:gd name="T32" fmla="*/ 70 w 100"/>
                <a:gd name="T33" fmla="*/ 4 h 100"/>
                <a:gd name="T34" fmla="*/ 60 w 100"/>
                <a:gd name="T35" fmla="*/ 0 h 100"/>
                <a:gd name="T36" fmla="*/ 50 w 100"/>
                <a:gd name="T37" fmla="*/ 0 h 100"/>
                <a:gd name="T38" fmla="*/ 50 w 100"/>
                <a:gd name="T39" fmla="*/ 0 h 100"/>
                <a:gd name="T40" fmla="*/ 40 w 100"/>
                <a:gd name="T41" fmla="*/ 0 h 100"/>
                <a:gd name="T42" fmla="*/ 30 w 100"/>
                <a:gd name="T43" fmla="*/ 4 h 100"/>
                <a:gd name="T44" fmla="*/ 22 w 100"/>
                <a:gd name="T45" fmla="*/ 8 h 100"/>
                <a:gd name="T46" fmla="*/ 14 w 100"/>
                <a:gd name="T47" fmla="*/ 14 h 100"/>
                <a:gd name="T48" fmla="*/ 8 w 100"/>
                <a:gd name="T49" fmla="*/ 22 h 100"/>
                <a:gd name="T50" fmla="*/ 4 w 100"/>
                <a:gd name="T51" fmla="*/ 30 h 100"/>
                <a:gd name="T52" fmla="*/ 2 w 100"/>
                <a:gd name="T53" fmla="*/ 40 h 100"/>
                <a:gd name="T54" fmla="*/ 0 w 100"/>
                <a:gd name="T55" fmla="*/ 50 h 100"/>
                <a:gd name="T56" fmla="*/ 0 w 100"/>
                <a:gd name="T57" fmla="*/ 50 h 100"/>
                <a:gd name="T58" fmla="*/ 2 w 100"/>
                <a:gd name="T59" fmla="*/ 60 h 100"/>
                <a:gd name="T60" fmla="*/ 4 w 100"/>
                <a:gd name="T61" fmla="*/ 68 h 100"/>
                <a:gd name="T62" fmla="*/ 8 w 100"/>
                <a:gd name="T63" fmla="*/ 78 h 100"/>
                <a:gd name="T64" fmla="*/ 14 w 100"/>
                <a:gd name="T65" fmla="*/ 84 h 100"/>
                <a:gd name="T66" fmla="*/ 22 w 100"/>
                <a:gd name="T67" fmla="*/ 90 h 100"/>
                <a:gd name="T68" fmla="*/ 30 w 100"/>
                <a:gd name="T69" fmla="*/ 96 h 100"/>
                <a:gd name="T70" fmla="*/ 40 w 100"/>
                <a:gd name="T71" fmla="*/ 98 h 100"/>
                <a:gd name="T72" fmla="*/ 50 w 100"/>
                <a:gd name="T73" fmla="*/ 100 h 100"/>
                <a:gd name="T74" fmla="*/ 50 w 100"/>
                <a:gd name="T7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100">
                  <a:moveTo>
                    <a:pt x="50" y="100"/>
                  </a:moveTo>
                  <a:lnTo>
                    <a:pt x="50" y="100"/>
                  </a:lnTo>
                  <a:lnTo>
                    <a:pt x="60" y="98"/>
                  </a:lnTo>
                  <a:lnTo>
                    <a:pt x="70" y="96"/>
                  </a:lnTo>
                  <a:lnTo>
                    <a:pt x="78" y="90"/>
                  </a:lnTo>
                  <a:lnTo>
                    <a:pt x="86" y="84"/>
                  </a:lnTo>
                  <a:lnTo>
                    <a:pt x="92" y="78"/>
                  </a:lnTo>
                  <a:lnTo>
                    <a:pt x="96" y="68"/>
                  </a:lnTo>
                  <a:lnTo>
                    <a:pt x="98" y="60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98" y="40"/>
                  </a:lnTo>
                  <a:lnTo>
                    <a:pt x="96" y="30"/>
                  </a:lnTo>
                  <a:lnTo>
                    <a:pt x="92" y="22"/>
                  </a:lnTo>
                  <a:lnTo>
                    <a:pt x="86" y="14"/>
                  </a:lnTo>
                  <a:lnTo>
                    <a:pt x="78" y="8"/>
                  </a:lnTo>
                  <a:lnTo>
                    <a:pt x="70" y="4"/>
                  </a:lnTo>
                  <a:lnTo>
                    <a:pt x="6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40" y="0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4" y="30"/>
                  </a:lnTo>
                  <a:lnTo>
                    <a:pt x="2" y="4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60"/>
                  </a:lnTo>
                  <a:lnTo>
                    <a:pt x="4" y="68"/>
                  </a:lnTo>
                  <a:lnTo>
                    <a:pt x="8" y="78"/>
                  </a:lnTo>
                  <a:lnTo>
                    <a:pt x="14" y="84"/>
                  </a:lnTo>
                  <a:lnTo>
                    <a:pt x="22" y="90"/>
                  </a:lnTo>
                  <a:lnTo>
                    <a:pt x="30" y="96"/>
                  </a:lnTo>
                  <a:lnTo>
                    <a:pt x="40" y="98"/>
                  </a:lnTo>
                  <a:lnTo>
                    <a:pt x="50" y="100"/>
                  </a:lnTo>
                  <a:lnTo>
                    <a:pt x="50" y="100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7"/>
            <p:cNvSpPr>
              <a:spLocks/>
            </p:cNvSpPr>
            <p:nvPr/>
          </p:nvSpPr>
          <p:spPr bwMode="auto">
            <a:xfrm>
              <a:off x="4373563" y="2544763"/>
              <a:ext cx="203200" cy="200025"/>
            </a:xfrm>
            <a:custGeom>
              <a:avLst/>
              <a:gdLst>
                <a:gd name="T0" fmla="*/ 64 w 128"/>
                <a:gd name="T1" fmla="*/ 126 h 126"/>
                <a:gd name="T2" fmla="*/ 64 w 128"/>
                <a:gd name="T3" fmla="*/ 126 h 126"/>
                <a:gd name="T4" fmla="*/ 76 w 128"/>
                <a:gd name="T5" fmla="*/ 126 h 126"/>
                <a:gd name="T6" fmla="*/ 88 w 128"/>
                <a:gd name="T7" fmla="*/ 122 h 126"/>
                <a:gd name="T8" fmla="*/ 100 w 128"/>
                <a:gd name="T9" fmla="*/ 116 h 126"/>
                <a:gd name="T10" fmla="*/ 108 w 128"/>
                <a:gd name="T11" fmla="*/ 108 h 126"/>
                <a:gd name="T12" fmla="*/ 116 w 128"/>
                <a:gd name="T13" fmla="*/ 98 h 126"/>
                <a:gd name="T14" fmla="*/ 122 w 128"/>
                <a:gd name="T15" fmla="*/ 88 h 126"/>
                <a:gd name="T16" fmla="*/ 126 w 128"/>
                <a:gd name="T17" fmla="*/ 76 h 126"/>
                <a:gd name="T18" fmla="*/ 128 w 128"/>
                <a:gd name="T19" fmla="*/ 64 h 126"/>
                <a:gd name="T20" fmla="*/ 128 w 128"/>
                <a:gd name="T21" fmla="*/ 64 h 126"/>
                <a:gd name="T22" fmla="*/ 126 w 128"/>
                <a:gd name="T23" fmla="*/ 50 h 126"/>
                <a:gd name="T24" fmla="*/ 122 w 128"/>
                <a:gd name="T25" fmla="*/ 38 h 126"/>
                <a:gd name="T26" fmla="*/ 116 w 128"/>
                <a:gd name="T27" fmla="*/ 28 h 126"/>
                <a:gd name="T28" fmla="*/ 108 w 128"/>
                <a:gd name="T29" fmla="*/ 18 h 126"/>
                <a:gd name="T30" fmla="*/ 100 w 128"/>
                <a:gd name="T31" fmla="*/ 10 h 126"/>
                <a:gd name="T32" fmla="*/ 88 w 128"/>
                <a:gd name="T33" fmla="*/ 6 h 126"/>
                <a:gd name="T34" fmla="*/ 76 w 128"/>
                <a:gd name="T35" fmla="*/ 2 h 126"/>
                <a:gd name="T36" fmla="*/ 64 w 128"/>
                <a:gd name="T37" fmla="*/ 0 h 126"/>
                <a:gd name="T38" fmla="*/ 64 w 128"/>
                <a:gd name="T39" fmla="*/ 0 h 126"/>
                <a:gd name="T40" fmla="*/ 52 w 128"/>
                <a:gd name="T41" fmla="*/ 2 h 126"/>
                <a:gd name="T42" fmla="*/ 40 w 128"/>
                <a:gd name="T43" fmla="*/ 6 h 126"/>
                <a:gd name="T44" fmla="*/ 28 w 128"/>
                <a:gd name="T45" fmla="*/ 10 h 126"/>
                <a:gd name="T46" fmla="*/ 20 w 128"/>
                <a:gd name="T47" fmla="*/ 18 h 126"/>
                <a:gd name="T48" fmla="*/ 12 w 128"/>
                <a:gd name="T49" fmla="*/ 28 h 126"/>
                <a:gd name="T50" fmla="*/ 6 w 128"/>
                <a:gd name="T51" fmla="*/ 38 h 126"/>
                <a:gd name="T52" fmla="*/ 2 w 128"/>
                <a:gd name="T53" fmla="*/ 50 h 126"/>
                <a:gd name="T54" fmla="*/ 0 w 128"/>
                <a:gd name="T55" fmla="*/ 64 h 126"/>
                <a:gd name="T56" fmla="*/ 0 w 128"/>
                <a:gd name="T57" fmla="*/ 64 h 126"/>
                <a:gd name="T58" fmla="*/ 2 w 128"/>
                <a:gd name="T59" fmla="*/ 76 h 126"/>
                <a:gd name="T60" fmla="*/ 6 w 128"/>
                <a:gd name="T61" fmla="*/ 88 h 126"/>
                <a:gd name="T62" fmla="*/ 12 w 128"/>
                <a:gd name="T63" fmla="*/ 98 h 126"/>
                <a:gd name="T64" fmla="*/ 20 w 128"/>
                <a:gd name="T65" fmla="*/ 108 h 126"/>
                <a:gd name="T66" fmla="*/ 28 w 128"/>
                <a:gd name="T67" fmla="*/ 116 h 126"/>
                <a:gd name="T68" fmla="*/ 40 w 128"/>
                <a:gd name="T69" fmla="*/ 122 h 126"/>
                <a:gd name="T70" fmla="*/ 52 w 128"/>
                <a:gd name="T71" fmla="*/ 126 h 126"/>
                <a:gd name="T72" fmla="*/ 64 w 128"/>
                <a:gd name="T73" fmla="*/ 126 h 126"/>
                <a:gd name="T74" fmla="*/ 64 w 128"/>
                <a:gd name="T7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6">
                  <a:moveTo>
                    <a:pt x="64" y="126"/>
                  </a:moveTo>
                  <a:lnTo>
                    <a:pt x="64" y="126"/>
                  </a:lnTo>
                  <a:lnTo>
                    <a:pt x="76" y="126"/>
                  </a:lnTo>
                  <a:lnTo>
                    <a:pt x="88" y="122"/>
                  </a:lnTo>
                  <a:lnTo>
                    <a:pt x="100" y="116"/>
                  </a:lnTo>
                  <a:lnTo>
                    <a:pt x="108" y="108"/>
                  </a:lnTo>
                  <a:lnTo>
                    <a:pt x="116" y="98"/>
                  </a:lnTo>
                  <a:lnTo>
                    <a:pt x="122" y="88"/>
                  </a:lnTo>
                  <a:lnTo>
                    <a:pt x="126" y="76"/>
                  </a:lnTo>
                  <a:lnTo>
                    <a:pt x="128" y="64"/>
                  </a:lnTo>
                  <a:lnTo>
                    <a:pt x="128" y="64"/>
                  </a:lnTo>
                  <a:lnTo>
                    <a:pt x="126" y="50"/>
                  </a:lnTo>
                  <a:lnTo>
                    <a:pt x="122" y="38"/>
                  </a:lnTo>
                  <a:lnTo>
                    <a:pt x="116" y="28"/>
                  </a:lnTo>
                  <a:lnTo>
                    <a:pt x="108" y="18"/>
                  </a:lnTo>
                  <a:lnTo>
                    <a:pt x="100" y="10"/>
                  </a:lnTo>
                  <a:lnTo>
                    <a:pt x="88" y="6"/>
                  </a:lnTo>
                  <a:lnTo>
                    <a:pt x="76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52" y="2"/>
                  </a:lnTo>
                  <a:lnTo>
                    <a:pt x="40" y="6"/>
                  </a:lnTo>
                  <a:lnTo>
                    <a:pt x="28" y="10"/>
                  </a:lnTo>
                  <a:lnTo>
                    <a:pt x="20" y="18"/>
                  </a:lnTo>
                  <a:lnTo>
                    <a:pt x="12" y="28"/>
                  </a:lnTo>
                  <a:lnTo>
                    <a:pt x="6" y="38"/>
                  </a:lnTo>
                  <a:lnTo>
                    <a:pt x="2" y="5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76"/>
                  </a:lnTo>
                  <a:lnTo>
                    <a:pt x="6" y="88"/>
                  </a:lnTo>
                  <a:lnTo>
                    <a:pt x="12" y="98"/>
                  </a:lnTo>
                  <a:lnTo>
                    <a:pt x="20" y="108"/>
                  </a:lnTo>
                  <a:lnTo>
                    <a:pt x="28" y="116"/>
                  </a:lnTo>
                  <a:lnTo>
                    <a:pt x="40" y="122"/>
                  </a:lnTo>
                  <a:lnTo>
                    <a:pt x="52" y="126"/>
                  </a:lnTo>
                  <a:lnTo>
                    <a:pt x="64" y="126"/>
                  </a:lnTo>
                  <a:lnTo>
                    <a:pt x="64" y="126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8"/>
            <p:cNvSpPr>
              <a:spLocks/>
            </p:cNvSpPr>
            <p:nvPr/>
          </p:nvSpPr>
          <p:spPr bwMode="auto">
            <a:xfrm>
              <a:off x="4240213" y="3100388"/>
              <a:ext cx="219075" cy="219075"/>
            </a:xfrm>
            <a:custGeom>
              <a:avLst/>
              <a:gdLst>
                <a:gd name="T0" fmla="*/ 70 w 138"/>
                <a:gd name="T1" fmla="*/ 138 h 138"/>
                <a:gd name="T2" fmla="*/ 70 w 138"/>
                <a:gd name="T3" fmla="*/ 138 h 138"/>
                <a:gd name="T4" fmla="*/ 84 w 138"/>
                <a:gd name="T5" fmla="*/ 136 h 138"/>
                <a:gd name="T6" fmla="*/ 96 w 138"/>
                <a:gd name="T7" fmla="*/ 132 h 138"/>
                <a:gd name="T8" fmla="*/ 108 w 138"/>
                <a:gd name="T9" fmla="*/ 126 h 138"/>
                <a:gd name="T10" fmla="*/ 118 w 138"/>
                <a:gd name="T11" fmla="*/ 118 h 138"/>
                <a:gd name="T12" fmla="*/ 126 w 138"/>
                <a:gd name="T13" fmla="*/ 108 h 138"/>
                <a:gd name="T14" fmla="*/ 132 w 138"/>
                <a:gd name="T15" fmla="*/ 96 h 138"/>
                <a:gd name="T16" fmla="*/ 136 w 138"/>
                <a:gd name="T17" fmla="*/ 82 h 138"/>
                <a:gd name="T18" fmla="*/ 138 w 138"/>
                <a:gd name="T19" fmla="*/ 68 h 138"/>
                <a:gd name="T20" fmla="*/ 138 w 138"/>
                <a:gd name="T21" fmla="*/ 68 h 138"/>
                <a:gd name="T22" fmla="*/ 136 w 138"/>
                <a:gd name="T23" fmla="*/ 56 h 138"/>
                <a:gd name="T24" fmla="*/ 132 w 138"/>
                <a:gd name="T25" fmla="*/ 42 h 138"/>
                <a:gd name="T26" fmla="*/ 126 w 138"/>
                <a:gd name="T27" fmla="*/ 30 h 138"/>
                <a:gd name="T28" fmla="*/ 118 w 138"/>
                <a:gd name="T29" fmla="*/ 20 h 138"/>
                <a:gd name="T30" fmla="*/ 108 w 138"/>
                <a:gd name="T31" fmla="*/ 12 h 138"/>
                <a:gd name="T32" fmla="*/ 96 w 138"/>
                <a:gd name="T33" fmla="*/ 6 h 138"/>
                <a:gd name="T34" fmla="*/ 84 w 138"/>
                <a:gd name="T35" fmla="*/ 2 h 138"/>
                <a:gd name="T36" fmla="*/ 70 w 138"/>
                <a:gd name="T37" fmla="*/ 0 h 138"/>
                <a:gd name="T38" fmla="*/ 70 w 138"/>
                <a:gd name="T39" fmla="*/ 0 h 138"/>
                <a:gd name="T40" fmla="*/ 56 w 138"/>
                <a:gd name="T41" fmla="*/ 2 h 138"/>
                <a:gd name="T42" fmla="*/ 42 w 138"/>
                <a:gd name="T43" fmla="*/ 6 h 138"/>
                <a:gd name="T44" fmla="*/ 30 w 138"/>
                <a:gd name="T45" fmla="*/ 12 h 138"/>
                <a:gd name="T46" fmla="*/ 20 w 138"/>
                <a:gd name="T47" fmla="*/ 20 h 138"/>
                <a:gd name="T48" fmla="*/ 12 w 138"/>
                <a:gd name="T49" fmla="*/ 30 h 138"/>
                <a:gd name="T50" fmla="*/ 6 w 138"/>
                <a:gd name="T51" fmla="*/ 42 h 138"/>
                <a:gd name="T52" fmla="*/ 2 w 138"/>
                <a:gd name="T53" fmla="*/ 56 h 138"/>
                <a:gd name="T54" fmla="*/ 0 w 138"/>
                <a:gd name="T55" fmla="*/ 68 h 138"/>
                <a:gd name="T56" fmla="*/ 0 w 138"/>
                <a:gd name="T57" fmla="*/ 68 h 138"/>
                <a:gd name="T58" fmla="*/ 2 w 138"/>
                <a:gd name="T59" fmla="*/ 82 h 138"/>
                <a:gd name="T60" fmla="*/ 6 w 138"/>
                <a:gd name="T61" fmla="*/ 96 h 138"/>
                <a:gd name="T62" fmla="*/ 12 w 138"/>
                <a:gd name="T63" fmla="*/ 108 h 138"/>
                <a:gd name="T64" fmla="*/ 20 w 138"/>
                <a:gd name="T65" fmla="*/ 118 h 138"/>
                <a:gd name="T66" fmla="*/ 30 w 138"/>
                <a:gd name="T67" fmla="*/ 126 h 138"/>
                <a:gd name="T68" fmla="*/ 42 w 138"/>
                <a:gd name="T69" fmla="*/ 132 h 138"/>
                <a:gd name="T70" fmla="*/ 56 w 138"/>
                <a:gd name="T71" fmla="*/ 136 h 138"/>
                <a:gd name="T72" fmla="*/ 70 w 138"/>
                <a:gd name="T73" fmla="*/ 138 h 138"/>
                <a:gd name="T74" fmla="*/ 70 w 138"/>
                <a:gd name="T7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" h="138">
                  <a:moveTo>
                    <a:pt x="70" y="138"/>
                  </a:moveTo>
                  <a:lnTo>
                    <a:pt x="70" y="138"/>
                  </a:lnTo>
                  <a:lnTo>
                    <a:pt x="84" y="136"/>
                  </a:lnTo>
                  <a:lnTo>
                    <a:pt x="96" y="132"/>
                  </a:lnTo>
                  <a:lnTo>
                    <a:pt x="108" y="126"/>
                  </a:lnTo>
                  <a:lnTo>
                    <a:pt x="118" y="118"/>
                  </a:lnTo>
                  <a:lnTo>
                    <a:pt x="126" y="108"/>
                  </a:lnTo>
                  <a:lnTo>
                    <a:pt x="132" y="96"/>
                  </a:lnTo>
                  <a:lnTo>
                    <a:pt x="136" y="82"/>
                  </a:lnTo>
                  <a:lnTo>
                    <a:pt x="138" y="68"/>
                  </a:lnTo>
                  <a:lnTo>
                    <a:pt x="138" y="68"/>
                  </a:lnTo>
                  <a:lnTo>
                    <a:pt x="136" y="56"/>
                  </a:lnTo>
                  <a:lnTo>
                    <a:pt x="132" y="42"/>
                  </a:lnTo>
                  <a:lnTo>
                    <a:pt x="126" y="30"/>
                  </a:lnTo>
                  <a:lnTo>
                    <a:pt x="118" y="20"/>
                  </a:lnTo>
                  <a:lnTo>
                    <a:pt x="108" y="12"/>
                  </a:lnTo>
                  <a:lnTo>
                    <a:pt x="96" y="6"/>
                  </a:lnTo>
                  <a:lnTo>
                    <a:pt x="84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2" y="6"/>
                  </a:lnTo>
                  <a:lnTo>
                    <a:pt x="30" y="12"/>
                  </a:lnTo>
                  <a:lnTo>
                    <a:pt x="20" y="20"/>
                  </a:lnTo>
                  <a:lnTo>
                    <a:pt x="12" y="30"/>
                  </a:lnTo>
                  <a:lnTo>
                    <a:pt x="6" y="42"/>
                  </a:lnTo>
                  <a:lnTo>
                    <a:pt x="2" y="56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82"/>
                  </a:lnTo>
                  <a:lnTo>
                    <a:pt x="6" y="96"/>
                  </a:lnTo>
                  <a:lnTo>
                    <a:pt x="12" y="108"/>
                  </a:lnTo>
                  <a:lnTo>
                    <a:pt x="20" y="118"/>
                  </a:lnTo>
                  <a:lnTo>
                    <a:pt x="30" y="126"/>
                  </a:lnTo>
                  <a:lnTo>
                    <a:pt x="42" y="132"/>
                  </a:lnTo>
                  <a:lnTo>
                    <a:pt x="56" y="136"/>
                  </a:lnTo>
                  <a:lnTo>
                    <a:pt x="70" y="138"/>
                  </a:lnTo>
                  <a:lnTo>
                    <a:pt x="70" y="138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9"/>
            <p:cNvSpPr>
              <a:spLocks/>
            </p:cNvSpPr>
            <p:nvPr/>
          </p:nvSpPr>
          <p:spPr bwMode="auto">
            <a:xfrm>
              <a:off x="4719638" y="3500438"/>
              <a:ext cx="234950" cy="234950"/>
            </a:xfrm>
            <a:custGeom>
              <a:avLst/>
              <a:gdLst>
                <a:gd name="T0" fmla="*/ 74 w 148"/>
                <a:gd name="T1" fmla="*/ 148 h 148"/>
                <a:gd name="T2" fmla="*/ 74 w 148"/>
                <a:gd name="T3" fmla="*/ 148 h 148"/>
                <a:gd name="T4" fmla="*/ 90 w 148"/>
                <a:gd name="T5" fmla="*/ 146 h 148"/>
                <a:gd name="T6" fmla="*/ 104 w 148"/>
                <a:gd name="T7" fmla="*/ 142 h 148"/>
                <a:gd name="T8" fmla="*/ 116 w 148"/>
                <a:gd name="T9" fmla="*/ 136 h 148"/>
                <a:gd name="T10" fmla="*/ 126 w 148"/>
                <a:gd name="T11" fmla="*/ 126 h 148"/>
                <a:gd name="T12" fmla="*/ 136 w 148"/>
                <a:gd name="T13" fmla="*/ 116 h 148"/>
                <a:gd name="T14" fmla="*/ 142 w 148"/>
                <a:gd name="T15" fmla="*/ 102 h 148"/>
                <a:gd name="T16" fmla="*/ 148 w 148"/>
                <a:gd name="T17" fmla="*/ 88 h 148"/>
                <a:gd name="T18" fmla="*/ 148 w 148"/>
                <a:gd name="T19" fmla="*/ 74 h 148"/>
                <a:gd name="T20" fmla="*/ 148 w 148"/>
                <a:gd name="T21" fmla="*/ 74 h 148"/>
                <a:gd name="T22" fmla="*/ 148 w 148"/>
                <a:gd name="T23" fmla="*/ 58 h 148"/>
                <a:gd name="T24" fmla="*/ 142 w 148"/>
                <a:gd name="T25" fmla="*/ 46 h 148"/>
                <a:gd name="T26" fmla="*/ 136 w 148"/>
                <a:gd name="T27" fmla="*/ 32 h 148"/>
                <a:gd name="T28" fmla="*/ 126 w 148"/>
                <a:gd name="T29" fmla="*/ 22 h 148"/>
                <a:gd name="T30" fmla="*/ 116 w 148"/>
                <a:gd name="T31" fmla="*/ 12 h 148"/>
                <a:gd name="T32" fmla="*/ 104 w 148"/>
                <a:gd name="T33" fmla="*/ 6 h 148"/>
                <a:gd name="T34" fmla="*/ 90 w 148"/>
                <a:gd name="T35" fmla="*/ 2 h 148"/>
                <a:gd name="T36" fmla="*/ 74 w 148"/>
                <a:gd name="T37" fmla="*/ 0 h 148"/>
                <a:gd name="T38" fmla="*/ 74 w 148"/>
                <a:gd name="T39" fmla="*/ 0 h 148"/>
                <a:gd name="T40" fmla="*/ 60 w 148"/>
                <a:gd name="T41" fmla="*/ 2 h 148"/>
                <a:gd name="T42" fmla="*/ 46 w 148"/>
                <a:gd name="T43" fmla="*/ 6 h 148"/>
                <a:gd name="T44" fmla="*/ 34 w 148"/>
                <a:gd name="T45" fmla="*/ 12 h 148"/>
                <a:gd name="T46" fmla="*/ 22 w 148"/>
                <a:gd name="T47" fmla="*/ 22 h 148"/>
                <a:gd name="T48" fmla="*/ 14 w 148"/>
                <a:gd name="T49" fmla="*/ 32 h 148"/>
                <a:gd name="T50" fmla="*/ 6 w 148"/>
                <a:gd name="T51" fmla="*/ 46 h 148"/>
                <a:gd name="T52" fmla="*/ 2 w 148"/>
                <a:gd name="T53" fmla="*/ 58 h 148"/>
                <a:gd name="T54" fmla="*/ 0 w 148"/>
                <a:gd name="T55" fmla="*/ 74 h 148"/>
                <a:gd name="T56" fmla="*/ 0 w 148"/>
                <a:gd name="T57" fmla="*/ 74 h 148"/>
                <a:gd name="T58" fmla="*/ 2 w 148"/>
                <a:gd name="T59" fmla="*/ 88 h 148"/>
                <a:gd name="T60" fmla="*/ 6 w 148"/>
                <a:gd name="T61" fmla="*/ 102 h 148"/>
                <a:gd name="T62" fmla="*/ 14 w 148"/>
                <a:gd name="T63" fmla="*/ 116 h 148"/>
                <a:gd name="T64" fmla="*/ 22 w 148"/>
                <a:gd name="T65" fmla="*/ 126 h 148"/>
                <a:gd name="T66" fmla="*/ 34 w 148"/>
                <a:gd name="T67" fmla="*/ 136 h 148"/>
                <a:gd name="T68" fmla="*/ 46 w 148"/>
                <a:gd name="T69" fmla="*/ 142 h 148"/>
                <a:gd name="T70" fmla="*/ 60 w 148"/>
                <a:gd name="T71" fmla="*/ 146 h 148"/>
                <a:gd name="T72" fmla="*/ 74 w 148"/>
                <a:gd name="T73" fmla="*/ 148 h 148"/>
                <a:gd name="T74" fmla="*/ 74 w 148"/>
                <a:gd name="T7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8" h="148">
                  <a:moveTo>
                    <a:pt x="74" y="148"/>
                  </a:moveTo>
                  <a:lnTo>
                    <a:pt x="74" y="148"/>
                  </a:lnTo>
                  <a:lnTo>
                    <a:pt x="90" y="146"/>
                  </a:lnTo>
                  <a:lnTo>
                    <a:pt x="104" y="142"/>
                  </a:lnTo>
                  <a:lnTo>
                    <a:pt x="116" y="136"/>
                  </a:lnTo>
                  <a:lnTo>
                    <a:pt x="126" y="126"/>
                  </a:lnTo>
                  <a:lnTo>
                    <a:pt x="136" y="116"/>
                  </a:lnTo>
                  <a:lnTo>
                    <a:pt x="142" y="102"/>
                  </a:lnTo>
                  <a:lnTo>
                    <a:pt x="148" y="88"/>
                  </a:lnTo>
                  <a:lnTo>
                    <a:pt x="148" y="74"/>
                  </a:lnTo>
                  <a:lnTo>
                    <a:pt x="148" y="74"/>
                  </a:lnTo>
                  <a:lnTo>
                    <a:pt x="148" y="58"/>
                  </a:lnTo>
                  <a:lnTo>
                    <a:pt x="142" y="46"/>
                  </a:lnTo>
                  <a:lnTo>
                    <a:pt x="136" y="32"/>
                  </a:lnTo>
                  <a:lnTo>
                    <a:pt x="126" y="22"/>
                  </a:lnTo>
                  <a:lnTo>
                    <a:pt x="116" y="12"/>
                  </a:lnTo>
                  <a:lnTo>
                    <a:pt x="104" y="6"/>
                  </a:lnTo>
                  <a:lnTo>
                    <a:pt x="90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60" y="2"/>
                  </a:lnTo>
                  <a:lnTo>
                    <a:pt x="46" y="6"/>
                  </a:lnTo>
                  <a:lnTo>
                    <a:pt x="34" y="12"/>
                  </a:lnTo>
                  <a:lnTo>
                    <a:pt x="22" y="22"/>
                  </a:lnTo>
                  <a:lnTo>
                    <a:pt x="14" y="32"/>
                  </a:lnTo>
                  <a:lnTo>
                    <a:pt x="6" y="46"/>
                  </a:lnTo>
                  <a:lnTo>
                    <a:pt x="2" y="58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2" y="88"/>
                  </a:lnTo>
                  <a:lnTo>
                    <a:pt x="6" y="102"/>
                  </a:lnTo>
                  <a:lnTo>
                    <a:pt x="14" y="116"/>
                  </a:lnTo>
                  <a:lnTo>
                    <a:pt x="22" y="126"/>
                  </a:lnTo>
                  <a:lnTo>
                    <a:pt x="34" y="136"/>
                  </a:lnTo>
                  <a:lnTo>
                    <a:pt x="46" y="142"/>
                  </a:lnTo>
                  <a:lnTo>
                    <a:pt x="60" y="146"/>
                  </a:lnTo>
                  <a:lnTo>
                    <a:pt x="74" y="148"/>
                  </a:lnTo>
                  <a:lnTo>
                    <a:pt x="74" y="14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0"/>
            <p:cNvSpPr>
              <a:spLocks/>
            </p:cNvSpPr>
            <p:nvPr/>
          </p:nvSpPr>
          <p:spPr bwMode="auto">
            <a:xfrm>
              <a:off x="3182938" y="3357563"/>
              <a:ext cx="196850" cy="196850"/>
            </a:xfrm>
            <a:custGeom>
              <a:avLst/>
              <a:gdLst>
                <a:gd name="T0" fmla="*/ 62 w 124"/>
                <a:gd name="T1" fmla="*/ 124 h 124"/>
                <a:gd name="T2" fmla="*/ 62 w 124"/>
                <a:gd name="T3" fmla="*/ 124 h 124"/>
                <a:gd name="T4" fmla="*/ 74 w 124"/>
                <a:gd name="T5" fmla="*/ 122 h 124"/>
                <a:gd name="T6" fmla="*/ 86 w 124"/>
                <a:gd name="T7" fmla="*/ 120 h 124"/>
                <a:gd name="T8" fmla="*/ 96 w 124"/>
                <a:gd name="T9" fmla="*/ 114 h 124"/>
                <a:gd name="T10" fmla="*/ 106 w 124"/>
                <a:gd name="T11" fmla="*/ 106 h 124"/>
                <a:gd name="T12" fmla="*/ 114 w 124"/>
                <a:gd name="T13" fmla="*/ 96 h 124"/>
                <a:gd name="T14" fmla="*/ 120 w 124"/>
                <a:gd name="T15" fmla="*/ 86 h 124"/>
                <a:gd name="T16" fmla="*/ 122 w 124"/>
                <a:gd name="T17" fmla="*/ 74 h 124"/>
                <a:gd name="T18" fmla="*/ 124 w 124"/>
                <a:gd name="T19" fmla="*/ 62 h 124"/>
                <a:gd name="T20" fmla="*/ 124 w 124"/>
                <a:gd name="T21" fmla="*/ 62 h 124"/>
                <a:gd name="T22" fmla="*/ 122 w 124"/>
                <a:gd name="T23" fmla="*/ 50 h 124"/>
                <a:gd name="T24" fmla="*/ 120 w 124"/>
                <a:gd name="T25" fmla="*/ 38 h 124"/>
                <a:gd name="T26" fmla="*/ 114 w 124"/>
                <a:gd name="T27" fmla="*/ 28 h 124"/>
                <a:gd name="T28" fmla="*/ 106 w 124"/>
                <a:gd name="T29" fmla="*/ 18 h 124"/>
                <a:gd name="T30" fmla="*/ 96 w 124"/>
                <a:gd name="T31" fmla="*/ 10 h 124"/>
                <a:gd name="T32" fmla="*/ 86 w 124"/>
                <a:gd name="T33" fmla="*/ 4 h 124"/>
                <a:gd name="T34" fmla="*/ 74 w 124"/>
                <a:gd name="T35" fmla="*/ 2 h 124"/>
                <a:gd name="T36" fmla="*/ 62 w 124"/>
                <a:gd name="T37" fmla="*/ 0 h 124"/>
                <a:gd name="T38" fmla="*/ 62 w 124"/>
                <a:gd name="T39" fmla="*/ 0 h 124"/>
                <a:gd name="T40" fmla="*/ 50 w 124"/>
                <a:gd name="T41" fmla="*/ 2 h 124"/>
                <a:gd name="T42" fmla="*/ 38 w 124"/>
                <a:gd name="T43" fmla="*/ 4 h 124"/>
                <a:gd name="T44" fmla="*/ 28 w 124"/>
                <a:gd name="T45" fmla="*/ 10 h 124"/>
                <a:gd name="T46" fmla="*/ 18 w 124"/>
                <a:gd name="T47" fmla="*/ 18 h 124"/>
                <a:gd name="T48" fmla="*/ 10 w 124"/>
                <a:gd name="T49" fmla="*/ 28 h 124"/>
                <a:gd name="T50" fmla="*/ 4 w 124"/>
                <a:gd name="T51" fmla="*/ 38 h 124"/>
                <a:gd name="T52" fmla="*/ 2 w 124"/>
                <a:gd name="T53" fmla="*/ 50 h 124"/>
                <a:gd name="T54" fmla="*/ 0 w 124"/>
                <a:gd name="T55" fmla="*/ 62 h 124"/>
                <a:gd name="T56" fmla="*/ 0 w 124"/>
                <a:gd name="T57" fmla="*/ 62 h 124"/>
                <a:gd name="T58" fmla="*/ 2 w 124"/>
                <a:gd name="T59" fmla="*/ 74 h 124"/>
                <a:gd name="T60" fmla="*/ 4 w 124"/>
                <a:gd name="T61" fmla="*/ 86 h 124"/>
                <a:gd name="T62" fmla="*/ 10 w 124"/>
                <a:gd name="T63" fmla="*/ 96 h 124"/>
                <a:gd name="T64" fmla="*/ 18 w 124"/>
                <a:gd name="T65" fmla="*/ 106 h 124"/>
                <a:gd name="T66" fmla="*/ 28 w 124"/>
                <a:gd name="T67" fmla="*/ 114 h 124"/>
                <a:gd name="T68" fmla="*/ 38 w 124"/>
                <a:gd name="T69" fmla="*/ 120 h 124"/>
                <a:gd name="T70" fmla="*/ 50 w 124"/>
                <a:gd name="T71" fmla="*/ 122 h 124"/>
                <a:gd name="T72" fmla="*/ 62 w 124"/>
                <a:gd name="T73" fmla="*/ 124 h 124"/>
                <a:gd name="T74" fmla="*/ 62 w 124"/>
                <a:gd name="T7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4">
                  <a:moveTo>
                    <a:pt x="62" y="124"/>
                  </a:moveTo>
                  <a:lnTo>
                    <a:pt x="62" y="124"/>
                  </a:lnTo>
                  <a:lnTo>
                    <a:pt x="74" y="122"/>
                  </a:lnTo>
                  <a:lnTo>
                    <a:pt x="86" y="120"/>
                  </a:lnTo>
                  <a:lnTo>
                    <a:pt x="96" y="114"/>
                  </a:lnTo>
                  <a:lnTo>
                    <a:pt x="106" y="106"/>
                  </a:lnTo>
                  <a:lnTo>
                    <a:pt x="114" y="96"/>
                  </a:lnTo>
                  <a:lnTo>
                    <a:pt x="120" y="86"/>
                  </a:lnTo>
                  <a:lnTo>
                    <a:pt x="122" y="74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2" y="50"/>
                  </a:lnTo>
                  <a:lnTo>
                    <a:pt x="120" y="38"/>
                  </a:lnTo>
                  <a:lnTo>
                    <a:pt x="114" y="28"/>
                  </a:lnTo>
                  <a:lnTo>
                    <a:pt x="106" y="18"/>
                  </a:lnTo>
                  <a:lnTo>
                    <a:pt x="96" y="10"/>
                  </a:lnTo>
                  <a:lnTo>
                    <a:pt x="86" y="4"/>
                  </a:lnTo>
                  <a:lnTo>
                    <a:pt x="74" y="2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0" y="2"/>
                  </a:lnTo>
                  <a:lnTo>
                    <a:pt x="38" y="4"/>
                  </a:lnTo>
                  <a:lnTo>
                    <a:pt x="28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4" y="38"/>
                  </a:lnTo>
                  <a:lnTo>
                    <a:pt x="2" y="50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74"/>
                  </a:lnTo>
                  <a:lnTo>
                    <a:pt x="4" y="86"/>
                  </a:lnTo>
                  <a:lnTo>
                    <a:pt x="10" y="96"/>
                  </a:lnTo>
                  <a:lnTo>
                    <a:pt x="18" y="106"/>
                  </a:lnTo>
                  <a:lnTo>
                    <a:pt x="28" y="114"/>
                  </a:lnTo>
                  <a:lnTo>
                    <a:pt x="38" y="120"/>
                  </a:lnTo>
                  <a:lnTo>
                    <a:pt x="50" y="122"/>
                  </a:lnTo>
                  <a:lnTo>
                    <a:pt x="62" y="124"/>
                  </a:lnTo>
                  <a:lnTo>
                    <a:pt x="62" y="124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1"/>
            <p:cNvSpPr>
              <a:spLocks/>
            </p:cNvSpPr>
            <p:nvPr/>
          </p:nvSpPr>
          <p:spPr bwMode="auto">
            <a:xfrm>
              <a:off x="4999038" y="3535363"/>
              <a:ext cx="196850" cy="200025"/>
            </a:xfrm>
            <a:custGeom>
              <a:avLst/>
              <a:gdLst>
                <a:gd name="T0" fmla="*/ 62 w 124"/>
                <a:gd name="T1" fmla="*/ 126 h 126"/>
                <a:gd name="T2" fmla="*/ 62 w 124"/>
                <a:gd name="T3" fmla="*/ 126 h 126"/>
                <a:gd name="T4" fmla="*/ 74 w 124"/>
                <a:gd name="T5" fmla="*/ 124 h 126"/>
                <a:gd name="T6" fmla="*/ 86 w 124"/>
                <a:gd name="T7" fmla="*/ 122 h 126"/>
                <a:gd name="T8" fmla="*/ 98 w 124"/>
                <a:gd name="T9" fmla="*/ 116 h 126"/>
                <a:gd name="T10" fmla="*/ 106 w 124"/>
                <a:gd name="T11" fmla="*/ 108 h 126"/>
                <a:gd name="T12" fmla="*/ 114 w 124"/>
                <a:gd name="T13" fmla="*/ 98 h 126"/>
                <a:gd name="T14" fmla="*/ 120 w 124"/>
                <a:gd name="T15" fmla="*/ 88 h 126"/>
                <a:gd name="T16" fmla="*/ 124 w 124"/>
                <a:gd name="T17" fmla="*/ 76 h 126"/>
                <a:gd name="T18" fmla="*/ 124 w 124"/>
                <a:gd name="T19" fmla="*/ 64 h 126"/>
                <a:gd name="T20" fmla="*/ 124 w 124"/>
                <a:gd name="T21" fmla="*/ 64 h 126"/>
                <a:gd name="T22" fmla="*/ 124 w 124"/>
                <a:gd name="T23" fmla="*/ 50 h 126"/>
                <a:gd name="T24" fmla="*/ 120 w 124"/>
                <a:gd name="T25" fmla="*/ 40 h 126"/>
                <a:gd name="T26" fmla="*/ 114 w 124"/>
                <a:gd name="T27" fmla="*/ 28 h 126"/>
                <a:gd name="T28" fmla="*/ 106 w 124"/>
                <a:gd name="T29" fmla="*/ 20 h 126"/>
                <a:gd name="T30" fmla="*/ 98 w 124"/>
                <a:gd name="T31" fmla="*/ 12 h 126"/>
                <a:gd name="T32" fmla="*/ 86 w 124"/>
                <a:gd name="T33" fmla="*/ 6 h 126"/>
                <a:gd name="T34" fmla="*/ 74 w 124"/>
                <a:gd name="T35" fmla="*/ 2 h 126"/>
                <a:gd name="T36" fmla="*/ 62 w 124"/>
                <a:gd name="T37" fmla="*/ 0 h 126"/>
                <a:gd name="T38" fmla="*/ 62 w 124"/>
                <a:gd name="T39" fmla="*/ 0 h 126"/>
                <a:gd name="T40" fmla="*/ 50 w 124"/>
                <a:gd name="T41" fmla="*/ 2 h 126"/>
                <a:gd name="T42" fmla="*/ 38 w 124"/>
                <a:gd name="T43" fmla="*/ 6 h 126"/>
                <a:gd name="T44" fmla="*/ 28 w 124"/>
                <a:gd name="T45" fmla="*/ 12 h 126"/>
                <a:gd name="T46" fmla="*/ 18 w 124"/>
                <a:gd name="T47" fmla="*/ 20 h 126"/>
                <a:gd name="T48" fmla="*/ 10 w 124"/>
                <a:gd name="T49" fmla="*/ 28 h 126"/>
                <a:gd name="T50" fmla="*/ 4 w 124"/>
                <a:gd name="T51" fmla="*/ 40 h 126"/>
                <a:gd name="T52" fmla="*/ 0 w 124"/>
                <a:gd name="T53" fmla="*/ 50 h 126"/>
                <a:gd name="T54" fmla="*/ 0 w 124"/>
                <a:gd name="T55" fmla="*/ 64 h 126"/>
                <a:gd name="T56" fmla="*/ 0 w 124"/>
                <a:gd name="T57" fmla="*/ 64 h 126"/>
                <a:gd name="T58" fmla="*/ 0 w 124"/>
                <a:gd name="T59" fmla="*/ 76 h 126"/>
                <a:gd name="T60" fmla="*/ 4 w 124"/>
                <a:gd name="T61" fmla="*/ 88 h 126"/>
                <a:gd name="T62" fmla="*/ 10 w 124"/>
                <a:gd name="T63" fmla="*/ 98 h 126"/>
                <a:gd name="T64" fmla="*/ 18 w 124"/>
                <a:gd name="T65" fmla="*/ 108 h 126"/>
                <a:gd name="T66" fmla="*/ 28 w 124"/>
                <a:gd name="T67" fmla="*/ 116 h 126"/>
                <a:gd name="T68" fmla="*/ 38 w 124"/>
                <a:gd name="T69" fmla="*/ 122 h 126"/>
                <a:gd name="T70" fmla="*/ 50 w 124"/>
                <a:gd name="T71" fmla="*/ 124 h 126"/>
                <a:gd name="T72" fmla="*/ 62 w 124"/>
                <a:gd name="T73" fmla="*/ 126 h 126"/>
                <a:gd name="T74" fmla="*/ 62 w 124"/>
                <a:gd name="T7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6">
                  <a:moveTo>
                    <a:pt x="62" y="126"/>
                  </a:moveTo>
                  <a:lnTo>
                    <a:pt x="62" y="126"/>
                  </a:lnTo>
                  <a:lnTo>
                    <a:pt x="74" y="124"/>
                  </a:lnTo>
                  <a:lnTo>
                    <a:pt x="86" y="122"/>
                  </a:lnTo>
                  <a:lnTo>
                    <a:pt x="98" y="116"/>
                  </a:lnTo>
                  <a:lnTo>
                    <a:pt x="106" y="108"/>
                  </a:lnTo>
                  <a:lnTo>
                    <a:pt x="114" y="98"/>
                  </a:lnTo>
                  <a:lnTo>
                    <a:pt x="120" y="88"/>
                  </a:lnTo>
                  <a:lnTo>
                    <a:pt x="124" y="76"/>
                  </a:lnTo>
                  <a:lnTo>
                    <a:pt x="124" y="64"/>
                  </a:lnTo>
                  <a:lnTo>
                    <a:pt x="124" y="64"/>
                  </a:lnTo>
                  <a:lnTo>
                    <a:pt x="124" y="50"/>
                  </a:lnTo>
                  <a:lnTo>
                    <a:pt x="120" y="40"/>
                  </a:lnTo>
                  <a:lnTo>
                    <a:pt x="114" y="28"/>
                  </a:lnTo>
                  <a:lnTo>
                    <a:pt x="106" y="20"/>
                  </a:lnTo>
                  <a:lnTo>
                    <a:pt x="98" y="12"/>
                  </a:lnTo>
                  <a:lnTo>
                    <a:pt x="86" y="6"/>
                  </a:lnTo>
                  <a:lnTo>
                    <a:pt x="74" y="2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0" y="2"/>
                  </a:lnTo>
                  <a:lnTo>
                    <a:pt x="38" y="6"/>
                  </a:lnTo>
                  <a:lnTo>
                    <a:pt x="28" y="12"/>
                  </a:lnTo>
                  <a:lnTo>
                    <a:pt x="18" y="20"/>
                  </a:lnTo>
                  <a:lnTo>
                    <a:pt x="10" y="28"/>
                  </a:lnTo>
                  <a:lnTo>
                    <a:pt x="4" y="40"/>
                  </a:lnTo>
                  <a:lnTo>
                    <a:pt x="0" y="5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76"/>
                  </a:lnTo>
                  <a:lnTo>
                    <a:pt x="4" y="88"/>
                  </a:lnTo>
                  <a:lnTo>
                    <a:pt x="10" y="98"/>
                  </a:lnTo>
                  <a:lnTo>
                    <a:pt x="18" y="108"/>
                  </a:lnTo>
                  <a:lnTo>
                    <a:pt x="28" y="116"/>
                  </a:lnTo>
                  <a:lnTo>
                    <a:pt x="38" y="122"/>
                  </a:lnTo>
                  <a:lnTo>
                    <a:pt x="50" y="124"/>
                  </a:lnTo>
                  <a:lnTo>
                    <a:pt x="62" y="126"/>
                  </a:lnTo>
                  <a:lnTo>
                    <a:pt x="62" y="126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2"/>
            <p:cNvSpPr>
              <a:spLocks/>
            </p:cNvSpPr>
            <p:nvPr/>
          </p:nvSpPr>
          <p:spPr bwMode="auto">
            <a:xfrm>
              <a:off x="3582988" y="3103563"/>
              <a:ext cx="79375" cy="82550"/>
            </a:xfrm>
            <a:custGeom>
              <a:avLst/>
              <a:gdLst>
                <a:gd name="T0" fmla="*/ 26 w 50"/>
                <a:gd name="T1" fmla="*/ 52 h 52"/>
                <a:gd name="T2" fmla="*/ 26 w 50"/>
                <a:gd name="T3" fmla="*/ 52 h 52"/>
                <a:gd name="T4" fmla="*/ 36 w 50"/>
                <a:gd name="T5" fmla="*/ 50 h 52"/>
                <a:gd name="T6" fmla="*/ 44 w 50"/>
                <a:gd name="T7" fmla="*/ 44 h 52"/>
                <a:gd name="T8" fmla="*/ 48 w 50"/>
                <a:gd name="T9" fmla="*/ 36 h 52"/>
                <a:gd name="T10" fmla="*/ 50 w 50"/>
                <a:gd name="T11" fmla="*/ 26 h 52"/>
                <a:gd name="T12" fmla="*/ 50 w 50"/>
                <a:gd name="T13" fmla="*/ 26 h 52"/>
                <a:gd name="T14" fmla="*/ 48 w 50"/>
                <a:gd name="T15" fmla="*/ 16 h 52"/>
                <a:gd name="T16" fmla="*/ 44 w 50"/>
                <a:gd name="T17" fmla="*/ 8 h 52"/>
                <a:gd name="T18" fmla="*/ 36 w 50"/>
                <a:gd name="T19" fmla="*/ 2 h 52"/>
                <a:gd name="T20" fmla="*/ 26 w 50"/>
                <a:gd name="T21" fmla="*/ 0 h 52"/>
                <a:gd name="T22" fmla="*/ 26 w 50"/>
                <a:gd name="T23" fmla="*/ 0 h 52"/>
                <a:gd name="T24" fmla="*/ 14 w 50"/>
                <a:gd name="T25" fmla="*/ 2 h 52"/>
                <a:gd name="T26" fmla="*/ 6 w 50"/>
                <a:gd name="T27" fmla="*/ 8 h 52"/>
                <a:gd name="T28" fmla="*/ 2 w 50"/>
                <a:gd name="T29" fmla="*/ 16 h 52"/>
                <a:gd name="T30" fmla="*/ 0 w 50"/>
                <a:gd name="T31" fmla="*/ 26 h 52"/>
                <a:gd name="T32" fmla="*/ 0 w 50"/>
                <a:gd name="T33" fmla="*/ 26 h 52"/>
                <a:gd name="T34" fmla="*/ 2 w 50"/>
                <a:gd name="T35" fmla="*/ 36 h 52"/>
                <a:gd name="T36" fmla="*/ 6 w 50"/>
                <a:gd name="T37" fmla="*/ 44 h 52"/>
                <a:gd name="T38" fmla="*/ 14 w 50"/>
                <a:gd name="T39" fmla="*/ 50 h 52"/>
                <a:gd name="T40" fmla="*/ 26 w 50"/>
                <a:gd name="T41" fmla="*/ 52 h 52"/>
                <a:gd name="T42" fmla="*/ 26 w 50"/>
                <a:gd name="T4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0" h="52">
                  <a:moveTo>
                    <a:pt x="26" y="52"/>
                  </a:moveTo>
                  <a:lnTo>
                    <a:pt x="26" y="52"/>
                  </a:lnTo>
                  <a:lnTo>
                    <a:pt x="36" y="50"/>
                  </a:lnTo>
                  <a:lnTo>
                    <a:pt x="44" y="44"/>
                  </a:lnTo>
                  <a:lnTo>
                    <a:pt x="48" y="3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48" y="16"/>
                  </a:lnTo>
                  <a:lnTo>
                    <a:pt x="44" y="8"/>
                  </a:lnTo>
                  <a:lnTo>
                    <a:pt x="3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14" y="2"/>
                  </a:lnTo>
                  <a:lnTo>
                    <a:pt x="6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36"/>
                  </a:lnTo>
                  <a:lnTo>
                    <a:pt x="6" y="44"/>
                  </a:lnTo>
                  <a:lnTo>
                    <a:pt x="14" y="50"/>
                  </a:lnTo>
                  <a:lnTo>
                    <a:pt x="26" y="52"/>
                  </a:lnTo>
                  <a:lnTo>
                    <a:pt x="26" y="52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3"/>
            <p:cNvSpPr>
              <a:spLocks/>
            </p:cNvSpPr>
            <p:nvPr/>
          </p:nvSpPr>
          <p:spPr bwMode="auto">
            <a:xfrm>
              <a:off x="3306763" y="3548063"/>
              <a:ext cx="196850" cy="196850"/>
            </a:xfrm>
            <a:custGeom>
              <a:avLst/>
              <a:gdLst>
                <a:gd name="T0" fmla="*/ 62 w 124"/>
                <a:gd name="T1" fmla="*/ 124 h 124"/>
                <a:gd name="T2" fmla="*/ 62 w 124"/>
                <a:gd name="T3" fmla="*/ 124 h 124"/>
                <a:gd name="T4" fmla="*/ 74 w 124"/>
                <a:gd name="T5" fmla="*/ 124 h 124"/>
                <a:gd name="T6" fmla="*/ 86 w 124"/>
                <a:gd name="T7" fmla="*/ 120 h 124"/>
                <a:gd name="T8" fmla="*/ 96 w 124"/>
                <a:gd name="T9" fmla="*/ 114 h 124"/>
                <a:gd name="T10" fmla="*/ 106 w 124"/>
                <a:gd name="T11" fmla="*/ 106 h 124"/>
                <a:gd name="T12" fmla="*/ 114 w 124"/>
                <a:gd name="T13" fmla="*/ 98 h 124"/>
                <a:gd name="T14" fmla="*/ 118 w 124"/>
                <a:gd name="T15" fmla="*/ 86 h 124"/>
                <a:gd name="T16" fmla="*/ 122 w 124"/>
                <a:gd name="T17" fmla="*/ 74 h 124"/>
                <a:gd name="T18" fmla="*/ 124 w 124"/>
                <a:gd name="T19" fmla="*/ 62 h 124"/>
                <a:gd name="T20" fmla="*/ 124 w 124"/>
                <a:gd name="T21" fmla="*/ 62 h 124"/>
                <a:gd name="T22" fmla="*/ 122 w 124"/>
                <a:gd name="T23" fmla="*/ 50 h 124"/>
                <a:gd name="T24" fmla="*/ 118 w 124"/>
                <a:gd name="T25" fmla="*/ 38 h 124"/>
                <a:gd name="T26" fmla="*/ 114 w 124"/>
                <a:gd name="T27" fmla="*/ 28 h 124"/>
                <a:gd name="T28" fmla="*/ 106 w 124"/>
                <a:gd name="T29" fmla="*/ 18 h 124"/>
                <a:gd name="T30" fmla="*/ 96 w 124"/>
                <a:gd name="T31" fmla="*/ 10 h 124"/>
                <a:gd name="T32" fmla="*/ 86 w 124"/>
                <a:gd name="T33" fmla="*/ 4 h 124"/>
                <a:gd name="T34" fmla="*/ 74 w 124"/>
                <a:gd name="T35" fmla="*/ 2 h 124"/>
                <a:gd name="T36" fmla="*/ 62 w 124"/>
                <a:gd name="T37" fmla="*/ 0 h 124"/>
                <a:gd name="T38" fmla="*/ 62 w 124"/>
                <a:gd name="T39" fmla="*/ 0 h 124"/>
                <a:gd name="T40" fmla="*/ 48 w 124"/>
                <a:gd name="T41" fmla="*/ 2 h 124"/>
                <a:gd name="T42" fmla="*/ 38 w 124"/>
                <a:gd name="T43" fmla="*/ 4 h 124"/>
                <a:gd name="T44" fmla="*/ 26 w 124"/>
                <a:gd name="T45" fmla="*/ 10 h 124"/>
                <a:gd name="T46" fmla="*/ 18 w 124"/>
                <a:gd name="T47" fmla="*/ 18 h 124"/>
                <a:gd name="T48" fmla="*/ 10 w 124"/>
                <a:gd name="T49" fmla="*/ 28 h 124"/>
                <a:gd name="T50" fmla="*/ 4 w 124"/>
                <a:gd name="T51" fmla="*/ 38 h 124"/>
                <a:gd name="T52" fmla="*/ 0 w 124"/>
                <a:gd name="T53" fmla="*/ 50 h 124"/>
                <a:gd name="T54" fmla="*/ 0 w 124"/>
                <a:gd name="T55" fmla="*/ 62 h 124"/>
                <a:gd name="T56" fmla="*/ 0 w 124"/>
                <a:gd name="T57" fmla="*/ 62 h 124"/>
                <a:gd name="T58" fmla="*/ 0 w 124"/>
                <a:gd name="T59" fmla="*/ 74 h 124"/>
                <a:gd name="T60" fmla="*/ 4 w 124"/>
                <a:gd name="T61" fmla="*/ 86 h 124"/>
                <a:gd name="T62" fmla="*/ 10 w 124"/>
                <a:gd name="T63" fmla="*/ 98 h 124"/>
                <a:gd name="T64" fmla="*/ 18 w 124"/>
                <a:gd name="T65" fmla="*/ 106 h 124"/>
                <a:gd name="T66" fmla="*/ 26 w 124"/>
                <a:gd name="T67" fmla="*/ 114 h 124"/>
                <a:gd name="T68" fmla="*/ 38 w 124"/>
                <a:gd name="T69" fmla="*/ 120 h 124"/>
                <a:gd name="T70" fmla="*/ 48 w 124"/>
                <a:gd name="T71" fmla="*/ 124 h 124"/>
                <a:gd name="T72" fmla="*/ 62 w 124"/>
                <a:gd name="T73" fmla="*/ 124 h 124"/>
                <a:gd name="T74" fmla="*/ 62 w 124"/>
                <a:gd name="T7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4">
                  <a:moveTo>
                    <a:pt x="62" y="124"/>
                  </a:moveTo>
                  <a:lnTo>
                    <a:pt x="62" y="124"/>
                  </a:lnTo>
                  <a:lnTo>
                    <a:pt x="74" y="124"/>
                  </a:lnTo>
                  <a:lnTo>
                    <a:pt x="86" y="120"/>
                  </a:lnTo>
                  <a:lnTo>
                    <a:pt x="96" y="114"/>
                  </a:lnTo>
                  <a:lnTo>
                    <a:pt x="106" y="106"/>
                  </a:lnTo>
                  <a:lnTo>
                    <a:pt x="114" y="98"/>
                  </a:lnTo>
                  <a:lnTo>
                    <a:pt x="118" y="86"/>
                  </a:lnTo>
                  <a:lnTo>
                    <a:pt x="122" y="74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2" y="50"/>
                  </a:lnTo>
                  <a:lnTo>
                    <a:pt x="118" y="38"/>
                  </a:lnTo>
                  <a:lnTo>
                    <a:pt x="114" y="28"/>
                  </a:lnTo>
                  <a:lnTo>
                    <a:pt x="106" y="18"/>
                  </a:lnTo>
                  <a:lnTo>
                    <a:pt x="96" y="10"/>
                  </a:lnTo>
                  <a:lnTo>
                    <a:pt x="86" y="4"/>
                  </a:lnTo>
                  <a:lnTo>
                    <a:pt x="74" y="2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48" y="2"/>
                  </a:lnTo>
                  <a:lnTo>
                    <a:pt x="38" y="4"/>
                  </a:lnTo>
                  <a:lnTo>
                    <a:pt x="26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4" y="38"/>
                  </a:lnTo>
                  <a:lnTo>
                    <a:pt x="0" y="50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74"/>
                  </a:lnTo>
                  <a:lnTo>
                    <a:pt x="4" y="86"/>
                  </a:lnTo>
                  <a:lnTo>
                    <a:pt x="10" y="98"/>
                  </a:lnTo>
                  <a:lnTo>
                    <a:pt x="18" y="106"/>
                  </a:lnTo>
                  <a:lnTo>
                    <a:pt x="26" y="114"/>
                  </a:lnTo>
                  <a:lnTo>
                    <a:pt x="38" y="120"/>
                  </a:lnTo>
                  <a:lnTo>
                    <a:pt x="48" y="124"/>
                  </a:lnTo>
                  <a:lnTo>
                    <a:pt x="62" y="124"/>
                  </a:lnTo>
                  <a:lnTo>
                    <a:pt x="62" y="124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4"/>
            <p:cNvSpPr>
              <a:spLocks/>
            </p:cNvSpPr>
            <p:nvPr/>
          </p:nvSpPr>
          <p:spPr bwMode="auto">
            <a:xfrm>
              <a:off x="4119563" y="2982913"/>
              <a:ext cx="133350" cy="133350"/>
            </a:xfrm>
            <a:custGeom>
              <a:avLst/>
              <a:gdLst>
                <a:gd name="T0" fmla="*/ 42 w 84"/>
                <a:gd name="T1" fmla="*/ 84 h 84"/>
                <a:gd name="T2" fmla="*/ 42 w 84"/>
                <a:gd name="T3" fmla="*/ 84 h 84"/>
                <a:gd name="T4" fmla="*/ 50 w 84"/>
                <a:gd name="T5" fmla="*/ 84 h 84"/>
                <a:gd name="T6" fmla="*/ 58 w 84"/>
                <a:gd name="T7" fmla="*/ 82 h 84"/>
                <a:gd name="T8" fmla="*/ 66 w 84"/>
                <a:gd name="T9" fmla="*/ 78 h 84"/>
                <a:gd name="T10" fmla="*/ 72 w 84"/>
                <a:gd name="T11" fmla="*/ 72 h 84"/>
                <a:gd name="T12" fmla="*/ 78 w 84"/>
                <a:gd name="T13" fmla="*/ 66 h 84"/>
                <a:gd name="T14" fmla="*/ 80 w 84"/>
                <a:gd name="T15" fmla="*/ 58 h 84"/>
                <a:gd name="T16" fmla="*/ 84 w 84"/>
                <a:gd name="T17" fmla="*/ 50 h 84"/>
                <a:gd name="T18" fmla="*/ 84 w 84"/>
                <a:gd name="T19" fmla="*/ 42 h 84"/>
                <a:gd name="T20" fmla="*/ 84 w 84"/>
                <a:gd name="T21" fmla="*/ 42 h 84"/>
                <a:gd name="T22" fmla="*/ 84 w 84"/>
                <a:gd name="T23" fmla="*/ 34 h 84"/>
                <a:gd name="T24" fmla="*/ 80 w 84"/>
                <a:gd name="T25" fmla="*/ 26 h 84"/>
                <a:gd name="T26" fmla="*/ 78 w 84"/>
                <a:gd name="T27" fmla="*/ 20 h 84"/>
                <a:gd name="T28" fmla="*/ 72 w 84"/>
                <a:gd name="T29" fmla="*/ 12 h 84"/>
                <a:gd name="T30" fmla="*/ 66 w 84"/>
                <a:gd name="T31" fmla="*/ 8 h 84"/>
                <a:gd name="T32" fmla="*/ 58 w 84"/>
                <a:gd name="T33" fmla="*/ 4 h 84"/>
                <a:gd name="T34" fmla="*/ 50 w 84"/>
                <a:gd name="T35" fmla="*/ 2 h 84"/>
                <a:gd name="T36" fmla="*/ 42 w 84"/>
                <a:gd name="T37" fmla="*/ 0 h 84"/>
                <a:gd name="T38" fmla="*/ 42 w 84"/>
                <a:gd name="T39" fmla="*/ 0 h 84"/>
                <a:gd name="T40" fmla="*/ 34 w 84"/>
                <a:gd name="T41" fmla="*/ 2 h 84"/>
                <a:gd name="T42" fmla="*/ 26 w 84"/>
                <a:gd name="T43" fmla="*/ 4 h 84"/>
                <a:gd name="T44" fmla="*/ 20 w 84"/>
                <a:gd name="T45" fmla="*/ 8 h 84"/>
                <a:gd name="T46" fmla="*/ 12 w 84"/>
                <a:gd name="T47" fmla="*/ 12 h 84"/>
                <a:gd name="T48" fmla="*/ 8 w 84"/>
                <a:gd name="T49" fmla="*/ 20 h 84"/>
                <a:gd name="T50" fmla="*/ 4 w 84"/>
                <a:gd name="T51" fmla="*/ 26 h 84"/>
                <a:gd name="T52" fmla="*/ 2 w 84"/>
                <a:gd name="T53" fmla="*/ 34 h 84"/>
                <a:gd name="T54" fmla="*/ 0 w 84"/>
                <a:gd name="T55" fmla="*/ 42 h 84"/>
                <a:gd name="T56" fmla="*/ 0 w 84"/>
                <a:gd name="T57" fmla="*/ 42 h 84"/>
                <a:gd name="T58" fmla="*/ 2 w 84"/>
                <a:gd name="T59" fmla="*/ 50 h 84"/>
                <a:gd name="T60" fmla="*/ 4 w 84"/>
                <a:gd name="T61" fmla="*/ 58 h 84"/>
                <a:gd name="T62" fmla="*/ 8 w 84"/>
                <a:gd name="T63" fmla="*/ 66 h 84"/>
                <a:gd name="T64" fmla="*/ 12 w 84"/>
                <a:gd name="T65" fmla="*/ 72 h 84"/>
                <a:gd name="T66" fmla="*/ 20 w 84"/>
                <a:gd name="T67" fmla="*/ 78 h 84"/>
                <a:gd name="T68" fmla="*/ 26 w 84"/>
                <a:gd name="T69" fmla="*/ 82 h 84"/>
                <a:gd name="T70" fmla="*/ 34 w 84"/>
                <a:gd name="T71" fmla="*/ 84 h 84"/>
                <a:gd name="T72" fmla="*/ 42 w 84"/>
                <a:gd name="T73" fmla="*/ 84 h 84"/>
                <a:gd name="T74" fmla="*/ 42 w 84"/>
                <a:gd name="T7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4" h="84">
                  <a:moveTo>
                    <a:pt x="42" y="84"/>
                  </a:moveTo>
                  <a:lnTo>
                    <a:pt x="42" y="84"/>
                  </a:lnTo>
                  <a:lnTo>
                    <a:pt x="50" y="84"/>
                  </a:lnTo>
                  <a:lnTo>
                    <a:pt x="58" y="82"/>
                  </a:lnTo>
                  <a:lnTo>
                    <a:pt x="66" y="78"/>
                  </a:lnTo>
                  <a:lnTo>
                    <a:pt x="72" y="72"/>
                  </a:lnTo>
                  <a:lnTo>
                    <a:pt x="78" y="66"/>
                  </a:lnTo>
                  <a:lnTo>
                    <a:pt x="80" y="58"/>
                  </a:lnTo>
                  <a:lnTo>
                    <a:pt x="84" y="50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4" y="34"/>
                  </a:lnTo>
                  <a:lnTo>
                    <a:pt x="80" y="26"/>
                  </a:lnTo>
                  <a:lnTo>
                    <a:pt x="78" y="20"/>
                  </a:lnTo>
                  <a:lnTo>
                    <a:pt x="72" y="12"/>
                  </a:lnTo>
                  <a:lnTo>
                    <a:pt x="66" y="8"/>
                  </a:lnTo>
                  <a:lnTo>
                    <a:pt x="58" y="4"/>
                  </a:lnTo>
                  <a:lnTo>
                    <a:pt x="50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2"/>
                  </a:lnTo>
                  <a:lnTo>
                    <a:pt x="26" y="4"/>
                  </a:lnTo>
                  <a:lnTo>
                    <a:pt x="20" y="8"/>
                  </a:lnTo>
                  <a:lnTo>
                    <a:pt x="12" y="12"/>
                  </a:lnTo>
                  <a:lnTo>
                    <a:pt x="8" y="20"/>
                  </a:lnTo>
                  <a:lnTo>
                    <a:pt x="4" y="26"/>
                  </a:lnTo>
                  <a:lnTo>
                    <a:pt x="2" y="3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2" y="50"/>
                  </a:lnTo>
                  <a:lnTo>
                    <a:pt x="4" y="58"/>
                  </a:lnTo>
                  <a:lnTo>
                    <a:pt x="8" y="66"/>
                  </a:lnTo>
                  <a:lnTo>
                    <a:pt x="12" y="72"/>
                  </a:lnTo>
                  <a:lnTo>
                    <a:pt x="20" y="78"/>
                  </a:lnTo>
                  <a:lnTo>
                    <a:pt x="26" y="82"/>
                  </a:lnTo>
                  <a:lnTo>
                    <a:pt x="34" y="84"/>
                  </a:lnTo>
                  <a:lnTo>
                    <a:pt x="42" y="84"/>
                  </a:lnTo>
                  <a:lnTo>
                    <a:pt x="42" y="84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5"/>
            <p:cNvSpPr>
              <a:spLocks/>
            </p:cNvSpPr>
            <p:nvPr/>
          </p:nvSpPr>
          <p:spPr bwMode="auto">
            <a:xfrm>
              <a:off x="3843338" y="3611563"/>
              <a:ext cx="117475" cy="117475"/>
            </a:xfrm>
            <a:custGeom>
              <a:avLst/>
              <a:gdLst>
                <a:gd name="T0" fmla="*/ 38 w 74"/>
                <a:gd name="T1" fmla="*/ 74 h 74"/>
                <a:gd name="T2" fmla="*/ 38 w 74"/>
                <a:gd name="T3" fmla="*/ 74 h 74"/>
                <a:gd name="T4" fmla="*/ 44 w 74"/>
                <a:gd name="T5" fmla="*/ 74 h 74"/>
                <a:gd name="T6" fmla="*/ 52 w 74"/>
                <a:gd name="T7" fmla="*/ 72 h 74"/>
                <a:gd name="T8" fmla="*/ 58 w 74"/>
                <a:gd name="T9" fmla="*/ 68 h 74"/>
                <a:gd name="T10" fmla="*/ 64 w 74"/>
                <a:gd name="T11" fmla="*/ 64 h 74"/>
                <a:gd name="T12" fmla="*/ 68 w 74"/>
                <a:gd name="T13" fmla="*/ 58 h 74"/>
                <a:gd name="T14" fmla="*/ 72 w 74"/>
                <a:gd name="T15" fmla="*/ 52 h 74"/>
                <a:gd name="T16" fmla="*/ 74 w 74"/>
                <a:gd name="T17" fmla="*/ 44 h 74"/>
                <a:gd name="T18" fmla="*/ 74 w 74"/>
                <a:gd name="T19" fmla="*/ 38 h 74"/>
                <a:gd name="T20" fmla="*/ 74 w 74"/>
                <a:gd name="T21" fmla="*/ 38 h 74"/>
                <a:gd name="T22" fmla="*/ 74 w 74"/>
                <a:gd name="T23" fmla="*/ 30 h 74"/>
                <a:gd name="T24" fmla="*/ 72 w 74"/>
                <a:gd name="T25" fmla="*/ 22 h 74"/>
                <a:gd name="T26" fmla="*/ 68 w 74"/>
                <a:gd name="T27" fmla="*/ 16 h 74"/>
                <a:gd name="T28" fmla="*/ 64 w 74"/>
                <a:gd name="T29" fmla="*/ 10 h 74"/>
                <a:gd name="T30" fmla="*/ 58 w 74"/>
                <a:gd name="T31" fmla="*/ 6 h 74"/>
                <a:gd name="T32" fmla="*/ 52 w 74"/>
                <a:gd name="T33" fmla="*/ 2 h 74"/>
                <a:gd name="T34" fmla="*/ 44 w 74"/>
                <a:gd name="T35" fmla="*/ 0 h 74"/>
                <a:gd name="T36" fmla="*/ 38 w 74"/>
                <a:gd name="T37" fmla="*/ 0 h 74"/>
                <a:gd name="T38" fmla="*/ 38 w 74"/>
                <a:gd name="T39" fmla="*/ 0 h 74"/>
                <a:gd name="T40" fmla="*/ 30 w 74"/>
                <a:gd name="T41" fmla="*/ 0 h 74"/>
                <a:gd name="T42" fmla="*/ 22 w 74"/>
                <a:gd name="T43" fmla="*/ 2 h 74"/>
                <a:gd name="T44" fmla="*/ 16 w 74"/>
                <a:gd name="T45" fmla="*/ 6 h 74"/>
                <a:gd name="T46" fmla="*/ 10 w 74"/>
                <a:gd name="T47" fmla="*/ 10 h 74"/>
                <a:gd name="T48" fmla="*/ 6 w 74"/>
                <a:gd name="T49" fmla="*/ 16 h 74"/>
                <a:gd name="T50" fmla="*/ 2 w 74"/>
                <a:gd name="T51" fmla="*/ 22 h 74"/>
                <a:gd name="T52" fmla="*/ 0 w 74"/>
                <a:gd name="T53" fmla="*/ 30 h 74"/>
                <a:gd name="T54" fmla="*/ 0 w 74"/>
                <a:gd name="T55" fmla="*/ 38 h 74"/>
                <a:gd name="T56" fmla="*/ 0 w 74"/>
                <a:gd name="T57" fmla="*/ 38 h 74"/>
                <a:gd name="T58" fmla="*/ 0 w 74"/>
                <a:gd name="T59" fmla="*/ 44 h 74"/>
                <a:gd name="T60" fmla="*/ 2 w 74"/>
                <a:gd name="T61" fmla="*/ 52 h 74"/>
                <a:gd name="T62" fmla="*/ 6 w 74"/>
                <a:gd name="T63" fmla="*/ 58 h 74"/>
                <a:gd name="T64" fmla="*/ 10 w 74"/>
                <a:gd name="T65" fmla="*/ 64 h 74"/>
                <a:gd name="T66" fmla="*/ 16 w 74"/>
                <a:gd name="T67" fmla="*/ 68 h 74"/>
                <a:gd name="T68" fmla="*/ 22 w 74"/>
                <a:gd name="T69" fmla="*/ 72 h 74"/>
                <a:gd name="T70" fmla="*/ 30 w 74"/>
                <a:gd name="T71" fmla="*/ 74 h 74"/>
                <a:gd name="T72" fmla="*/ 38 w 74"/>
                <a:gd name="T73" fmla="*/ 74 h 74"/>
                <a:gd name="T74" fmla="*/ 38 w 74"/>
                <a:gd name="T7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4" h="74">
                  <a:moveTo>
                    <a:pt x="38" y="74"/>
                  </a:moveTo>
                  <a:lnTo>
                    <a:pt x="38" y="74"/>
                  </a:lnTo>
                  <a:lnTo>
                    <a:pt x="44" y="74"/>
                  </a:lnTo>
                  <a:lnTo>
                    <a:pt x="52" y="72"/>
                  </a:lnTo>
                  <a:lnTo>
                    <a:pt x="58" y="68"/>
                  </a:lnTo>
                  <a:lnTo>
                    <a:pt x="64" y="64"/>
                  </a:lnTo>
                  <a:lnTo>
                    <a:pt x="68" y="58"/>
                  </a:lnTo>
                  <a:lnTo>
                    <a:pt x="72" y="52"/>
                  </a:lnTo>
                  <a:lnTo>
                    <a:pt x="74" y="44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30"/>
                  </a:lnTo>
                  <a:lnTo>
                    <a:pt x="72" y="22"/>
                  </a:lnTo>
                  <a:lnTo>
                    <a:pt x="68" y="16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2" y="52"/>
                  </a:lnTo>
                  <a:lnTo>
                    <a:pt x="6" y="58"/>
                  </a:lnTo>
                  <a:lnTo>
                    <a:pt x="10" y="64"/>
                  </a:lnTo>
                  <a:lnTo>
                    <a:pt x="16" y="68"/>
                  </a:lnTo>
                  <a:lnTo>
                    <a:pt x="22" y="72"/>
                  </a:lnTo>
                  <a:lnTo>
                    <a:pt x="30" y="74"/>
                  </a:lnTo>
                  <a:lnTo>
                    <a:pt x="38" y="74"/>
                  </a:lnTo>
                  <a:lnTo>
                    <a:pt x="38" y="7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6"/>
            <p:cNvSpPr>
              <a:spLocks/>
            </p:cNvSpPr>
            <p:nvPr/>
          </p:nvSpPr>
          <p:spPr bwMode="auto">
            <a:xfrm>
              <a:off x="3675063" y="2982913"/>
              <a:ext cx="234950" cy="234950"/>
            </a:xfrm>
            <a:custGeom>
              <a:avLst/>
              <a:gdLst>
                <a:gd name="T0" fmla="*/ 74 w 148"/>
                <a:gd name="T1" fmla="*/ 148 h 148"/>
                <a:gd name="T2" fmla="*/ 74 w 148"/>
                <a:gd name="T3" fmla="*/ 148 h 148"/>
                <a:gd name="T4" fmla="*/ 90 w 148"/>
                <a:gd name="T5" fmla="*/ 146 h 148"/>
                <a:gd name="T6" fmla="*/ 102 w 148"/>
                <a:gd name="T7" fmla="*/ 142 h 148"/>
                <a:gd name="T8" fmla="*/ 116 w 148"/>
                <a:gd name="T9" fmla="*/ 136 h 148"/>
                <a:gd name="T10" fmla="*/ 126 w 148"/>
                <a:gd name="T11" fmla="*/ 126 h 148"/>
                <a:gd name="T12" fmla="*/ 136 w 148"/>
                <a:gd name="T13" fmla="*/ 116 h 148"/>
                <a:gd name="T14" fmla="*/ 142 w 148"/>
                <a:gd name="T15" fmla="*/ 104 h 148"/>
                <a:gd name="T16" fmla="*/ 146 w 148"/>
                <a:gd name="T17" fmla="*/ 90 h 148"/>
                <a:gd name="T18" fmla="*/ 148 w 148"/>
                <a:gd name="T19" fmla="*/ 74 h 148"/>
                <a:gd name="T20" fmla="*/ 148 w 148"/>
                <a:gd name="T21" fmla="*/ 74 h 148"/>
                <a:gd name="T22" fmla="*/ 146 w 148"/>
                <a:gd name="T23" fmla="*/ 60 h 148"/>
                <a:gd name="T24" fmla="*/ 142 w 148"/>
                <a:gd name="T25" fmla="*/ 46 h 148"/>
                <a:gd name="T26" fmla="*/ 136 w 148"/>
                <a:gd name="T27" fmla="*/ 34 h 148"/>
                <a:gd name="T28" fmla="*/ 126 w 148"/>
                <a:gd name="T29" fmla="*/ 22 h 148"/>
                <a:gd name="T30" fmla="*/ 116 w 148"/>
                <a:gd name="T31" fmla="*/ 14 h 148"/>
                <a:gd name="T32" fmla="*/ 102 w 148"/>
                <a:gd name="T33" fmla="*/ 6 h 148"/>
                <a:gd name="T34" fmla="*/ 90 w 148"/>
                <a:gd name="T35" fmla="*/ 2 h 148"/>
                <a:gd name="T36" fmla="*/ 74 w 148"/>
                <a:gd name="T37" fmla="*/ 0 h 148"/>
                <a:gd name="T38" fmla="*/ 74 w 148"/>
                <a:gd name="T39" fmla="*/ 0 h 148"/>
                <a:gd name="T40" fmla="*/ 60 w 148"/>
                <a:gd name="T41" fmla="*/ 2 h 148"/>
                <a:gd name="T42" fmla="*/ 46 w 148"/>
                <a:gd name="T43" fmla="*/ 6 h 148"/>
                <a:gd name="T44" fmla="*/ 34 w 148"/>
                <a:gd name="T45" fmla="*/ 14 h 148"/>
                <a:gd name="T46" fmla="*/ 22 w 148"/>
                <a:gd name="T47" fmla="*/ 22 h 148"/>
                <a:gd name="T48" fmla="*/ 14 w 148"/>
                <a:gd name="T49" fmla="*/ 34 h 148"/>
                <a:gd name="T50" fmla="*/ 6 w 148"/>
                <a:gd name="T51" fmla="*/ 46 h 148"/>
                <a:gd name="T52" fmla="*/ 2 w 148"/>
                <a:gd name="T53" fmla="*/ 60 h 148"/>
                <a:gd name="T54" fmla="*/ 0 w 148"/>
                <a:gd name="T55" fmla="*/ 74 h 148"/>
                <a:gd name="T56" fmla="*/ 0 w 148"/>
                <a:gd name="T57" fmla="*/ 74 h 148"/>
                <a:gd name="T58" fmla="*/ 2 w 148"/>
                <a:gd name="T59" fmla="*/ 90 h 148"/>
                <a:gd name="T60" fmla="*/ 6 w 148"/>
                <a:gd name="T61" fmla="*/ 104 h 148"/>
                <a:gd name="T62" fmla="*/ 14 w 148"/>
                <a:gd name="T63" fmla="*/ 116 h 148"/>
                <a:gd name="T64" fmla="*/ 22 w 148"/>
                <a:gd name="T65" fmla="*/ 126 h 148"/>
                <a:gd name="T66" fmla="*/ 34 w 148"/>
                <a:gd name="T67" fmla="*/ 136 h 148"/>
                <a:gd name="T68" fmla="*/ 46 w 148"/>
                <a:gd name="T69" fmla="*/ 142 h 148"/>
                <a:gd name="T70" fmla="*/ 60 w 148"/>
                <a:gd name="T71" fmla="*/ 146 h 148"/>
                <a:gd name="T72" fmla="*/ 74 w 148"/>
                <a:gd name="T73" fmla="*/ 148 h 148"/>
                <a:gd name="T74" fmla="*/ 74 w 148"/>
                <a:gd name="T7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8" h="148">
                  <a:moveTo>
                    <a:pt x="74" y="148"/>
                  </a:moveTo>
                  <a:lnTo>
                    <a:pt x="74" y="148"/>
                  </a:lnTo>
                  <a:lnTo>
                    <a:pt x="90" y="146"/>
                  </a:lnTo>
                  <a:lnTo>
                    <a:pt x="102" y="142"/>
                  </a:lnTo>
                  <a:lnTo>
                    <a:pt x="116" y="136"/>
                  </a:lnTo>
                  <a:lnTo>
                    <a:pt x="126" y="126"/>
                  </a:lnTo>
                  <a:lnTo>
                    <a:pt x="136" y="116"/>
                  </a:lnTo>
                  <a:lnTo>
                    <a:pt x="142" y="104"/>
                  </a:lnTo>
                  <a:lnTo>
                    <a:pt x="146" y="90"/>
                  </a:lnTo>
                  <a:lnTo>
                    <a:pt x="148" y="74"/>
                  </a:lnTo>
                  <a:lnTo>
                    <a:pt x="148" y="74"/>
                  </a:lnTo>
                  <a:lnTo>
                    <a:pt x="146" y="60"/>
                  </a:lnTo>
                  <a:lnTo>
                    <a:pt x="142" y="46"/>
                  </a:lnTo>
                  <a:lnTo>
                    <a:pt x="136" y="34"/>
                  </a:lnTo>
                  <a:lnTo>
                    <a:pt x="126" y="22"/>
                  </a:lnTo>
                  <a:lnTo>
                    <a:pt x="116" y="14"/>
                  </a:lnTo>
                  <a:lnTo>
                    <a:pt x="102" y="6"/>
                  </a:lnTo>
                  <a:lnTo>
                    <a:pt x="90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60" y="2"/>
                  </a:lnTo>
                  <a:lnTo>
                    <a:pt x="46" y="6"/>
                  </a:lnTo>
                  <a:lnTo>
                    <a:pt x="34" y="14"/>
                  </a:lnTo>
                  <a:lnTo>
                    <a:pt x="22" y="22"/>
                  </a:lnTo>
                  <a:lnTo>
                    <a:pt x="14" y="34"/>
                  </a:lnTo>
                  <a:lnTo>
                    <a:pt x="6" y="46"/>
                  </a:lnTo>
                  <a:lnTo>
                    <a:pt x="2" y="60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2" y="90"/>
                  </a:lnTo>
                  <a:lnTo>
                    <a:pt x="6" y="104"/>
                  </a:lnTo>
                  <a:lnTo>
                    <a:pt x="14" y="116"/>
                  </a:lnTo>
                  <a:lnTo>
                    <a:pt x="22" y="126"/>
                  </a:lnTo>
                  <a:lnTo>
                    <a:pt x="34" y="136"/>
                  </a:lnTo>
                  <a:lnTo>
                    <a:pt x="46" y="142"/>
                  </a:lnTo>
                  <a:lnTo>
                    <a:pt x="60" y="146"/>
                  </a:lnTo>
                  <a:lnTo>
                    <a:pt x="74" y="148"/>
                  </a:lnTo>
                  <a:lnTo>
                    <a:pt x="74" y="14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7"/>
            <p:cNvSpPr>
              <a:spLocks/>
            </p:cNvSpPr>
            <p:nvPr/>
          </p:nvSpPr>
          <p:spPr bwMode="auto">
            <a:xfrm>
              <a:off x="3821113" y="3262313"/>
              <a:ext cx="149225" cy="149225"/>
            </a:xfrm>
            <a:custGeom>
              <a:avLst/>
              <a:gdLst>
                <a:gd name="T0" fmla="*/ 48 w 94"/>
                <a:gd name="T1" fmla="*/ 94 h 94"/>
                <a:gd name="T2" fmla="*/ 48 w 94"/>
                <a:gd name="T3" fmla="*/ 94 h 94"/>
                <a:gd name="T4" fmla="*/ 56 w 94"/>
                <a:gd name="T5" fmla="*/ 94 h 94"/>
                <a:gd name="T6" fmla="*/ 66 w 94"/>
                <a:gd name="T7" fmla="*/ 90 h 94"/>
                <a:gd name="T8" fmla="*/ 74 w 94"/>
                <a:gd name="T9" fmla="*/ 86 h 94"/>
                <a:gd name="T10" fmla="*/ 80 w 94"/>
                <a:gd name="T11" fmla="*/ 80 h 94"/>
                <a:gd name="T12" fmla="*/ 86 w 94"/>
                <a:gd name="T13" fmla="*/ 74 h 94"/>
                <a:gd name="T14" fmla="*/ 90 w 94"/>
                <a:gd name="T15" fmla="*/ 66 h 94"/>
                <a:gd name="T16" fmla="*/ 94 w 94"/>
                <a:gd name="T17" fmla="*/ 56 h 94"/>
                <a:gd name="T18" fmla="*/ 94 w 94"/>
                <a:gd name="T19" fmla="*/ 48 h 94"/>
                <a:gd name="T20" fmla="*/ 94 w 94"/>
                <a:gd name="T21" fmla="*/ 48 h 94"/>
                <a:gd name="T22" fmla="*/ 94 w 94"/>
                <a:gd name="T23" fmla="*/ 38 h 94"/>
                <a:gd name="T24" fmla="*/ 90 w 94"/>
                <a:gd name="T25" fmla="*/ 30 h 94"/>
                <a:gd name="T26" fmla="*/ 86 w 94"/>
                <a:gd name="T27" fmla="*/ 22 h 94"/>
                <a:gd name="T28" fmla="*/ 80 w 94"/>
                <a:gd name="T29" fmla="*/ 14 h 94"/>
                <a:gd name="T30" fmla="*/ 74 w 94"/>
                <a:gd name="T31" fmla="*/ 8 h 94"/>
                <a:gd name="T32" fmla="*/ 66 w 94"/>
                <a:gd name="T33" fmla="*/ 4 h 94"/>
                <a:gd name="T34" fmla="*/ 56 w 94"/>
                <a:gd name="T35" fmla="*/ 2 h 94"/>
                <a:gd name="T36" fmla="*/ 48 w 94"/>
                <a:gd name="T37" fmla="*/ 0 h 94"/>
                <a:gd name="T38" fmla="*/ 48 w 94"/>
                <a:gd name="T39" fmla="*/ 0 h 94"/>
                <a:gd name="T40" fmla="*/ 38 w 94"/>
                <a:gd name="T41" fmla="*/ 2 h 94"/>
                <a:gd name="T42" fmla="*/ 28 w 94"/>
                <a:gd name="T43" fmla="*/ 4 h 94"/>
                <a:gd name="T44" fmla="*/ 22 w 94"/>
                <a:gd name="T45" fmla="*/ 8 h 94"/>
                <a:gd name="T46" fmla="*/ 14 w 94"/>
                <a:gd name="T47" fmla="*/ 14 h 94"/>
                <a:gd name="T48" fmla="*/ 8 w 94"/>
                <a:gd name="T49" fmla="*/ 22 h 94"/>
                <a:gd name="T50" fmla="*/ 4 w 94"/>
                <a:gd name="T51" fmla="*/ 30 h 94"/>
                <a:gd name="T52" fmla="*/ 2 w 94"/>
                <a:gd name="T53" fmla="*/ 38 h 94"/>
                <a:gd name="T54" fmla="*/ 0 w 94"/>
                <a:gd name="T55" fmla="*/ 48 h 94"/>
                <a:gd name="T56" fmla="*/ 0 w 94"/>
                <a:gd name="T57" fmla="*/ 48 h 94"/>
                <a:gd name="T58" fmla="*/ 2 w 94"/>
                <a:gd name="T59" fmla="*/ 56 h 94"/>
                <a:gd name="T60" fmla="*/ 4 w 94"/>
                <a:gd name="T61" fmla="*/ 66 h 94"/>
                <a:gd name="T62" fmla="*/ 8 w 94"/>
                <a:gd name="T63" fmla="*/ 74 h 94"/>
                <a:gd name="T64" fmla="*/ 14 w 94"/>
                <a:gd name="T65" fmla="*/ 80 h 94"/>
                <a:gd name="T66" fmla="*/ 22 w 94"/>
                <a:gd name="T67" fmla="*/ 86 h 94"/>
                <a:gd name="T68" fmla="*/ 28 w 94"/>
                <a:gd name="T69" fmla="*/ 90 h 94"/>
                <a:gd name="T70" fmla="*/ 38 w 94"/>
                <a:gd name="T71" fmla="*/ 94 h 94"/>
                <a:gd name="T72" fmla="*/ 48 w 94"/>
                <a:gd name="T73" fmla="*/ 94 h 94"/>
                <a:gd name="T74" fmla="*/ 48 w 94"/>
                <a:gd name="T7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4" h="94">
                  <a:moveTo>
                    <a:pt x="48" y="94"/>
                  </a:moveTo>
                  <a:lnTo>
                    <a:pt x="48" y="94"/>
                  </a:lnTo>
                  <a:lnTo>
                    <a:pt x="56" y="94"/>
                  </a:lnTo>
                  <a:lnTo>
                    <a:pt x="66" y="90"/>
                  </a:lnTo>
                  <a:lnTo>
                    <a:pt x="74" y="86"/>
                  </a:lnTo>
                  <a:lnTo>
                    <a:pt x="80" y="80"/>
                  </a:lnTo>
                  <a:lnTo>
                    <a:pt x="86" y="74"/>
                  </a:lnTo>
                  <a:lnTo>
                    <a:pt x="90" y="66"/>
                  </a:lnTo>
                  <a:lnTo>
                    <a:pt x="94" y="56"/>
                  </a:lnTo>
                  <a:lnTo>
                    <a:pt x="94" y="48"/>
                  </a:lnTo>
                  <a:lnTo>
                    <a:pt x="94" y="48"/>
                  </a:lnTo>
                  <a:lnTo>
                    <a:pt x="94" y="38"/>
                  </a:lnTo>
                  <a:lnTo>
                    <a:pt x="90" y="30"/>
                  </a:lnTo>
                  <a:lnTo>
                    <a:pt x="86" y="22"/>
                  </a:lnTo>
                  <a:lnTo>
                    <a:pt x="80" y="14"/>
                  </a:lnTo>
                  <a:lnTo>
                    <a:pt x="74" y="8"/>
                  </a:lnTo>
                  <a:lnTo>
                    <a:pt x="66" y="4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38" y="2"/>
                  </a:lnTo>
                  <a:lnTo>
                    <a:pt x="28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4" y="30"/>
                  </a:lnTo>
                  <a:lnTo>
                    <a:pt x="2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6"/>
                  </a:lnTo>
                  <a:lnTo>
                    <a:pt x="8" y="74"/>
                  </a:lnTo>
                  <a:lnTo>
                    <a:pt x="14" y="80"/>
                  </a:lnTo>
                  <a:lnTo>
                    <a:pt x="22" y="86"/>
                  </a:lnTo>
                  <a:lnTo>
                    <a:pt x="28" y="90"/>
                  </a:lnTo>
                  <a:lnTo>
                    <a:pt x="38" y="94"/>
                  </a:lnTo>
                  <a:lnTo>
                    <a:pt x="48" y="94"/>
                  </a:lnTo>
                  <a:lnTo>
                    <a:pt x="48" y="9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8"/>
            <p:cNvSpPr>
              <a:spLocks/>
            </p:cNvSpPr>
            <p:nvPr/>
          </p:nvSpPr>
          <p:spPr bwMode="auto">
            <a:xfrm>
              <a:off x="4192588" y="2535238"/>
              <a:ext cx="158750" cy="158750"/>
            </a:xfrm>
            <a:custGeom>
              <a:avLst/>
              <a:gdLst>
                <a:gd name="T0" fmla="*/ 50 w 100"/>
                <a:gd name="T1" fmla="*/ 100 h 100"/>
                <a:gd name="T2" fmla="*/ 50 w 100"/>
                <a:gd name="T3" fmla="*/ 100 h 100"/>
                <a:gd name="T4" fmla="*/ 60 w 100"/>
                <a:gd name="T5" fmla="*/ 100 h 100"/>
                <a:gd name="T6" fmla="*/ 70 w 100"/>
                <a:gd name="T7" fmla="*/ 96 h 100"/>
                <a:gd name="T8" fmla="*/ 78 w 100"/>
                <a:gd name="T9" fmla="*/ 92 h 100"/>
                <a:gd name="T10" fmla="*/ 86 w 100"/>
                <a:gd name="T11" fmla="*/ 86 h 100"/>
                <a:gd name="T12" fmla="*/ 92 w 100"/>
                <a:gd name="T13" fmla="*/ 78 h 100"/>
                <a:gd name="T14" fmla="*/ 96 w 100"/>
                <a:gd name="T15" fmla="*/ 70 h 100"/>
                <a:gd name="T16" fmla="*/ 100 w 100"/>
                <a:gd name="T17" fmla="*/ 60 h 100"/>
                <a:gd name="T18" fmla="*/ 100 w 100"/>
                <a:gd name="T19" fmla="*/ 50 h 100"/>
                <a:gd name="T20" fmla="*/ 100 w 100"/>
                <a:gd name="T21" fmla="*/ 50 h 100"/>
                <a:gd name="T22" fmla="*/ 100 w 100"/>
                <a:gd name="T23" fmla="*/ 40 h 100"/>
                <a:gd name="T24" fmla="*/ 96 w 100"/>
                <a:gd name="T25" fmla="*/ 30 h 100"/>
                <a:gd name="T26" fmla="*/ 92 w 100"/>
                <a:gd name="T27" fmla="*/ 22 h 100"/>
                <a:gd name="T28" fmla="*/ 86 w 100"/>
                <a:gd name="T29" fmla="*/ 14 h 100"/>
                <a:gd name="T30" fmla="*/ 78 w 100"/>
                <a:gd name="T31" fmla="*/ 8 h 100"/>
                <a:gd name="T32" fmla="*/ 70 w 100"/>
                <a:gd name="T33" fmla="*/ 4 h 100"/>
                <a:gd name="T34" fmla="*/ 60 w 100"/>
                <a:gd name="T35" fmla="*/ 0 h 100"/>
                <a:gd name="T36" fmla="*/ 50 w 100"/>
                <a:gd name="T37" fmla="*/ 0 h 100"/>
                <a:gd name="T38" fmla="*/ 50 w 100"/>
                <a:gd name="T39" fmla="*/ 0 h 100"/>
                <a:gd name="T40" fmla="*/ 40 w 100"/>
                <a:gd name="T41" fmla="*/ 0 h 100"/>
                <a:gd name="T42" fmla="*/ 30 w 100"/>
                <a:gd name="T43" fmla="*/ 4 h 100"/>
                <a:gd name="T44" fmla="*/ 22 w 100"/>
                <a:gd name="T45" fmla="*/ 8 h 100"/>
                <a:gd name="T46" fmla="*/ 14 w 100"/>
                <a:gd name="T47" fmla="*/ 14 h 100"/>
                <a:gd name="T48" fmla="*/ 8 w 100"/>
                <a:gd name="T49" fmla="*/ 22 h 100"/>
                <a:gd name="T50" fmla="*/ 4 w 100"/>
                <a:gd name="T51" fmla="*/ 30 h 100"/>
                <a:gd name="T52" fmla="*/ 0 w 100"/>
                <a:gd name="T53" fmla="*/ 40 h 100"/>
                <a:gd name="T54" fmla="*/ 0 w 100"/>
                <a:gd name="T55" fmla="*/ 50 h 100"/>
                <a:gd name="T56" fmla="*/ 0 w 100"/>
                <a:gd name="T57" fmla="*/ 50 h 100"/>
                <a:gd name="T58" fmla="*/ 0 w 100"/>
                <a:gd name="T59" fmla="*/ 60 h 100"/>
                <a:gd name="T60" fmla="*/ 4 w 100"/>
                <a:gd name="T61" fmla="*/ 70 h 100"/>
                <a:gd name="T62" fmla="*/ 8 w 100"/>
                <a:gd name="T63" fmla="*/ 78 h 100"/>
                <a:gd name="T64" fmla="*/ 14 w 100"/>
                <a:gd name="T65" fmla="*/ 86 h 100"/>
                <a:gd name="T66" fmla="*/ 22 w 100"/>
                <a:gd name="T67" fmla="*/ 92 h 100"/>
                <a:gd name="T68" fmla="*/ 30 w 100"/>
                <a:gd name="T69" fmla="*/ 96 h 100"/>
                <a:gd name="T70" fmla="*/ 40 w 100"/>
                <a:gd name="T71" fmla="*/ 100 h 100"/>
                <a:gd name="T72" fmla="*/ 50 w 100"/>
                <a:gd name="T73" fmla="*/ 100 h 100"/>
                <a:gd name="T74" fmla="*/ 50 w 100"/>
                <a:gd name="T7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100">
                  <a:moveTo>
                    <a:pt x="50" y="100"/>
                  </a:moveTo>
                  <a:lnTo>
                    <a:pt x="50" y="100"/>
                  </a:lnTo>
                  <a:lnTo>
                    <a:pt x="60" y="100"/>
                  </a:lnTo>
                  <a:lnTo>
                    <a:pt x="70" y="96"/>
                  </a:lnTo>
                  <a:lnTo>
                    <a:pt x="78" y="92"/>
                  </a:lnTo>
                  <a:lnTo>
                    <a:pt x="86" y="86"/>
                  </a:lnTo>
                  <a:lnTo>
                    <a:pt x="92" y="78"/>
                  </a:lnTo>
                  <a:lnTo>
                    <a:pt x="96" y="70"/>
                  </a:lnTo>
                  <a:lnTo>
                    <a:pt x="100" y="60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100" y="40"/>
                  </a:lnTo>
                  <a:lnTo>
                    <a:pt x="96" y="30"/>
                  </a:lnTo>
                  <a:lnTo>
                    <a:pt x="92" y="22"/>
                  </a:lnTo>
                  <a:lnTo>
                    <a:pt x="86" y="14"/>
                  </a:lnTo>
                  <a:lnTo>
                    <a:pt x="78" y="8"/>
                  </a:lnTo>
                  <a:lnTo>
                    <a:pt x="70" y="4"/>
                  </a:lnTo>
                  <a:lnTo>
                    <a:pt x="6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40" y="0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4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60"/>
                  </a:lnTo>
                  <a:lnTo>
                    <a:pt x="4" y="70"/>
                  </a:lnTo>
                  <a:lnTo>
                    <a:pt x="8" y="78"/>
                  </a:lnTo>
                  <a:lnTo>
                    <a:pt x="14" y="86"/>
                  </a:lnTo>
                  <a:lnTo>
                    <a:pt x="22" y="92"/>
                  </a:lnTo>
                  <a:lnTo>
                    <a:pt x="30" y="96"/>
                  </a:lnTo>
                  <a:lnTo>
                    <a:pt x="40" y="100"/>
                  </a:lnTo>
                  <a:lnTo>
                    <a:pt x="50" y="100"/>
                  </a:lnTo>
                  <a:lnTo>
                    <a:pt x="50" y="100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9"/>
            <p:cNvSpPr>
              <a:spLocks/>
            </p:cNvSpPr>
            <p:nvPr/>
          </p:nvSpPr>
          <p:spPr bwMode="auto">
            <a:xfrm>
              <a:off x="4976813" y="3360738"/>
              <a:ext cx="142875" cy="142875"/>
            </a:xfrm>
            <a:custGeom>
              <a:avLst/>
              <a:gdLst>
                <a:gd name="T0" fmla="*/ 46 w 90"/>
                <a:gd name="T1" fmla="*/ 90 h 90"/>
                <a:gd name="T2" fmla="*/ 46 w 90"/>
                <a:gd name="T3" fmla="*/ 90 h 90"/>
                <a:gd name="T4" fmla="*/ 54 w 90"/>
                <a:gd name="T5" fmla="*/ 88 h 90"/>
                <a:gd name="T6" fmla="*/ 62 w 90"/>
                <a:gd name="T7" fmla="*/ 86 h 90"/>
                <a:gd name="T8" fmla="*/ 70 w 90"/>
                <a:gd name="T9" fmla="*/ 82 h 90"/>
                <a:gd name="T10" fmla="*/ 78 w 90"/>
                <a:gd name="T11" fmla="*/ 76 h 90"/>
                <a:gd name="T12" fmla="*/ 82 w 90"/>
                <a:gd name="T13" fmla="*/ 70 h 90"/>
                <a:gd name="T14" fmla="*/ 86 w 90"/>
                <a:gd name="T15" fmla="*/ 62 h 90"/>
                <a:gd name="T16" fmla="*/ 90 w 90"/>
                <a:gd name="T17" fmla="*/ 54 h 90"/>
                <a:gd name="T18" fmla="*/ 90 w 90"/>
                <a:gd name="T19" fmla="*/ 44 h 90"/>
                <a:gd name="T20" fmla="*/ 90 w 90"/>
                <a:gd name="T21" fmla="*/ 44 h 90"/>
                <a:gd name="T22" fmla="*/ 90 w 90"/>
                <a:gd name="T23" fmla="*/ 36 h 90"/>
                <a:gd name="T24" fmla="*/ 86 w 90"/>
                <a:gd name="T25" fmla="*/ 26 h 90"/>
                <a:gd name="T26" fmla="*/ 82 w 90"/>
                <a:gd name="T27" fmla="*/ 20 h 90"/>
                <a:gd name="T28" fmla="*/ 78 w 90"/>
                <a:gd name="T29" fmla="*/ 12 h 90"/>
                <a:gd name="T30" fmla="*/ 70 w 90"/>
                <a:gd name="T31" fmla="*/ 6 h 90"/>
                <a:gd name="T32" fmla="*/ 62 w 90"/>
                <a:gd name="T33" fmla="*/ 2 h 90"/>
                <a:gd name="T34" fmla="*/ 54 w 90"/>
                <a:gd name="T35" fmla="*/ 0 h 90"/>
                <a:gd name="T36" fmla="*/ 46 w 90"/>
                <a:gd name="T37" fmla="*/ 0 h 90"/>
                <a:gd name="T38" fmla="*/ 46 w 90"/>
                <a:gd name="T39" fmla="*/ 0 h 90"/>
                <a:gd name="T40" fmla="*/ 36 w 90"/>
                <a:gd name="T41" fmla="*/ 0 h 90"/>
                <a:gd name="T42" fmla="*/ 28 w 90"/>
                <a:gd name="T43" fmla="*/ 2 h 90"/>
                <a:gd name="T44" fmla="*/ 20 w 90"/>
                <a:gd name="T45" fmla="*/ 6 h 90"/>
                <a:gd name="T46" fmla="*/ 14 w 90"/>
                <a:gd name="T47" fmla="*/ 12 h 90"/>
                <a:gd name="T48" fmla="*/ 8 w 90"/>
                <a:gd name="T49" fmla="*/ 20 h 90"/>
                <a:gd name="T50" fmla="*/ 4 w 90"/>
                <a:gd name="T51" fmla="*/ 26 h 90"/>
                <a:gd name="T52" fmla="*/ 2 w 90"/>
                <a:gd name="T53" fmla="*/ 36 h 90"/>
                <a:gd name="T54" fmla="*/ 0 w 90"/>
                <a:gd name="T55" fmla="*/ 44 h 90"/>
                <a:gd name="T56" fmla="*/ 0 w 90"/>
                <a:gd name="T57" fmla="*/ 44 h 90"/>
                <a:gd name="T58" fmla="*/ 2 w 90"/>
                <a:gd name="T59" fmla="*/ 54 h 90"/>
                <a:gd name="T60" fmla="*/ 4 w 90"/>
                <a:gd name="T61" fmla="*/ 62 h 90"/>
                <a:gd name="T62" fmla="*/ 8 w 90"/>
                <a:gd name="T63" fmla="*/ 70 h 90"/>
                <a:gd name="T64" fmla="*/ 14 w 90"/>
                <a:gd name="T65" fmla="*/ 76 h 90"/>
                <a:gd name="T66" fmla="*/ 20 w 90"/>
                <a:gd name="T67" fmla="*/ 82 h 90"/>
                <a:gd name="T68" fmla="*/ 28 w 90"/>
                <a:gd name="T69" fmla="*/ 86 h 90"/>
                <a:gd name="T70" fmla="*/ 36 w 90"/>
                <a:gd name="T71" fmla="*/ 88 h 90"/>
                <a:gd name="T72" fmla="*/ 46 w 90"/>
                <a:gd name="T73" fmla="*/ 90 h 90"/>
                <a:gd name="T74" fmla="*/ 46 w 90"/>
                <a:gd name="T75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0" h="90">
                  <a:moveTo>
                    <a:pt x="46" y="90"/>
                  </a:moveTo>
                  <a:lnTo>
                    <a:pt x="46" y="90"/>
                  </a:lnTo>
                  <a:lnTo>
                    <a:pt x="54" y="88"/>
                  </a:lnTo>
                  <a:lnTo>
                    <a:pt x="62" y="86"/>
                  </a:lnTo>
                  <a:lnTo>
                    <a:pt x="70" y="82"/>
                  </a:lnTo>
                  <a:lnTo>
                    <a:pt x="78" y="76"/>
                  </a:lnTo>
                  <a:lnTo>
                    <a:pt x="82" y="70"/>
                  </a:lnTo>
                  <a:lnTo>
                    <a:pt x="86" y="62"/>
                  </a:lnTo>
                  <a:lnTo>
                    <a:pt x="90" y="54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36"/>
                  </a:lnTo>
                  <a:lnTo>
                    <a:pt x="86" y="26"/>
                  </a:lnTo>
                  <a:lnTo>
                    <a:pt x="82" y="20"/>
                  </a:lnTo>
                  <a:lnTo>
                    <a:pt x="78" y="12"/>
                  </a:lnTo>
                  <a:lnTo>
                    <a:pt x="70" y="6"/>
                  </a:lnTo>
                  <a:lnTo>
                    <a:pt x="62" y="2"/>
                  </a:lnTo>
                  <a:lnTo>
                    <a:pt x="54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36" y="0"/>
                  </a:lnTo>
                  <a:lnTo>
                    <a:pt x="28" y="2"/>
                  </a:lnTo>
                  <a:lnTo>
                    <a:pt x="20" y="6"/>
                  </a:lnTo>
                  <a:lnTo>
                    <a:pt x="14" y="12"/>
                  </a:lnTo>
                  <a:lnTo>
                    <a:pt x="8" y="20"/>
                  </a:lnTo>
                  <a:lnTo>
                    <a:pt x="4" y="26"/>
                  </a:lnTo>
                  <a:lnTo>
                    <a:pt x="2" y="3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2" y="54"/>
                  </a:lnTo>
                  <a:lnTo>
                    <a:pt x="4" y="62"/>
                  </a:lnTo>
                  <a:lnTo>
                    <a:pt x="8" y="70"/>
                  </a:lnTo>
                  <a:lnTo>
                    <a:pt x="14" y="76"/>
                  </a:lnTo>
                  <a:lnTo>
                    <a:pt x="20" y="82"/>
                  </a:lnTo>
                  <a:lnTo>
                    <a:pt x="28" y="86"/>
                  </a:lnTo>
                  <a:lnTo>
                    <a:pt x="36" y="88"/>
                  </a:lnTo>
                  <a:lnTo>
                    <a:pt x="46" y="90"/>
                  </a:lnTo>
                  <a:lnTo>
                    <a:pt x="46" y="90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0"/>
            <p:cNvSpPr>
              <a:spLocks/>
            </p:cNvSpPr>
            <p:nvPr/>
          </p:nvSpPr>
          <p:spPr bwMode="auto">
            <a:xfrm>
              <a:off x="4548188" y="2713038"/>
              <a:ext cx="117475" cy="120650"/>
            </a:xfrm>
            <a:custGeom>
              <a:avLst/>
              <a:gdLst>
                <a:gd name="T0" fmla="*/ 38 w 74"/>
                <a:gd name="T1" fmla="*/ 76 h 76"/>
                <a:gd name="T2" fmla="*/ 38 w 74"/>
                <a:gd name="T3" fmla="*/ 76 h 76"/>
                <a:gd name="T4" fmla="*/ 44 w 74"/>
                <a:gd name="T5" fmla="*/ 74 h 76"/>
                <a:gd name="T6" fmla="*/ 52 w 74"/>
                <a:gd name="T7" fmla="*/ 72 h 76"/>
                <a:gd name="T8" fmla="*/ 58 w 74"/>
                <a:gd name="T9" fmla="*/ 68 h 76"/>
                <a:gd name="T10" fmla="*/ 64 w 74"/>
                <a:gd name="T11" fmla="*/ 64 h 76"/>
                <a:gd name="T12" fmla="*/ 68 w 74"/>
                <a:gd name="T13" fmla="*/ 58 h 76"/>
                <a:gd name="T14" fmla="*/ 72 w 74"/>
                <a:gd name="T15" fmla="*/ 52 h 76"/>
                <a:gd name="T16" fmla="*/ 74 w 74"/>
                <a:gd name="T17" fmla="*/ 46 h 76"/>
                <a:gd name="T18" fmla="*/ 74 w 74"/>
                <a:gd name="T19" fmla="*/ 38 h 76"/>
                <a:gd name="T20" fmla="*/ 74 w 74"/>
                <a:gd name="T21" fmla="*/ 38 h 76"/>
                <a:gd name="T22" fmla="*/ 74 w 74"/>
                <a:gd name="T23" fmla="*/ 30 h 76"/>
                <a:gd name="T24" fmla="*/ 72 w 74"/>
                <a:gd name="T25" fmla="*/ 22 h 76"/>
                <a:gd name="T26" fmla="*/ 68 w 74"/>
                <a:gd name="T27" fmla="*/ 16 h 76"/>
                <a:gd name="T28" fmla="*/ 64 w 74"/>
                <a:gd name="T29" fmla="*/ 10 h 76"/>
                <a:gd name="T30" fmla="*/ 58 w 74"/>
                <a:gd name="T31" fmla="*/ 6 h 76"/>
                <a:gd name="T32" fmla="*/ 52 w 74"/>
                <a:gd name="T33" fmla="*/ 2 h 76"/>
                <a:gd name="T34" fmla="*/ 44 w 74"/>
                <a:gd name="T35" fmla="*/ 0 h 76"/>
                <a:gd name="T36" fmla="*/ 38 w 74"/>
                <a:gd name="T37" fmla="*/ 0 h 76"/>
                <a:gd name="T38" fmla="*/ 38 w 74"/>
                <a:gd name="T39" fmla="*/ 0 h 76"/>
                <a:gd name="T40" fmla="*/ 30 w 74"/>
                <a:gd name="T41" fmla="*/ 0 h 76"/>
                <a:gd name="T42" fmla="*/ 22 w 74"/>
                <a:gd name="T43" fmla="*/ 2 h 76"/>
                <a:gd name="T44" fmla="*/ 16 w 74"/>
                <a:gd name="T45" fmla="*/ 6 h 76"/>
                <a:gd name="T46" fmla="*/ 10 w 74"/>
                <a:gd name="T47" fmla="*/ 10 h 76"/>
                <a:gd name="T48" fmla="*/ 6 w 74"/>
                <a:gd name="T49" fmla="*/ 16 h 76"/>
                <a:gd name="T50" fmla="*/ 2 w 74"/>
                <a:gd name="T51" fmla="*/ 22 h 76"/>
                <a:gd name="T52" fmla="*/ 0 w 74"/>
                <a:gd name="T53" fmla="*/ 30 h 76"/>
                <a:gd name="T54" fmla="*/ 0 w 74"/>
                <a:gd name="T55" fmla="*/ 38 h 76"/>
                <a:gd name="T56" fmla="*/ 0 w 74"/>
                <a:gd name="T57" fmla="*/ 38 h 76"/>
                <a:gd name="T58" fmla="*/ 0 w 74"/>
                <a:gd name="T59" fmla="*/ 46 h 76"/>
                <a:gd name="T60" fmla="*/ 2 w 74"/>
                <a:gd name="T61" fmla="*/ 52 h 76"/>
                <a:gd name="T62" fmla="*/ 6 w 74"/>
                <a:gd name="T63" fmla="*/ 58 h 76"/>
                <a:gd name="T64" fmla="*/ 10 w 74"/>
                <a:gd name="T65" fmla="*/ 64 h 76"/>
                <a:gd name="T66" fmla="*/ 16 w 74"/>
                <a:gd name="T67" fmla="*/ 68 h 76"/>
                <a:gd name="T68" fmla="*/ 22 w 74"/>
                <a:gd name="T69" fmla="*/ 72 h 76"/>
                <a:gd name="T70" fmla="*/ 30 w 74"/>
                <a:gd name="T71" fmla="*/ 74 h 76"/>
                <a:gd name="T72" fmla="*/ 38 w 74"/>
                <a:gd name="T73" fmla="*/ 76 h 76"/>
                <a:gd name="T74" fmla="*/ 38 w 74"/>
                <a:gd name="T7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4" h="76">
                  <a:moveTo>
                    <a:pt x="38" y="76"/>
                  </a:moveTo>
                  <a:lnTo>
                    <a:pt x="38" y="76"/>
                  </a:lnTo>
                  <a:lnTo>
                    <a:pt x="44" y="74"/>
                  </a:lnTo>
                  <a:lnTo>
                    <a:pt x="52" y="72"/>
                  </a:lnTo>
                  <a:lnTo>
                    <a:pt x="58" y="68"/>
                  </a:lnTo>
                  <a:lnTo>
                    <a:pt x="64" y="64"/>
                  </a:lnTo>
                  <a:lnTo>
                    <a:pt x="68" y="58"/>
                  </a:lnTo>
                  <a:lnTo>
                    <a:pt x="72" y="52"/>
                  </a:lnTo>
                  <a:lnTo>
                    <a:pt x="74" y="4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30"/>
                  </a:lnTo>
                  <a:lnTo>
                    <a:pt x="72" y="22"/>
                  </a:lnTo>
                  <a:lnTo>
                    <a:pt x="68" y="16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46"/>
                  </a:lnTo>
                  <a:lnTo>
                    <a:pt x="2" y="52"/>
                  </a:lnTo>
                  <a:lnTo>
                    <a:pt x="6" y="58"/>
                  </a:lnTo>
                  <a:lnTo>
                    <a:pt x="10" y="64"/>
                  </a:lnTo>
                  <a:lnTo>
                    <a:pt x="16" y="68"/>
                  </a:lnTo>
                  <a:lnTo>
                    <a:pt x="22" y="72"/>
                  </a:lnTo>
                  <a:lnTo>
                    <a:pt x="30" y="74"/>
                  </a:lnTo>
                  <a:lnTo>
                    <a:pt x="38" y="76"/>
                  </a:lnTo>
                  <a:lnTo>
                    <a:pt x="38" y="76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1"/>
            <p:cNvSpPr>
              <a:spLocks/>
            </p:cNvSpPr>
            <p:nvPr/>
          </p:nvSpPr>
          <p:spPr bwMode="auto">
            <a:xfrm>
              <a:off x="4287838" y="2700338"/>
              <a:ext cx="85725" cy="85725"/>
            </a:xfrm>
            <a:custGeom>
              <a:avLst/>
              <a:gdLst>
                <a:gd name="T0" fmla="*/ 28 w 54"/>
                <a:gd name="T1" fmla="*/ 54 h 54"/>
                <a:gd name="T2" fmla="*/ 28 w 54"/>
                <a:gd name="T3" fmla="*/ 54 h 54"/>
                <a:gd name="T4" fmla="*/ 38 w 54"/>
                <a:gd name="T5" fmla="*/ 52 h 54"/>
                <a:gd name="T6" fmla="*/ 46 w 54"/>
                <a:gd name="T7" fmla="*/ 46 h 54"/>
                <a:gd name="T8" fmla="*/ 52 w 54"/>
                <a:gd name="T9" fmla="*/ 36 h 54"/>
                <a:gd name="T10" fmla="*/ 54 w 54"/>
                <a:gd name="T11" fmla="*/ 26 h 54"/>
                <a:gd name="T12" fmla="*/ 54 w 54"/>
                <a:gd name="T13" fmla="*/ 26 h 54"/>
                <a:gd name="T14" fmla="*/ 52 w 54"/>
                <a:gd name="T15" fmla="*/ 16 h 54"/>
                <a:gd name="T16" fmla="*/ 46 w 54"/>
                <a:gd name="T17" fmla="*/ 8 h 54"/>
                <a:gd name="T18" fmla="*/ 38 w 54"/>
                <a:gd name="T19" fmla="*/ 2 h 54"/>
                <a:gd name="T20" fmla="*/ 28 w 54"/>
                <a:gd name="T21" fmla="*/ 0 h 54"/>
                <a:gd name="T22" fmla="*/ 28 w 54"/>
                <a:gd name="T23" fmla="*/ 0 h 54"/>
                <a:gd name="T24" fmla="*/ 16 w 54"/>
                <a:gd name="T25" fmla="*/ 2 h 54"/>
                <a:gd name="T26" fmla="*/ 8 w 54"/>
                <a:gd name="T27" fmla="*/ 8 h 54"/>
                <a:gd name="T28" fmla="*/ 2 w 54"/>
                <a:gd name="T29" fmla="*/ 16 h 54"/>
                <a:gd name="T30" fmla="*/ 0 w 54"/>
                <a:gd name="T31" fmla="*/ 26 h 54"/>
                <a:gd name="T32" fmla="*/ 0 w 54"/>
                <a:gd name="T33" fmla="*/ 26 h 54"/>
                <a:gd name="T34" fmla="*/ 2 w 54"/>
                <a:gd name="T35" fmla="*/ 36 h 54"/>
                <a:gd name="T36" fmla="*/ 8 w 54"/>
                <a:gd name="T37" fmla="*/ 46 h 54"/>
                <a:gd name="T38" fmla="*/ 16 w 54"/>
                <a:gd name="T39" fmla="*/ 52 h 54"/>
                <a:gd name="T40" fmla="*/ 28 w 54"/>
                <a:gd name="T41" fmla="*/ 54 h 54"/>
                <a:gd name="T42" fmla="*/ 28 w 54"/>
                <a:gd name="T4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4">
                  <a:moveTo>
                    <a:pt x="28" y="54"/>
                  </a:moveTo>
                  <a:lnTo>
                    <a:pt x="28" y="54"/>
                  </a:lnTo>
                  <a:lnTo>
                    <a:pt x="38" y="52"/>
                  </a:lnTo>
                  <a:lnTo>
                    <a:pt x="46" y="46"/>
                  </a:lnTo>
                  <a:lnTo>
                    <a:pt x="52" y="36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2" y="16"/>
                  </a:lnTo>
                  <a:lnTo>
                    <a:pt x="46" y="8"/>
                  </a:lnTo>
                  <a:lnTo>
                    <a:pt x="38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36"/>
                  </a:lnTo>
                  <a:lnTo>
                    <a:pt x="8" y="46"/>
                  </a:lnTo>
                  <a:lnTo>
                    <a:pt x="16" y="52"/>
                  </a:lnTo>
                  <a:lnTo>
                    <a:pt x="28" y="54"/>
                  </a:lnTo>
                  <a:lnTo>
                    <a:pt x="28" y="54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2"/>
            <p:cNvSpPr>
              <a:spLocks/>
            </p:cNvSpPr>
            <p:nvPr/>
          </p:nvSpPr>
          <p:spPr bwMode="auto">
            <a:xfrm>
              <a:off x="4602163" y="2513013"/>
              <a:ext cx="203200" cy="203200"/>
            </a:xfrm>
            <a:custGeom>
              <a:avLst/>
              <a:gdLst>
                <a:gd name="T0" fmla="*/ 64 w 128"/>
                <a:gd name="T1" fmla="*/ 128 h 128"/>
                <a:gd name="T2" fmla="*/ 64 w 128"/>
                <a:gd name="T3" fmla="*/ 128 h 128"/>
                <a:gd name="T4" fmla="*/ 78 w 128"/>
                <a:gd name="T5" fmla="*/ 128 h 128"/>
                <a:gd name="T6" fmla="*/ 90 w 128"/>
                <a:gd name="T7" fmla="*/ 124 h 128"/>
                <a:gd name="T8" fmla="*/ 100 w 128"/>
                <a:gd name="T9" fmla="*/ 118 h 128"/>
                <a:gd name="T10" fmla="*/ 110 w 128"/>
                <a:gd name="T11" fmla="*/ 110 h 128"/>
                <a:gd name="T12" fmla="*/ 118 w 128"/>
                <a:gd name="T13" fmla="*/ 100 h 128"/>
                <a:gd name="T14" fmla="*/ 124 w 128"/>
                <a:gd name="T15" fmla="*/ 90 h 128"/>
                <a:gd name="T16" fmla="*/ 128 w 128"/>
                <a:gd name="T17" fmla="*/ 78 h 128"/>
                <a:gd name="T18" fmla="*/ 128 w 128"/>
                <a:gd name="T19" fmla="*/ 64 h 128"/>
                <a:gd name="T20" fmla="*/ 128 w 128"/>
                <a:gd name="T21" fmla="*/ 64 h 128"/>
                <a:gd name="T22" fmla="*/ 128 w 128"/>
                <a:gd name="T23" fmla="*/ 52 h 128"/>
                <a:gd name="T24" fmla="*/ 124 w 128"/>
                <a:gd name="T25" fmla="*/ 40 h 128"/>
                <a:gd name="T26" fmla="*/ 118 w 128"/>
                <a:gd name="T27" fmla="*/ 28 h 128"/>
                <a:gd name="T28" fmla="*/ 110 w 128"/>
                <a:gd name="T29" fmla="*/ 20 h 128"/>
                <a:gd name="T30" fmla="*/ 100 w 128"/>
                <a:gd name="T31" fmla="*/ 12 h 128"/>
                <a:gd name="T32" fmla="*/ 90 w 128"/>
                <a:gd name="T33" fmla="*/ 6 h 128"/>
                <a:gd name="T34" fmla="*/ 78 w 128"/>
                <a:gd name="T35" fmla="*/ 2 h 128"/>
                <a:gd name="T36" fmla="*/ 64 w 128"/>
                <a:gd name="T37" fmla="*/ 0 h 128"/>
                <a:gd name="T38" fmla="*/ 64 w 128"/>
                <a:gd name="T39" fmla="*/ 0 h 128"/>
                <a:gd name="T40" fmla="*/ 52 w 128"/>
                <a:gd name="T41" fmla="*/ 2 h 128"/>
                <a:gd name="T42" fmla="*/ 40 w 128"/>
                <a:gd name="T43" fmla="*/ 6 h 128"/>
                <a:gd name="T44" fmla="*/ 30 w 128"/>
                <a:gd name="T45" fmla="*/ 12 h 128"/>
                <a:gd name="T46" fmla="*/ 20 w 128"/>
                <a:gd name="T47" fmla="*/ 20 h 128"/>
                <a:gd name="T48" fmla="*/ 12 w 128"/>
                <a:gd name="T49" fmla="*/ 28 h 128"/>
                <a:gd name="T50" fmla="*/ 6 w 128"/>
                <a:gd name="T51" fmla="*/ 40 h 128"/>
                <a:gd name="T52" fmla="*/ 2 w 128"/>
                <a:gd name="T53" fmla="*/ 52 h 128"/>
                <a:gd name="T54" fmla="*/ 0 w 128"/>
                <a:gd name="T55" fmla="*/ 64 h 128"/>
                <a:gd name="T56" fmla="*/ 0 w 128"/>
                <a:gd name="T57" fmla="*/ 64 h 128"/>
                <a:gd name="T58" fmla="*/ 2 w 128"/>
                <a:gd name="T59" fmla="*/ 78 h 128"/>
                <a:gd name="T60" fmla="*/ 6 w 128"/>
                <a:gd name="T61" fmla="*/ 90 h 128"/>
                <a:gd name="T62" fmla="*/ 12 w 128"/>
                <a:gd name="T63" fmla="*/ 100 h 128"/>
                <a:gd name="T64" fmla="*/ 20 w 128"/>
                <a:gd name="T65" fmla="*/ 110 h 128"/>
                <a:gd name="T66" fmla="*/ 30 w 128"/>
                <a:gd name="T67" fmla="*/ 118 h 128"/>
                <a:gd name="T68" fmla="*/ 40 w 128"/>
                <a:gd name="T69" fmla="*/ 124 h 128"/>
                <a:gd name="T70" fmla="*/ 52 w 128"/>
                <a:gd name="T71" fmla="*/ 128 h 128"/>
                <a:gd name="T72" fmla="*/ 64 w 128"/>
                <a:gd name="T73" fmla="*/ 128 h 128"/>
                <a:gd name="T74" fmla="*/ 64 w 128"/>
                <a:gd name="T7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8">
                  <a:moveTo>
                    <a:pt x="64" y="128"/>
                  </a:moveTo>
                  <a:lnTo>
                    <a:pt x="64" y="128"/>
                  </a:lnTo>
                  <a:lnTo>
                    <a:pt x="78" y="128"/>
                  </a:lnTo>
                  <a:lnTo>
                    <a:pt x="90" y="124"/>
                  </a:lnTo>
                  <a:lnTo>
                    <a:pt x="100" y="118"/>
                  </a:lnTo>
                  <a:lnTo>
                    <a:pt x="110" y="110"/>
                  </a:lnTo>
                  <a:lnTo>
                    <a:pt x="118" y="100"/>
                  </a:lnTo>
                  <a:lnTo>
                    <a:pt x="124" y="90"/>
                  </a:lnTo>
                  <a:lnTo>
                    <a:pt x="128" y="78"/>
                  </a:lnTo>
                  <a:lnTo>
                    <a:pt x="128" y="64"/>
                  </a:lnTo>
                  <a:lnTo>
                    <a:pt x="128" y="64"/>
                  </a:lnTo>
                  <a:lnTo>
                    <a:pt x="128" y="52"/>
                  </a:lnTo>
                  <a:lnTo>
                    <a:pt x="124" y="40"/>
                  </a:lnTo>
                  <a:lnTo>
                    <a:pt x="118" y="28"/>
                  </a:lnTo>
                  <a:lnTo>
                    <a:pt x="110" y="20"/>
                  </a:lnTo>
                  <a:lnTo>
                    <a:pt x="100" y="12"/>
                  </a:lnTo>
                  <a:lnTo>
                    <a:pt x="90" y="6"/>
                  </a:lnTo>
                  <a:lnTo>
                    <a:pt x="78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52" y="2"/>
                  </a:lnTo>
                  <a:lnTo>
                    <a:pt x="40" y="6"/>
                  </a:lnTo>
                  <a:lnTo>
                    <a:pt x="30" y="12"/>
                  </a:lnTo>
                  <a:lnTo>
                    <a:pt x="20" y="20"/>
                  </a:lnTo>
                  <a:lnTo>
                    <a:pt x="12" y="28"/>
                  </a:lnTo>
                  <a:lnTo>
                    <a:pt x="6" y="40"/>
                  </a:lnTo>
                  <a:lnTo>
                    <a:pt x="2" y="52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2" y="100"/>
                  </a:lnTo>
                  <a:lnTo>
                    <a:pt x="20" y="110"/>
                  </a:lnTo>
                  <a:lnTo>
                    <a:pt x="30" y="118"/>
                  </a:lnTo>
                  <a:lnTo>
                    <a:pt x="40" y="124"/>
                  </a:lnTo>
                  <a:lnTo>
                    <a:pt x="52" y="128"/>
                  </a:lnTo>
                  <a:lnTo>
                    <a:pt x="64" y="128"/>
                  </a:lnTo>
                  <a:lnTo>
                    <a:pt x="64" y="128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3"/>
            <p:cNvSpPr>
              <a:spLocks/>
            </p:cNvSpPr>
            <p:nvPr/>
          </p:nvSpPr>
          <p:spPr bwMode="auto">
            <a:xfrm>
              <a:off x="4164013" y="3170238"/>
              <a:ext cx="53975" cy="50800"/>
            </a:xfrm>
            <a:custGeom>
              <a:avLst/>
              <a:gdLst>
                <a:gd name="T0" fmla="*/ 18 w 34"/>
                <a:gd name="T1" fmla="*/ 32 h 32"/>
                <a:gd name="T2" fmla="*/ 18 w 34"/>
                <a:gd name="T3" fmla="*/ 32 h 32"/>
                <a:gd name="T4" fmla="*/ 24 w 34"/>
                <a:gd name="T5" fmla="*/ 32 h 32"/>
                <a:gd name="T6" fmla="*/ 30 w 34"/>
                <a:gd name="T7" fmla="*/ 28 h 32"/>
                <a:gd name="T8" fmla="*/ 32 w 34"/>
                <a:gd name="T9" fmla="*/ 22 h 32"/>
                <a:gd name="T10" fmla="*/ 34 w 34"/>
                <a:gd name="T11" fmla="*/ 16 h 32"/>
                <a:gd name="T12" fmla="*/ 34 w 34"/>
                <a:gd name="T13" fmla="*/ 16 h 32"/>
                <a:gd name="T14" fmla="*/ 32 w 34"/>
                <a:gd name="T15" fmla="*/ 10 h 32"/>
                <a:gd name="T16" fmla="*/ 30 w 34"/>
                <a:gd name="T17" fmla="*/ 4 h 32"/>
                <a:gd name="T18" fmla="*/ 24 w 34"/>
                <a:gd name="T19" fmla="*/ 0 h 32"/>
                <a:gd name="T20" fmla="*/ 18 w 34"/>
                <a:gd name="T21" fmla="*/ 0 h 32"/>
                <a:gd name="T22" fmla="*/ 18 w 34"/>
                <a:gd name="T23" fmla="*/ 0 h 32"/>
                <a:gd name="T24" fmla="*/ 10 w 34"/>
                <a:gd name="T25" fmla="*/ 0 h 32"/>
                <a:gd name="T26" fmla="*/ 6 w 34"/>
                <a:gd name="T27" fmla="*/ 4 h 32"/>
                <a:gd name="T28" fmla="*/ 2 w 34"/>
                <a:gd name="T29" fmla="*/ 10 h 32"/>
                <a:gd name="T30" fmla="*/ 0 w 34"/>
                <a:gd name="T31" fmla="*/ 16 h 32"/>
                <a:gd name="T32" fmla="*/ 0 w 34"/>
                <a:gd name="T33" fmla="*/ 16 h 32"/>
                <a:gd name="T34" fmla="*/ 2 w 34"/>
                <a:gd name="T35" fmla="*/ 22 h 32"/>
                <a:gd name="T36" fmla="*/ 6 w 34"/>
                <a:gd name="T37" fmla="*/ 28 h 32"/>
                <a:gd name="T38" fmla="*/ 10 w 34"/>
                <a:gd name="T39" fmla="*/ 32 h 32"/>
                <a:gd name="T40" fmla="*/ 18 w 34"/>
                <a:gd name="T41" fmla="*/ 32 h 32"/>
                <a:gd name="T42" fmla="*/ 18 w 34"/>
                <a:gd name="T4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" h="32">
                  <a:moveTo>
                    <a:pt x="18" y="32"/>
                  </a:moveTo>
                  <a:lnTo>
                    <a:pt x="18" y="32"/>
                  </a:lnTo>
                  <a:lnTo>
                    <a:pt x="24" y="32"/>
                  </a:lnTo>
                  <a:lnTo>
                    <a:pt x="30" y="28"/>
                  </a:lnTo>
                  <a:lnTo>
                    <a:pt x="32" y="22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2" y="10"/>
                  </a:lnTo>
                  <a:lnTo>
                    <a:pt x="30" y="4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6" y="4"/>
                  </a:lnTo>
                  <a:lnTo>
                    <a:pt x="2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6" y="28"/>
                  </a:lnTo>
                  <a:lnTo>
                    <a:pt x="10" y="32"/>
                  </a:lnTo>
                  <a:lnTo>
                    <a:pt x="18" y="32"/>
                  </a:lnTo>
                  <a:lnTo>
                    <a:pt x="18" y="32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34"/>
            <p:cNvSpPr>
              <a:spLocks/>
            </p:cNvSpPr>
            <p:nvPr/>
          </p:nvSpPr>
          <p:spPr bwMode="auto">
            <a:xfrm>
              <a:off x="3151188" y="3354388"/>
              <a:ext cx="47625" cy="47625"/>
            </a:xfrm>
            <a:custGeom>
              <a:avLst/>
              <a:gdLst>
                <a:gd name="T0" fmla="*/ 16 w 30"/>
                <a:gd name="T1" fmla="*/ 30 h 30"/>
                <a:gd name="T2" fmla="*/ 16 w 30"/>
                <a:gd name="T3" fmla="*/ 30 h 30"/>
                <a:gd name="T4" fmla="*/ 22 w 30"/>
                <a:gd name="T5" fmla="*/ 28 h 30"/>
                <a:gd name="T6" fmla="*/ 26 w 30"/>
                <a:gd name="T7" fmla="*/ 26 h 30"/>
                <a:gd name="T8" fmla="*/ 30 w 30"/>
                <a:gd name="T9" fmla="*/ 20 h 30"/>
                <a:gd name="T10" fmla="*/ 30 w 30"/>
                <a:gd name="T11" fmla="*/ 14 h 30"/>
                <a:gd name="T12" fmla="*/ 30 w 30"/>
                <a:gd name="T13" fmla="*/ 14 h 30"/>
                <a:gd name="T14" fmla="*/ 30 w 30"/>
                <a:gd name="T15" fmla="*/ 8 h 30"/>
                <a:gd name="T16" fmla="*/ 26 w 30"/>
                <a:gd name="T17" fmla="*/ 4 h 30"/>
                <a:gd name="T18" fmla="*/ 22 w 30"/>
                <a:gd name="T19" fmla="*/ 0 h 30"/>
                <a:gd name="T20" fmla="*/ 16 w 30"/>
                <a:gd name="T21" fmla="*/ 0 h 30"/>
                <a:gd name="T22" fmla="*/ 16 w 30"/>
                <a:gd name="T23" fmla="*/ 0 h 30"/>
                <a:gd name="T24" fmla="*/ 10 w 30"/>
                <a:gd name="T25" fmla="*/ 0 h 30"/>
                <a:gd name="T26" fmla="*/ 4 w 30"/>
                <a:gd name="T27" fmla="*/ 4 h 30"/>
                <a:gd name="T28" fmla="*/ 2 w 30"/>
                <a:gd name="T29" fmla="*/ 8 h 30"/>
                <a:gd name="T30" fmla="*/ 0 w 30"/>
                <a:gd name="T31" fmla="*/ 14 h 30"/>
                <a:gd name="T32" fmla="*/ 0 w 30"/>
                <a:gd name="T33" fmla="*/ 14 h 30"/>
                <a:gd name="T34" fmla="*/ 2 w 30"/>
                <a:gd name="T35" fmla="*/ 20 h 30"/>
                <a:gd name="T36" fmla="*/ 4 w 30"/>
                <a:gd name="T37" fmla="*/ 26 h 30"/>
                <a:gd name="T38" fmla="*/ 10 w 30"/>
                <a:gd name="T39" fmla="*/ 28 h 30"/>
                <a:gd name="T40" fmla="*/ 16 w 30"/>
                <a:gd name="T41" fmla="*/ 30 h 30"/>
                <a:gd name="T42" fmla="*/ 16 w 30"/>
                <a:gd name="T4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30">
                  <a:moveTo>
                    <a:pt x="16" y="30"/>
                  </a:moveTo>
                  <a:lnTo>
                    <a:pt x="16" y="30"/>
                  </a:lnTo>
                  <a:lnTo>
                    <a:pt x="22" y="28"/>
                  </a:lnTo>
                  <a:lnTo>
                    <a:pt x="26" y="26"/>
                  </a:lnTo>
                  <a:lnTo>
                    <a:pt x="30" y="2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10" y="28"/>
                  </a:lnTo>
                  <a:lnTo>
                    <a:pt x="16" y="30"/>
                  </a:lnTo>
                  <a:lnTo>
                    <a:pt x="16" y="30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5"/>
            <p:cNvSpPr>
              <a:spLocks/>
            </p:cNvSpPr>
            <p:nvPr/>
          </p:nvSpPr>
          <p:spPr bwMode="auto">
            <a:xfrm>
              <a:off x="4941888" y="3487738"/>
              <a:ext cx="69850" cy="69850"/>
            </a:xfrm>
            <a:custGeom>
              <a:avLst/>
              <a:gdLst>
                <a:gd name="T0" fmla="*/ 22 w 44"/>
                <a:gd name="T1" fmla="*/ 44 h 44"/>
                <a:gd name="T2" fmla="*/ 22 w 44"/>
                <a:gd name="T3" fmla="*/ 44 h 44"/>
                <a:gd name="T4" fmla="*/ 30 w 44"/>
                <a:gd name="T5" fmla="*/ 42 h 44"/>
                <a:gd name="T6" fmla="*/ 36 w 44"/>
                <a:gd name="T7" fmla="*/ 38 h 44"/>
                <a:gd name="T8" fmla="*/ 42 w 44"/>
                <a:gd name="T9" fmla="*/ 30 h 44"/>
                <a:gd name="T10" fmla="*/ 44 w 44"/>
                <a:gd name="T11" fmla="*/ 22 h 44"/>
                <a:gd name="T12" fmla="*/ 44 w 44"/>
                <a:gd name="T13" fmla="*/ 22 h 44"/>
                <a:gd name="T14" fmla="*/ 42 w 44"/>
                <a:gd name="T15" fmla="*/ 14 h 44"/>
                <a:gd name="T16" fmla="*/ 36 w 44"/>
                <a:gd name="T17" fmla="*/ 6 h 44"/>
                <a:gd name="T18" fmla="*/ 30 w 44"/>
                <a:gd name="T19" fmla="*/ 2 h 44"/>
                <a:gd name="T20" fmla="*/ 22 w 44"/>
                <a:gd name="T21" fmla="*/ 0 h 44"/>
                <a:gd name="T22" fmla="*/ 22 w 44"/>
                <a:gd name="T23" fmla="*/ 0 h 44"/>
                <a:gd name="T24" fmla="*/ 12 w 44"/>
                <a:gd name="T25" fmla="*/ 2 h 44"/>
                <a:gd name="T26" fmla="*/ 6 w 44"/>
                <a:gd name="T27" fmla="*/ 6 h 44"/>
                <a:gd name="T28" fmla="*/ 0 w 44"/>
                <a:gd name="T29" fmla="*/ 14 h 44"/>
                <a:gd name="T30" fmla="*/ 0 w 44"/>
                <a:gd name="T31" fmla="*/ 22 h 44"/>
                <a:gd name="T32" fmla="*/ 0 w 44"/>
                <a:gd name="T33" fmla="*/ 22 h 44"/>
                <a:gd name="T34" fmla="*/ 0 w 44"/>
                <a:gd name="T35" fmla="*/ 30 h 44"/>
                <a:gd name="T36" fmla="*/ 6 w 44"/>
                <a:gd name="T37" fmla="*/ 38 h 44"/>
                <a:gd name="T38" fmla="*/ 12 w 44"/>
                <a:gd name="T39" fmla="*/ 42 h 44"/>
                <a:gd name="T40" fmla="*/ 22 w 44"/>
                <a:gd name="T41" fmla="*/ 44 h 44"/>
                <a:gd name="T42" fmla="*/ 22 w 44"/>
                <a:gd name="T4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lnTo>
                    <a:pt x="22" y="44"/>
                  </a:lnTo>
                  <a:lnTo>
                    <a:pt x="30" y="42"/>
                  </a:lnTo>
                  <a:lnTo>
                    <a:pt x="36" y="38"/>
                  </a:lnTo>
                  <a:lnTo>
                    <a:pt x="42" y="30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2" y="14"/>
                  </a:lnTo>
                  <a:lnTo>
                    <a:pt x="36" y="6"/>
                  </a:lnTo>
                  <a:lnTo>
                    <a:pt x="30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0" y="1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30"/>
                  </a:lnTo>
                  <a:lnTo>
                    <a:pt x="6" y="38"/>
                  </a:lnTo>
                  <a:lnTo>
                    <a:pt x="12" y="42"/>
                  </a:lnTo>
                  <a:lnTo>
                    <a:pt x="22" y="44"/>
                  </a:lnTo>
                  <a:lnTo>
                    <a:pt x="22" y="4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6"/>
            <p:cNvSpPr>
              <a:spLocks/>
            </p:cNvSpPr>
            <p:nvPr/>
          </p:nvSpPr>
          <p:spPr bwMode="auto">
            <a:xfrm>
              <a:off x="4652963" y="3481388"/>
              <a:ext cx="76200" cy="76200"/>
            </a:xfrm>
            <a:custGeom>
              <a:avLst/>
              <a:gdLst>
                <a:gd name="T0" fmla="*/ 24 w 48"/>
                <a:gd name="T1" fmla="*/ 48 h 48"/>
                <a:gd name="T2" fmla="*/ 24 w 48"/>
                <a:gd name="T3" fmla="*/ 48 h 48"/>
                <a:gd name="T4" fmla="*/ 34 w 48"/>
                <a:gd name="T5" fmla="*/ 46 h 48"/>
                <a:gd name="T6" fmla="*/ 42 w 48"/>
                <a:gd name="T7" fmla="*/ 40 h 48"/>
                <a:gd name="T8" fmla="*/ 48 w 48"/>
                <a:gd name="T9" fmla="*/ 32 h 48"/>
                <a:gd name="T10" fmla="*/ 48 w 48"/>
                <a:gd name="T11" fmla="*/ 24 h 48"/>
                <a:gd name="T12" fmla="*/ 48 w 48"/>
                <a:gd name="T13" fmla="*/ 24 h 48"/>
                <a:gd name="T14" fmla="*/ 48 w 48"/>
                <a:gd name="T15" fmla="*/ 14 h 48"/>
                <a:gd name="T16" fmla="*/ 42 w 48"/>
                <a:gd name="T17" fmla="*/ 6 h 48"/>
                <a:gd name="T18" fmla="*/ 34 w 48"/>
                <a:gd name="T19" fmla="*/ 2 h 48"/>
                <a:gd name="T20" fmla="*/ 24 w 48"/>
                <a:gd name="T21" fmla="*/ 0 h 48"/>
                <a:gd name="T22" fmla="*/ 24 w 48"/>
                <a:gd name="T23" fmla="*/ 0 h 48"/>
                <a:gd name="T24" fmla="*/ 16 w 48"/>
                <a:gd name="T25" fmla="*/ 2 h 48"/>
                <a:gd name="T26" fmla="*/ 8 w 48"/>
                <a:gd name="T27" fmla="*/ 6 h 48"/>
                <a:gd name="T28" fmla="*/ 2 w 48"/>
                <a:gd name="T29" fmla="*/ 14 h 48"/>
                <a:gd name="T30" fmla="*/ 0 w 48"/>
                <a:gd name="T31" fmla="*/ 24 h 48"/>
                <a:gd name="T32" fmla="*/ 0 w 48"/>
                <a:gd name="T33" fmla="*/ 24 h 48"/>
                <a:gd name="T34" fmla="*/ 2 w 48"/>
                <a:gd name="T35" fmla="*/ 32 h 48"/>
                <a:gd name="T36" fmla="*/ 8 w 48"/>
                <a:gd name="T37" fmla="*/ 40 h 48"/>
                <a:gd name="T38" fmla="*/ 16 w 48"/>
                <a:gd name="T39" fmla="*/ 46 h 48"/>
                <a:gd name="T40" fmla="*/ 24 w 48"/>
                <a:gd name="T41" fmla="*/ 48 h 48"/>
                <a:gd name="T42" fmla="*/ 24 w 48"/>
                <a:gd name="T4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lnTo>
                    <a:pt x="24" y="48"/>
                  </a:lnTo>
                  <a:lnTo>
                    <a:pt x="34" y="46"/>
                  </a:lnTo>
                  <a:lnTo>
                    <a:pt x="42" y="40"/>
                  </a:lnTo>
                  <a:lnTo>
                    <a:pt x="48" y="32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14"/>
                  </a:lnTo>
                  <a:lnTo>
                    <a:pt x="42" y="6"/>
                  </a:lnTo>
                  <a:lnTo>
                    <a:pt x="3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6" y="2"/>
                  </a:lnTo>
                  <a:lnTo>
                    <a:pt x="8" y="6"/>
                  </a:lnTo>
                  <a:lnTo>
                    <a:pt x="2" y="1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32"/>
                  </a:lnTo>
                  <a:lnTo>
                    <a:pt x="8" y="40"/>
                  </a:lnTo>
                  <a:lnTo>
                    <a:pt x="16" y="46"/>
                  </a:lnTo>
                  <a:lnTo>
                    <a:pt x="24" y="48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7"/>
            <p:cNvSpPr>
              <a:spLocks/>
            </p:cNvSpPr>
            <p:nvPr/>
          </p:nvSpPr>
          <p:spPr bwMode="auto">
            <a:xfrm>
              <a:off x="4389438" y="3309938"/>
              <a:ext cx="111125" cy="111125"/>
            </a:xfrm>
            <a:custGeom>
              <a:avLst/>
              <a:gdLst>
                <a:gd name="T0" fmla="*/ 36 w 70"/>
                <a:gd name="T1" fmla="*/ 70 h 70"/>
                <a:gd name="T2" fmla="*/ 36 w 70"/>
                <a:gd name="T3" fmla="*/ 70 h 70"/>
                <a:gd name="T4" fmla="*/ 42 w 70"/>
                <a:gd name="T5" fmla="*/ 70 h 70"/>
                <a:gd name="T6" fmla="*/ 50 w 70"/>
                <a:gd name="T7" fmla="*/ 68 h 70"/>
                <a:gd name="T8" fmla="*/ 56 w 70"/>
                <a:gd name="T9" fmla="*/ 64 h 70"/>
                <a:gd name="T10" fmla="*/ 60 w 70"/>
                <a:gd name="T11" fmla="*/ 60 h 70"/>
                <a:gd name="T12" fmla="*/ 64 w 70"/>
                <a:gd name="T13" fmla="*/ 54 h 70"/>
                <a:gd name="T14" fmla="*/ 68 w 70"/>
                <a:gd name="T15" fmla="*/ 48 h 70"/>
                <a:gd name="T16" fmla="*/ 70 w 70"/>
                <a:gd name="T17" fmla="*/ 42 h 70"/>
                <a:gd name="T18" fmla="*/ 70 w 70"/>
                <a:gd name="T19" fmla="*/ 34 h 70"/>
                <a:gd name="T20" fmla="*/ 70 w 70"/>
                <a:gd name="T21" fmla="*/ 34 h 70"/>
                <a:gd name="T22" fmla="*/ 70 w 70"/>
                <a:gd name="T23" fmla="*/ 28 h 70"/>
                <a:gd name="T24" fmla="*/ 68 w 70"/>
                <a:gd name="T25" fmla="*/ 22 h 70"/>
                <a:gd name="T26" fmla="*/ 64 w 70"/>
                <a:gd name="T27" fmla="*/ 16 h 70"/>
                <a:gd name="T28" fmla="*/ 60 w 70"/>
                <a:gd name="T29" fmla="*/ 10 h 70"/>
                <a:gd name="T30" fmla="*/ 56 w 70"/>
                <a:gd name="T31" fmla="*/ 6 h 70"/>
                <a:gd name="T32" fmla="*/ 50 w 70"/>
                <a:gd name="T33" fmla="*/ 2 h 70"/>
                <a:gd name="T34" fmla="*/ 42 w 70"/>
                <a:gd name="T35" fmla="*/ 0 h 70"/>
                <a:gd name="T36" fmla="*/ 36 w 70"/>
                <a:gd name="T37" fmla="*/ 0 h 70"/>
                <a:gd name="T38" fmla="*/ 36 w 70"/>
                <a:gd name="T39" fmla="*/ 0 h 70"/>
                <a:gd name="T40" fmla="*/ 28 w 70"/>
                <a:gd name="T41" fmla="*/ 0 h 70"/>
                <a:gd name="T42" fmla="*/ 22 w 70"/>
                <a:gd name="T43" fmla="*/ 2 h 70"/>
                <a:gd name="T44" fmla="*/ 16 w 70"/>
                <a:gd name="T45" fmla="*/ 6 h 70"/>
                <a:gd name="T46" fmla="*/ 10 w 70"/>
                <a:gd name="T47" fmla="*/ 10 h 70"/>
                <a:gd name="T48" fmla="*/ 6 w 70"/>
                <a:gd name="T49" fmla="*/ 16 h 70"/>
                <a:gd name="T50" fmla="*/ 2 w 70"/>
                <a:gd name="T51" fmla="*/ 22 h 70"/>
                <a:gd name="T52" fmla="*/ 0 w 70"/>
                <a:gd name="T53" fmla="*/ 28 h 70"/>
                <a:gd name="T54" fmla="*/ 0 w 70"/>
                <a:gd name="T55" fmla="*/ 34 h 70"/>
                <a:gd name="T56" fmla="*/ 0 w 70"/>
                <a:gd name="T57" fmla="*/ 34 h 70"/>
                <a:gd name="T58" fmla="*/ 0 w 70"/>
                <a:gd name="T59" fmla="*/ 42 h 70"/>
                <a:gd name="T60" fmla="*/ 2 w 70"/>
                <a:gd name="T61" fmla="*/ 48 h 70"/>
                <a:gd name="T62" fmla="*/ 6 w 70"/>
                <a:gd name="T63" fmla="*/ 54 h 70"/>
                <a:gd name="T64" fmla="*/ 10 w 70"/>
                <a:gd name="T65" fmla="*/ 60 h 70"/>
                <a:gd name="T66" fmla="*/ 16 w 70"/>
                <a:gd name="T67" fmla="*/ 64 h 70"/>
                <a:gd name="T68" fmla="*/ 22 w 70"/>
                <a:gd name="T69" fmla="*/ 68 h 70"/>
                <a:gd name="T70" fmla="*/ 28 w 70"/>
                <a:gd name="T71" fmla="*/ 70 h 70"/>
                <a:gd name="T72" fmla="*/ 36 w 70"/>
                <a:gd name="T73" fmla="*/ 70 h 70"/>
                <a:gd name="T74" fmla="*/ 36 w 70"/>
                <a:gd name="T7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0" h="70">
                  <a:moveTo>
                    <a:pt x="36" y="70"/>
                  </a:moveTo>
                  <a:lnTo>
                    <a:pt x="36" y="70"/>
                  </a:lnTo>
                  <a:lnTo>
                    <a:pt x="42" y="70"/>
                  </a:lnTo>
                  <a:lnTo>
                    <a:pt x="50" y="68"/>
                  </a:lnTo>
                  <a:lnTo>
                    <a:pt x="56" y="64"/>
                  </a:lnTo>
                  <a:lnTo>
                    <a:pt x="60" y="60"/>
                  </a:lnTo>
                  <a:lnTo>
                    <a:pt x="64" y="54"/>
                  </a:lnTo>
                  <a:lnTo>
                    <a:pt x="68" y="48"/>
                  </a:lnTo>
                  <a:lnTo>
                    <a:pt x="70" y="42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0" y="28"/>
                  </a:lnTo>
                  <a:lnTo>
                    <a:pt x="68" y="22"/>
                  </a:lnTo>
                  <a:lnTo>
                    <a:pt x="64" y="16"/>
                  </a:lnTo>
                  <a:lnTo>
                    <a:pt x="60" y="10"/>
                  </a:lnTo>
                  <a:lnTo>
                    <a:pt x="56" y="6"/>
                  </a:lnTo>
                  <a:lnTo>
                    <a:pt x="50" y="2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42"/>
                  </a:lnTo>
                  <a:lnTo>
                    <a:pt x="2" y="48"/>
                  </a:lnTo>
                  <a:lnTo>
                    <a:pt x="6" y="54"/>
                  </a:lnTo>
                  <a:lnTo>
                    <a:pt x="10" y="60"/>
                  </a:lnTo>
                  <a:lnTo>
                    <a:pt x="16" y="64"/>
                  </a:lnTo>
                  <a:lnTo>
                    <a:pt x="22" y="68"/>
                  </a:lnTo>
                  <a:lnTo>
                    <a:pt x="28" y="70"/>
                  </a:lnTo>
                  <a:lnTo>
                    <a:pt x="36" y="70"/>
                  </a:lnTo>
                  <a:lnTo>
                    <a:pt x="36" y="70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8"/>
            <p:cNvSpPr>
              <a:spLocks/>
            </p:cNvSpPr>
            <p:nvPr/>
          </p:nvSpPr>
          <p:spPr bwMode="auto">
            <a:xfrm>
              <a:off x="3659188" y="3576638"/>
              <a:ext cx="152400" cy="155575"/>
            </a:xfrm>
            <a:custGeom>
              <a:avLst/>
              <a:gdLst>
                <a:gd name="T0" fmla="*/ 48 w 96"/>
                <a:gd name="T1" fmla="*/ 98 h 98"/>
                <a:gd name="T2" fmla="*/ 48 w 96"/>
                <a:gd name="T3" fmla="*/ 98 h 98"/>
                <a:gd name="T4" fmla="*/ 58 w 96"/>
                <a:gd name="T5" fmla="*/ 96 h 98"/>
                <a:gd name="T6" fmla="*/ 66 w 96"/>
                <a:gd name="T7" fmla="*/ 94 h 98"/>
                <a:gd name="T8" fmla="*/ 74 w 96"/>
                <a:gd name="T9" fmla="*/ 88 h 98"/>
                <a:gd name="T10" fmla="*/ 82 w 96"/>
                <a:gd name="T11" fmla="*/ 82 h 98"/>
                <a:gd name="T12" fmla="*/ 88 w 96"/>
                <a:gd name="T13" fmla="*/ 76 h 98"/>
                <a:gd name="T14" fmla="*/ 92 w 96"/>
                <a:gd name="T15" fmla="*/ 68 h 98"/>
                <a:gd name="T16" fmla="*/ 96 w 96"/>
                <a:gd name="T17" fmla="*/ 58 h 98"/>
                <a:gd name="T18" fmla="*/ 96 w 96"/>
                <a:gd name="T19" fmla="*/ 48 h 98"/>
                <a:gd name="T20" fmla="*/ 96 w 96"/>
                <a:gd name="T21" fmla="*/ 48 h 98"/>
                <a:gd name="T22" fmla="*/ 96 w 96"/>
                <a:gd name="T23" fmla="*/ 38 h 98"/>
                <a:gd name="T24" fmla="*/ 92 w 96"/>
                <a:gd name="T25" fmla="*/ 30 h 98"/>
                <a:gd name="T26" fmla="*/ 88 w 96"/>
                <a:gd name="T27" fmla="*/ 22 h 98"/>
                <a:gd name="T28" fmla="*/ 82 w 96"/>
                <a:gd name="T29" fmla="*/ 14 h 98"/>
                <a:gd name="T30" fmla="*/ 74 w 96"/>
                <a:gd name="T31" fmla="*/ 8 h 98"/>
                <a:gd name="T32" fmla="*/ 66 w 96"/>
                <a:gd name="T33" fmla="*/ 4 h 98"/>
                <a:gd name="T34" fmla="*/ 58 w 96"/>
                <a:gd name="T35" fmla="*/ 0 h 98"/>
                <a:gd name="T36" fmla="*/ 48 w 96"/>
                <a:gd name="T37" fmla="*/ 0 h 98"/>
                <a:gd name="T38" fmla="*/ 48 w 96"/>
                <a:gd name="T39" fmla="*/ 0 h 98"/>
                <a:gd name="T40" fmla="*/ 38 w 96"/>
                <a:gd name="T41" fmla="*/ 0 h 98"/>
                <a:gd name="T42" fmla="*/ 28 w 96"/>
                <a:gd name="T43" fmla="*/ 4 h 98"/>
                <a:gd name="T44" fmla="*/ 20 w 96"/>
                <a:gd name="T45" fmla="*/ 8 h 98"/>
                <a:gd name="T46" fmla="*/ 14 w 96"/>
                <a:gd name="T47" fmla="*/ 14 h 98"/>
                <a:gd name="T48" fmla="*/ 8 w 96"/>
                <a:gd name="T49" fmla="*/ 22 h 98"/>
                <a:gd name="T50" fmla="*/ 2 w 96"/>
                <a:gd name="T51" fmla="*/ 30 h 98"/>
                <a:gd name="T52" fmla="*/ 0 w 96"/>
                <a:gd name="T53" fmla="*/ 38 h 98"/>
                <a:gd name="T54" fmla="*/ 0 w 96"/>
                <a:gd name="T55" fmla="*/ 48 h 98"/>
                <a:gd name="T56" fmla="*/ 0 w 96"/>
                <a:gd name="T57" fmla="*/ 48 h 98"/>
                <a:gd name="T58" fmla="*/ 0 w 96"/>
                <a:gd name="T59" fmla="*/ 58 h 98"/>
                <a:gd name="T60" fmla="*/ 2 w 96"/>
                <a:gd name="T61" fmla="*/ 68 h 98"/>
                <a:gd name="T62" fmla="*/ 8 w 96"/>
                <a:gd name="T63" fmla="*/ 76 h 98"/>
                <a:gd name="T64" fmla="*/ 14 w 96"/>
                <a:gd name="T65" fmla="*/ 82 h 98"/>
                <a:gd name="T66" fmla="*/ 20 w 96"/>
                <a:gd name="T67" fmla="*/ 88 h 98"/>
                <a:gd name="T68" fmla="*/ 28 w 96"/>
                <a:gd name="T69" fmla="*/ 94 h 98"/>
                <a:gd name="T70" fmla="*/ 38 w 96"/>
                <a:gd name="T71" fmla="*/ 96 h 98"/>
                <a:gd name="T72" fmla="*/ 48 w 96"/>
                <a:gd name="T73" fmla="*/ 98 h 98"/>
                <a:gd name="T74" fmla="*/ 48 w 96"/>
                <a:gd name="T75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6" h="98">
                  <a:moveTo>
                    <a:pt x="48" y="98"/>
                  </a:moveTo>
                  <a:lnTo>
                    <a:pt x="48" y="98"/>
                  </a:lnTo>
                  <a:lnTo>
                    <a:pt x="58" y="96"/>
                  </a:lnTo>
                  <a:lnTo>
                    <a:pt x="66" y="94"/>
                  </a:lnTo>
                  <a:lnTo>
                    <a:pt x="74" y="88"/>
                  </a:lnTo>
                  <a:lnTo>
                    <a:pt x="82" y="82"/>
                  </a:lnTo>
                  <a:lnTo>
                    <a:pt x="88" y="76"/>
                  </a:lnTo>
                  <a:lnTo>
                    <a:pt x="92" y="68"/>
                  </a:lnTo>
                  <a:lnTo>
                    <a:pt x="96" y="5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38"/>
                  </a:lnTo>
                  <a:lnTo>
                    <a:pt x="92" y="30"/>
                  </a:lnTo>
                  <a:lnTo>
                    <a:pt x="88" y="22"/>
                  </a:lnTo>
                  <a:lnTo>
                    <a:pt x="82" y="14"/>
                  </a:lnTo>
                  <a:lnTo>
                    <a:pt x="74" y="8"/>
                  </a:lnTo>
                  <a:lnTo>
                    <a:pt x="66" y="4"/>
                  </a:lnTo>
                  <a:lnTo>
                    <a:pt x="5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38" y="0"/>
                  </a:lnTo>
                  <a:lnTo>
                    <a:pt x="28" y="4"/>
                  </a:lnTo>
                  <a:lnTo>
                    <a:pt x="20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2" y="30"/>
                  </a:lnTo>
                  <a:lnTo>
                    <a:pt x="0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8"/>
                  </a:lnTo>
                  <a:lnTo>
                    <a:pt x="2" y="68"/>
                  </a:lnTo>
                  <a:lnTo>
                    <a:pt x="8" y="76"/>
                  </a:lnTo>
                  <a:lnTo>
                    <a:pt x="14" y="82"/>
                  </a:lnTo>
                  <a:lnTo>
                    <a:pt x="20" y="88"/>
                  </a:lnTo>
                  <a:lnTo>
                    <a:pt x="28" y="94"/>
                  </a:lnTo>
                  <a:lnTo>
                    <a:pt x="38" y="96"/>
                  </a:lnTo>
                  <a:lnTo>
                    <a:pt x="48" y="98"/>
                  </a:lnTo>
                  <a:lnTo>
                    <a:pt x="48" y="9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9"/>
            <p:cNvSpPr>
              <a:spLocks/>
            </p:cNvSpPr>
            <p:nvPr/>
          </p:nvSpPr>
          <p:spPr bwMode="auto">
            <a:xfrm>
              <a:off x="4614863" y="3630613"/>
              <a:ext cx="101600" cy="101600"/>
            </a:xfrm>
            <a:custGeom>
              <a:avLst/>
              <a:gdLst>
                <a:gd name="T0" fmla="*/ 32 w 64"/>
                <a:gd name="T1" fmla="*/ 64 h 64"/>
                <a:gd name="T2" fmla="*/ 32 w 64"/>
                <a:gd name="T3" fmla="*/ 64 h 64"/>
                <a:gd name="T4" fmla="*/ 40 w 64"/>
                <a:gd name="T5" fmla="*/ 64 h 64"/>
                <a:gd name="T6" fmla="*/ 46 w 64"/>
                <a:gd name="T7" fmla="*/ 62 h 64"/>
                <a:gd name="T8" fmla="*/ 56 w 64"/>
                <a:gd name="T9" fmla="*/ 54 h 64"/>
                <a:gd name="T10" fmla="*/ 62 w 64"/>
                <a:gd name="T11" fmla="*/ 44 h 64"/>
                <a:gd name="T12" fmla="*/ 64 w 64"/>
                <a:gd name="T13" fmla="*/ 38 h 64"/>
                <a:gd name="T14" fmla="*/ 64 w 64"/>
                <a:gd name="T15" fmla="*/ 32 h 64"/>
                <a:gd name="T16" fmla="*/ 64 w 64"/>
                <a:gd name="T17" fmla="*/ 32 h 64"/>
                <a:gd name="T18" fmla="*/ 64 w 64"/>
                <a:gd name="T19" fmla="*/ 26 h 64"/>
                <a:gd name="T20" fmla="*/ 62 w 64"/>
                <a:gd name="T21" fmla="*/ 20 h 64"/>
                <a:gd name="T22" fmla="*/ 56 w 64"/>
                <a:gd name="T23" fmla="*/ 10 h 64"/>
                <a:gd name="T24" fmla="*/ 46 w 64"/>
                <a:gd name="T25" fmla="*/ 2 h 64"/>
                <a:gd name="T26" fmla="*/ 40 w 64"/>
                <a:gd name="T27" fmla="*/ 0 h 64"/>
                <a:gd name="T28" fmla="*/ 32 w 64"/>
                <a:gd name="T29" fmla="*/ 0 h 64"/>
                <a:gd name="T30" fmla="*/ 32 w 64"/>
                <a:gd name="T31" fmla="*/ 0 h 64"/>
                <a:gd name="T32" fmla="*/ 26 w 64"/>
                <a:gd name="T33" fmla="*/ 0 h 64"/>
                <a:gd name="T34" fmla="*/ 20 w 64"/>
                <a:gd name="T35" fmla="*/ 2 h 64"/>
                <a:gd name="T36" fmla="*/ 10 w 64"/>
                <a:gd name="T37" fmla="*/ 10 h 64"/>
                <a:gd name="T38" fmla="*/ 4 w 64"/>
                <a:gd name="T39" fmla="*/ 20 h 64"/>
                <a:gd name="T40" fmla="*/ 2 w 64"/>
                <a:gd name="T41" fmla="*/ 26 h 64"/>
                <a:gd name="T42" fmla="*/ 0 w 64"/>
                <a:gd name="T43" fmla="*/ 32 h 64"/>
                <a:gd name="T44" fmla="*/ 0 w 64"/>
                <a:gd name="T45" fmla="*/ 32 h 64"/>
                <a:gd name="T46" fmla="*/ 2 w 64"/>
                <a:gd name="T47" fmla="*/ 38 h 64"/>
                <a:gd name="T48" fmla="*/ 4 w 64"/>
                <a:gd name="T49" fmla="*/ 44 h 64"/>
                <a:gd name="T50" fmla="*/ 10 w 64"/>
                <a:gd name="T51" fmla="*/ 54 h 64"/>
                <a:gd name="T52" fmla="*/ 20 w 64"/>
                <a:gd name="T53" fmla="*/ 62 h 64"/>
                <a:gd name="T54" fmla="*/ 26 w 64"/>
                <a:gd name="T55" fmla="*/ 64 h 64"/>
                <a:gd name="T56" fmla="*/ 32 w 64"/>
                <a:gd name="T57" fmla="*/ 64 h 64"/>
                <a:gd name="T58" fmla="*/ 32 w 64"/>
                <a:gd name="T5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lnTo>
                    <a:pt x="32" y="64"/>
                  </a:lnTo>
                  <a:lnTo>
                    <a:pt x="40" y="64"/>
                  </a:lnTo>
                  <a:lnTo>
                    <a:pt x="46" y="62"/>
                  </a:lnTo>
                  <a:lnTo>
                    <a:pt x="56" y="54"/>
                  </a:lnTo>
                  <a:lnTo>
                    <a:pt x="62" y="44"/>
                  </a:lnTo>
                  <a:lnTo>
                    <a:pt x="64" y="38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26"/>
                  </a:lnTo>
                  <a:lnTo>
                    <a:pt x="62" y="20"/>
                  </a:lnTo>
                  <a:lnTo>
                    <a:pt x="56" y="10"/>
                  </a:lnTo>
                  <a:lnTo>
                    <a:pt x="46" y="2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0" y="10"/>
                  </a:lnTo>
                  <a:lnTo>
                    <a:pt x="4" y="20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38"/>
                  </a:lnTo>
                  <a:lnTo>
                    <a:pt x="4" y="44"/>
                  </a:lnTo>
                  <a:lnTo>
                    <a:pt x="10" y="54"/>
                  </a:lnTo>
                  <a:lnTo>
                    <a:pt x="20" y="62"/>
                  </a:lnTo>
                  <a:lnTo>
                    <a:pt x="26" y="64"/>
                  </a:lnTo>
                  <a:lnTo>
                    <a:pt x="32" y="64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0"/>
            <p:cNvSpPr>
              <a:spLocks/>
            </p:cNvSpPr>
            <p:nvPr/>
          </p:nvSpPr>
          <p:spPr bwMode="auto">
            <a:xfrm>
              <a:off x="3233738" y="3570288"/>
              <a:ext cx="63500" cy="63500"/>
            </a:xfrm>
            <a:custGeom>
              <a:avLst/>
              <a:gdLst>
                <a:gd name="T0" fmla="*/ 20 w 40"/>
                <a:gd name="T1" fmla="*/ 40 h 40"/>
                <a:gd name="T2" fmla="*/ 20 w 40"/>
                <a:gd name="T3" fmla="*/ 40 h 40"/>
                <a:gd name="T4" fmla="*/ 28 w 40"/>
                <a:gd name="T5" fmla="*/ 38 h 40"/>
                <a:gd name="T6" fmla="*/ 34 w 40"/>
                <a:gd name="T7" fmla="*/ 34 h 40"/>
                <a:gd name="T8" fmla="*/ 38 w 40"/>
                <a:gd name="T9" fmla="*/ 28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12 h 40"/>
                <a:gd name="T16" fmla="*/ 34 w 40"/>
                <a:gd name="T17" fmla="*/ 6 h 40"/>
                <a:gd name="T18" fmla="*/ 28 w 40"/>
                <a:gd name="T19" fmla="*/ 2 h 40"/>
                <a:gd name="T20" fmla="*/ 20 w 40"/>
                <a:gd name="T21" fmla="*/ 0 h 40"/>
                <a:gd name="T22" fmla="*/ 20 w 40"/>
                <a:gd name="T23" fmla="*/ 0 h 40"/>
                <a:gd name="T24" fmla="*/ 12 w 40"/>
                <a:gd name="T25" fmla="*/ 2 h 40"/>
                <a:gd name="T26" fmla="*/ 6 w 40"/>
                <a:gd name="T27" fmla="*/ 6 h 40"/>
                <a:gd name="T28" fmla="*/ 0 w 40"/>
                <a:gd name="T29" fmla="*/ 12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28 h 40"/>
                <a:gd name="T36" fmla="*/ 6 w 40"/>
                <a:gd name="T37" fmla="*/ 34 h 40"/>
                <a:gd name="T38" fmla="*/ 12 w 40"/>
                <a:gd name="T39" fmla="*/ 38 h 40"/>
                <a:gd name="T40" fmla="*/ 20 w 40"/>
                <a:gd name="T41" fmla="*/ 40 h 40"/>
                <a:gd name="T42" fmla="*/ 20 w 40"/>
                <a:gd name="T4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40">
                  <a:moveTo>
                    <a:pt x="20" y="40"/>
                  </a:moveTo>
                  <a:lnTo>
                    <a:pt x="20" y="40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20" y="40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1"/>
            <p:cNvSpPr>
              <a:spLocks/>
            </p:cNvSpPr>
            <p:nvPr/>
          </p:nvSpPr>
          <p:spPr bwMode="auto">
            <a:xfrm>
              <a:off x="3513138" y="3608388"/>
              <a:ext cx="123825" cy="120650"/>
            </a:xfrm>
            <a:custGeom>
              <a:avLst/>
              <a:gdLst>
                <a:gd name="T0" fmla="*/ 38 w 78"/>
                <a:gd name="T1" fmla="*/ 76 h 76"/>
                <a:gd name="T2" fmla="*/ 38 w 78"/>
                <a:gd name="T3" fmla="*/ 76 h 76"/>
                <a:gd name="T4" fmla="*/ 46 w 78"/>
                <a:gd name="T5" fmla="*/ 76 h 76"/>
                <a:gd name="T6" fmla="*/ 54 w 78"/>
                <a:gd name="T7" fmla="*/ 74 h 76"/>
                <a:gd name="T8" fmla="*/ 60 w 78"/>
                <a:gd name="T9" fmla="*/ 70 h 76"/>
                <a:gd name="T10" fmla="*/ 66 w 78"/>
                <a:gd name="T11" fmla="*/ 66 h 76"/>
                <a:gd name="T12" fmla="*/ 70 w 78"/>
                <a:gd name="T13" fmla="*/ 60 h 76"/>
                <a:gd name="T14" fmla="*/ 74 w 78"/>
                <a:gd name="T15" fmla="*/ 52 h 76"/>
                <a:gd name="T16" fmla="*/ 76 w 78"/>
                <a:gd name="T17" fmla="*/ 46 h 76"/>
                <a:gd name="T18" fmla="*/ 78 w 78"/>
                <a:gd name="T19" fmla="*/ 38 h 76"/>
                <a:gd name="T20" fmla="*/ 78 w 78"/>
                <a:gd name="T21" fmla="*/ 38 h 76"/>
                <a:gd name="T22" fmla="*/ 76 w 78"/>
                <a:gd name="T23" fmla="*/ 30 h 76"/>
                <a:gd name="T24" fmla="*/ 74 w 78"/>
                <a:gd name="T25" fmla="*/ 22 h 76"/>
                <a:gd name="T26" fmla="*/ 70 w 78"/>
                <a:gd name="T27" fmla="*/ 16 h 76"/>
                <a:gd name="T28" fmla="*/ 66 w 78"/>
                <a:gd name="T29" fmla="*/ 10 h 76"/>
                <a:gd name="T30" fmla="*/ 60 w 78"/>
                <a:gd name="T31" fmla="*/ 6 h 76"/>
                <a:gd name="T32" fmla="*/ 54 w 78"/>
                <a:gd name="T33" fmla="*/ 2 h 76"/>
                <a:gd name="T34" fmla="*/ 46 w 78"/>
                <a:gd name="T35" fmla="*/ 0 h 76"/>
                <a:gd name="T36" fmla="*/ 38 w 78"/>
                <a:gd name="T37" fmla="*/ 0 h 76"/>
                <a:gd name="T38" fmla="*/ 38 w 78"/>
                <a:gd name="T39" fmla="*/ 0 h 76"/>
                <a:gd name="T40" fmla="*/ 32 w 78"/>
                <a:gd name="T41" fmla="*/ 0 h 76"/>
                <a:gd name="T42" fmla="*/ 24 w 78"/>
                <a:gd name="T43" fmla="*/ 2 h 76"/>
                <a:gd name="T44" fmla="*/ 18 w 78"/>
                <a:gd name="T45" fmla="*/ 6 h 76"/>
                <a:gd name="T46" fmla="*/ 12 w 78"/>
                <a:gd name="T47" fmla="*/ 10 h 76"/>
                <a:gd name="T48" fmla="*/ 6 w 78"/>
                <a:gd name="T49" fmla="*/ 16 h 76"/>
                <a:gd name="T50" fmla="*/ 4 w 78"/>
                <a:gd name="T51" fmla="*/ 22 h 76"/>
                <a:gd name="T52" fmla="*/ 0 w 78"/>
                <a:gd name="T53" fmla="*/ 30 h 76"/>
                <a:gd name="T54" fmla="*/ 0 w 78"/>
                <a:gd name="T55" fmla="*/ 38 h 76"/>
                <a:gd name="T56" fmla="*/ 0 w 78"/>
                <a:gd name="T57" fmla="*/ 38 h 76"/>
                <a:gd name="T58" fmla="*/ 0 w 78"/>
                <a:gd name="T59" fmla="*/ 46 h 76"/>
                <a:gd name="T60" fmla="*/ 4 w 78"/>
                <a:gd name="T61" fmla="*/ 52 h 76"/>
                <a:gd name="T62" fmla="*/ 6 w 78"/>
                <a:gd name="T63" fmla="*/ 60 h 76"/>
                <a:gd name="T64" fmla="*/ 12 w 78"/>
                <a:gd name="T65" fmla="*/ 66 h 76"/>
                <a:gd name="T66" fmla="*/ 18 w 78"/>
                <a:gd name="T67" fmla="*/ 70 h 76"/>
                <a:gd name="T68" fmla="*/ 24 w 78"/>
                <a:gd name="T69" fmla="*/ 74 h 76"/>
                <a:gd name="T70" fmla="*/ 32 w 78"/>
                <a:gd name="T71" fmla="*/ 76 h 76"/>
                <a:gd name="T72" fmla="*/ 38 w 78"/>
                <a:gd name="T73" fmla="*/ 76 h 76"/>
                <a:gd name="T74" fmla="*/ 38 w 78"/>
                <a:gd name="T7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" h="76">
                  <a:moveTo>
                    <a:pt x="38" y="76"/>
                  </a:moveTo>
                  <a:lnTo>
                    <a:pt x="38" y="76"/>
                  </a:lnTo>
                  <a:lnTo>
                    <a:pt x="46" y="76"/>
                  </a:lnTo>
                  <a:lnTo>
                    <a:pt x="54" y="74"/>
                  </a:lnTo>
                  <a:lnTo>
                    <a:pt x="60" y="70"/>
                  </a:lnTo>
                  <a:lnTo>
                    <a:pt x="66" y="66"/>
                  </a:lnTo>
                  <a:lnTo>
                    <a:pt x="70" y="60"/>
                  </a:lnTo>
                  <a:lnTo>
                    <a:pt x="74" y="52"/>
                  </a:lnTo>
                  <a:lnTo>
                    <a:pt x="76" y="4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76" y="30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6" y="10"/>
                  </a:lnTo>
                  <a:lnTo>
                    <a:pt x="60" y="6"/>
                  </a:lnTo>
                  <a:lnTo>
                    <a:pt x="54" y="2"/>
                  </a:lnTo>
                  <a:lnTo>
                    <a:pt x="46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24" y="2"/>
                  </a:lnTo>
                  <a:lnTo>
                    <a:pt x="18" y="6"/>
                  </a:lnTo>
                  <a:lnTo>
                    <a:pt x="12" y="10"/>
                  </a:lnTo>
                  <a:lnTo>
                    <a:pt x="6" y="16"/>
                  </a:lnTo>
                  <a:lnTo>
                    <a:pt x="4" y="22"/>
                  </a:lnTo>
                  <a:lnTo>
                    <a:pt x="0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46"/>
                  </a:lnTo>
                  <a:lnTo>
                    <a:pt x="4" y="52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8" y="70"/>
                  </a:lnTo>
                  <a:lnTo>
                    <a:pt x="24" y="74"/>
                  </a:lnTo>
                  <a:lnTo>
                    <a:pt x="32" y="76"/>
                  </a:lnTo>
                  <a:lnTo>
                    <a:pt x="38" y="76"/>
                  </a:lnTo>
                  <a:lnTo>
                    <a:pt x="38" y="76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42"/>
            <p:cNvSpPr>
              <a:spLocks/>
            </p:cNvSpPr>
            <p:nvPr/>
          </p:nvSpPr>
          <p:spPr bwMode="auto">
            <a:xfrm>
              <a:off x="4329113" y="2417763"/>
              <a:ext cx="120650" cy="120650"/>
            </a:xfrm>
            <a:custGeom>
              <a:avLst/>
              <a:gdLst>
                <a:gd name="T0" fmla="*/ 38 w 76"/>
                <a:gd name="T1" fmla="*/ 76 h 76"/>
                <a:gd name="T2" fmla="*/ 38 w 76"/>
                <a:gd name="T3" fmla="*/ 76 h 76"/>
                <a:gd name="T4" fmla="*/ 46 w 76"/>
                <a:gd name="T5" fmla="*/ 76 h 76"/>
                <a:gd name="T6" fmla="*/ 54 w 76"/>
                <a:gd name="T7" fmla="*/ 74 h 76"/>
                <a:gd name="T8" fmla="*/ 60 w 76"/>
                <a:gd name="T9" fmla="*/ 70 h 76"/>
                <a:gd name="T10" fmla="*/ 66 w 76"/>
                <a:gd name="T11" fmla="*/ 66 h 76"/>
                <a:gd name="T12" fmla="*/ 70 w 76"/>
                <a:gd name="T13" fmla="*/ 60 h 76"/>
                <a:gd name="T14" fmla="*/ 74 w 76"/>
                <a:gd name="T15" fmla="*/ 54 h 76"/>
                <a:gd name="T16" fmla="*/ 76 w 76"/>
                <a:gd name="T17" fmla="*/ 46 h 76"/>
                <a:gd name="T18" fmla="*/ 76 w 76"/>
                <a:gd name="T19" fmla="*/ 38 h 76"/>
                <a:gd name="T20" fmla="*/ 76 w 76"/>
                <a:gd name="T21" fmla="*/ 38 h 76"/>
                <a:gd name="T22" fmla="*/ 76 w 76"/>
                <a:gd name="T23" fmla="*/ 30 h 76"/>
                <a:gd name="T24" fmla="*/ 74 w 76"/>
                <a:gd name="T25" fmla="*/ 24 h 76"/>
                <a:gd name="T26" fmla="*/ 70 w 76"/>
                <a:gd name="T27" fmla="*/ 18 h 76"/>
                <a:gd name="T28" fmla="*/ 66 w 76"/>
                <a:gd name="T29" fmla="*/ 12 h 76"/>
                <a:gd name="T30" fmla="*/ 60 w 76"/>
                <a:gd name="T31" fmla="*/ 6 h 76"/>
                <a:gd name="T32" fmla="*/ 54 w 76"/>
                <a:gd name="T33" fmla="*/ 4 h 76"/>
                <a:gd name="T34" fmla="*/ 46 w 76"/>
                <a:gd name="T35" fmla="*/ 2 h 76"/>
                <a:gd name="T36" fmla="*/ 38 w 76"/>
                <a:gd name="T37" fmla="*/ 0 h 76"/>
                <a:gd name="T38" fmla="*/ 38 w 76"/>
                <a:gd name="T39" fmla="*/ 0 h 76"/>
                <a:gd name="T40" fmla="*/ 30 w 76"/>
                <a:gd name="T41" fmla="*/ 2 h 76"/>
                <a:gd name="T42" fmla="*/ 24 w 76"/>
                <a:gd name="T43" fmla="*/ 4 h 76"/>
                <a:gd name="T44" fmla="*/ 18 w 76"/>
                <a:gd name="T45" fmla="*/ 6 h 76"/>
                <a:gd name="T46" fmla="*/ 12 w 76"/>
                <a:gd name="T47" fmla="*/ 12 h 76"/>
                <a:gd name="T48" fmla="*/ 6 w 76"/>
                <a:gd name="T49" fmla="*/ 18 h 76"/>
                <a:gd name="T50" fmla="*/ 4 w 76"/>
                <a:gd name="T51" fmla="*/ 24 h 76"/>
                <a:gd name="T52" fmla="*/ 2 w 76"/>
                <a:gd name="T53" fmla="*/ 30 h 76"/>
                <a:gd name="T54" fmla="*/ 0 w 76"/>
                <a:gd name="T55" fmla="*/ 38 h 76"/>
                <a:gd name="T56" fmla="*/ 0 w 76"/>
                <a:gd name="T57" fmla="*/ 38 h 76"/>
                <a:gd name="T58" fmla="*/ 2 w 76"/>
                <a:gd name="T59" fmla="*/ 46 h 76"/>
                <a:gd name="T60" fmla="*/ 4 w 76"/>
                <a:gd name="T61" fmla="*/ 54 h 76"/>
                <a:gd name="T62" fmla="*/ 6 w 76"/>
                <a:gd name="T63" fmla="*/ 60 h 76"/>
                <a:gd name="T64" fmla="*/ 12 w 76"/>
                <a:gd name="T65" fmla="*/ 66 h 76"/>
                <a:gd name="T66" fmla="*/ 18 w 76"/>
                <a:gd name="T67" fmla="*/ 70 h 76"/>
                <a:gd name="T68" fmla="*/ 24 w 76"/>
                <a:gd name="T69" fmla="*/ 74 h 76"/>
                <a:gd name="T70" fmla="*/ 30 w 76"/>
                <a:gd name="T71" fmla="*/ 76 h 76"/>
                <a:gd name="T72" fmla="*/ 38 w 76"/>
                <a:gd name="T73" fmla="*/ 76 h 76"/>
                <a:gd name="T74" fmla="*/ 38 w 76"/>
                <a:gd name="T7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6" h="76">
                  <a:moveTo>
                    <a:pt x="38" y="76"/>
                  </a:moveTo>
                  <a:lnTo>
                    <a:pt x="38" y="76"/>
                  </a:lnTo>
                  <a:lnTo>
                    <a:pt x="46" y="76"/>
                  </a:lnTo>
                  <a:lnTo>
                    <a:pt x="54" y="74"/>
                  </a:lnTo>
                  <a:lnTo>
                    <a:pt x="60" y="70"/>
                  </a:lnTo>
                  <a:lnTo>
                    <a:pt x="66" y="66"/>
                  </a:lnTo>
                  <a:lnTo>
                    <a:pt x="70" y="60"/>
                  </a:lnTo>
                  <a:lnTo>
                    <a:pt x="74" y="54"/>
                  </a:lnTo>
                  <a:lnTo>
                    <a:pt x="76" y="46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6" y="30"/>
                  </a:lnTo>
                  <a:lnTo>
                    <a:pt x="74" y="24"/>
                  </a:lnTo>
                  <a:lnTo>
                    <a:pt x="70" y="18"/>
                  </a:lnTo>
                  <a:lnTo>
                    <a:pt x="66" y="12"/>
                  </a:lnTo>
                  <a:lnTo>
                    <a:pt x="60" y="6"/>
                  </a:lnTo>
                  <a:lnTo>
                    <a:pt x="54" y="4"/>
                  </a:lnTo>
                  <a:lnTo>
                    <a:pt x="46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24" y="4"/>
                  </a:lnTo>
                  <a:lnTo>
                    <a:pt x="18" y="6"/>
                  </a:lnTo>
                  <a:lnTo>
                    <a:pt x="12" y="12"/>
                  </a:lnTo>
                  <a:lnTo>
                    <a:pt x="6" y="18"/>
                  </a:lnTo>
                  <a:lnTo>
                    <a:pt x="4" y="24"/>
                  </a:lnTo>
                  <a:lnTo>
                    <a:pt x="2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46"/>
                  </a:lnTo>
                  <a:lnTo>
                    <a:pt x="4" y="54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8" y="70"/>
                  </a:lnTo>
                  <a:lnTo>
                    <a:pt x="24" y="74"/>
                  </a:lnTo>
                  <a:lnTo>
                    <a:pt x="30" y="76"/>
                  </a:lnTo>
                  <a:lnTo>
                    <a:pt x="38" y="76"/>
                  </a:lnTo>
                  <a:lnTo>
                    <a:pt x="38" y="76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43"/>
            <p:cNvSpPr>
              <a:spLocks/>
            </p:cNvSpPr>
            <p:nvPr/>
          </p:nvSpPr>
          <p:spPr bwMode="auto">
            <a:xfrm>
              <a:off x="3303588" y="3748088"/>
              <a:ext cx="76200" cy="76200"/>
            </a:xfrm>
            <a:custGeom>
              <a:avLst/>
              <a:gdLst>
                <a:gd name="T0" fmla="*/ 24 w 48"/>
                <a:gd name="T1" fmla="*/ 48 h 48"/>
                <a:gd name="T2" fmla="*/ 24 w 48"/>
                <a:gd name="T3" fmla="*/ 48 h 48"/>
                <a:gd name="T4" fmla="*/ 34 w 48"/>
                <a:gd name="T5" fmla="*/ 46 h 48"/>
                <a:gd name="T6" fmla="*/ 42 w 48"/>
                <a:gd name="T7" fmla="*/ 42 h 48"/>
                <a:gd name="T8" fmla="*/ 46 w 48"/>
                <a:gd name="T9" fmla="*/ 34 h 48"/>
                <a:gd name="T10" fmla="*/ 48 w 48"/>
                <a:gd name="T11" fmla="*/ 24 h 48"/>
                <a:gd name="T12" fmla="*/ 48 w 48"/>
                <a:gd name="T13" fmla="*/ 24 h 48"/>
                <a:gd name="T14" fmla="*/ 46 w 48"/>
                <a:gd name="T15" fmla="*/ 16 h 48"/>
                <a:gd name="T16" fmla="*/ 42 w 48"/>
                <a:gd name="T17" fmla="*/ 8 h 48"/>
                <a:gd name="T18" fmla="*/ 34 w 48"/>
                <a:gd name="T19" fmla="*/ 2 h 48"/>
                <a:gd name="T20" fmla="*/ 24 w 48"/>
                <a:gd name="T21" fmla="*/ 0 h 48"/>
                <a:gd name="T22" fmla="*/ 24 w 48"/>
                <a:gd name="T23" fmla="*/ 0 h 48"/>
                <a:gd name="T24" fmla="*/ 16 w 48"/>
                <a:gd name="T25" fmla="*/ 2 h 48"/>
                <a:gd name="T26" fmla="*/ 8 w 48"/>
                <a:gd name="T27" fmla="*/ 8 h 48"/>
                <a:gd name="T28" fmla="*/ 2 w 48"/>
                <a:gd name="T29" fmla="*/ 16 h 48"/>
                <a:gd name="T30" fmla="*/ 0 w 48"/>
                <a:gd name="T31" fmla="*/ 24 h 48"/>
                <a:gd name="T32" fmla="*/ 0 w 48"/>
                <a:gd name="T33" fmla="*/ 24 h 48"/>
                <a:gd name="T34" fmla="*/ 2 w 48"/>
                <a:gd name="T35" fmla="*/ 34 h 48"/>
                <a:gd name="T36" fmla="*/ 8 w 48"/>
                <a:gd name="T37" fmla="*/ 42 h 48"/>
                <a:gd name="T38" fmla="*/ 16 w 48"/>
                <a:gd name="T39" fmla="*/ 46 h 48"/>
                <a:gd name="T40" fmla="*/ 24 w 48"/>
                <a:gd name="T41" fmla="*/ 48 h 48"/>
                <a:gd name="T42" fmla="*/ 24 w 48"/>
                <a:gd name="T4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lnTo>
                    <a:pt x="24" y="48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46" y="3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16"/>
                  </a:lnTo>
                  <a:lnTo>
                    <a:pt x="42" y="8"/>
                  </a:lnTo>
                  <a:lnTo>
                    <a:pt x="3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34"/>
                  </a:lnTo>
                  <a:lnTo>
                    <a:pt x="8" y="42"/>
                  </a:lnTo>
                  <a:lnTo>
                    <a:pt x="16" y="46"/>
                  </a:lnTo>
                  <a:lnTo>
                    <a:pt x="24" y="48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44"/>
            <p:cNvSpPr>
              <a:spLocks/>
            </p:cNvSpPr>
            <p:nvPr/>
          </p:nvSpPr>
          <p:spPr bwMode="auto">
            <a:xfrm>
              <a:off x="4316413" y="3652838"/>
              <a:ext cx="76200" cy="76200"/>
            </a:xfrm>
            <a:custGeom>
              <a:avLst/>
              <a:gdLst>
                <a:gd name="T0" fmla="*/ 24 w 48"/>
                <a:gd name="T1" fmla="*/ 48 h 48"/>
                <a:gd name="T2" fmla="*/ 24 w 48"/>
                <a:gd name="T3" fmla="*/ 48 h 48"/>
                <a:gd name="T4" fmla="*/ 34 w 48"/>
                <a:gd name="T5" fmla="*/ 46 h 48"/>
                <a:gd name="T6" fmla="*/ 42 w 48"/>
                <a:gd name="T7" fmla="*/ 42 h 48"/>
                <a:gd name="T8" fmla="*/ 46 w 48"/>
                <a:gd name="T9" fmla="*/ 34 h 48"/>
                <a:gd name="T10" fmla="*/ 48 w 48"/>
                <a:gd name="T11" fmla="*/ 24 h 48"/>
                <a:gd name="T12" fmla="*/ 48 w 48"/>
                <a:gd name="T13" fmla="*/ 24 h 48"/>
                <a:gd name="T14" fmla="*/ 46 w 48"/>
                <a:gd name="T15" fmla="*/ 16 h 48"/>
                <a:gd name="T16" fmla="*/ 42 w 48"/>
                <a:gd name="T17" fmla="*/ 8 h 48"/>
                <a:gd name="T18" fmla="*/ 34 w 48"/>
                <a:gd name="T19" fmla="*/ 2 h 48"/>
                <a:gd name="T20" fmla="*/ 24 w 48"/>
                <a:gd name="T21" fmla="*/ 0 h 48"/>
                <a:gd name="T22" fmla="*/ 24 w 48"/>
                <a:gd name="T23" fmla="*/ 0 h 48"/>
                <a:gd name="T24" fmla="*/ 16 w 48"/>
                <a:gd name="T25" fmla="*/ 2 h 48"/>
                <a:gd name="T26" fmla="*/ 8 w 48"/>
                <a:gd name="T27" fmla="*/ 8 h 48"/>
                <a:gd name="T28" fmla="*/ 2 w 48"/>
                <a:gd name="T29" fmla="*/ 16 h 48"/>
                <a:gd name="T30" fmla="*/ 0 w 48"/>
                <a:gd name="T31" fmla="*/ 24 h 48"/>
                <a:gd name="T32" fmla="*/ 0 w 48"/>
                <a:gd name="T33" fmla="*/ 24 h 48"/>
                <a:gd name="T34" fmla="*/ 2 w 48"/>
                <a:gd name="T35" fmla="*/ 34 h 48"/>
                <a:gd name="T36" fmla="*/ 8 w 48"/>
                <a:gd name="T37" fmla="*/ 42 h 48"/>
                <a:gd name="T38" fmla="*/ 16 w 48"/>
                <a:gd name="T39" fmla="*/ 46 h 48"/>
                <a:gd name="T40" fmla="*/ 24 w 48"/>
                <a:gd name="T41" fmla="*/ 48 h 48"/>
                <a:gd name="T42" fmla="*/ 24 w 48"/>
                <a:gd name="T4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lnTo>
                    <a:pt x="24" y="48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46" y="3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16"/>
                  </a:lnTo>
                  <a:lnTo>
                    <a:pt x="42" y="8"/>
                  </a:lnTo>
                  <a:lnTo>
                    <a:pt x="3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34"/>
                  </a:lnTo>
                  <a:lnTo>
                    <a:pt x="8" y="42"/>
                  </a:lnTo>
                  <a:lnTo>
                    <a:pt x="16" y="46"/>
                  </a:lnTo>
                  <a:lnTo>
                    <a:pt x="24" y="48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45"/>
            <p:cNvSpPr>
              <a:spLocks/>
            </p:cNvSpPr>
            <p:nvPr/>
          </p:nvSpPr>
          <p:spPr bwMode="auto">
            <a:xfrm>
              <a:off x="4024313" y="2970213"/>
              <a:ext cx="76200" cy="76200"/>
            </a:xfrm>
            <a:custGeom>
              <a:avLst/>
              <a:gdLst>
                <a:gd name="T0" fmla="*/ 24 w 48"/>
                <a:gd name="T1" fmla="*/ 48 h 48"/>
                <a:gd name="T2" fmla="*/ 24 w 48"/>
                <a:gd name="T3" fmla="*/ 48 h 48"/>
                <a:gd name="T4" fmla="*/ 32 w 48"/>
                <a:gd name="T5" fmla="*/ 46 h 48"/>
                <a:gd name="T6" fmla="*/ 40 w 48"/>
                <a:gd name="T7" fmla="*/ 40 h 48"/>
                <a:gd name="T8" fmla="*/ 46 w 48"/>
                <a:gd name="T9" fmla="*/ 34 h 48"/>
                <a:gd name="T10" fmla="*/ 48 w 48"/>
                <a:gd name="T11" fmla="*/ 24 h 48"/>
                <a:gd name="T12" fmla="*/ 48 w 48"/>
                <a:gd name="T13" fmla="*/ 24 h 48"/>
                <a:gd name="T14" fmla="*/ 46 w 48"/>
                <a:gd name="T15" fmla="*/ 14 h 48"/>
                <a:gd name="T16" fmla="*/ 40 w 48"/>
                <a:gd name="T17" fmla="*/ 8 h 48"/>
                <a:gd name="T18" fmla="*/ 32 w 48"/>
                <a:gd name="T19" fmla="*/ 2 h 48"/>
                <a:gd name="T20" fmla="*/ 24 w 48"/>
                <a:gd name="T21" fmla="*/ 0 h 48"/>
                <a:gd name="T22" fmla="*/ 24 w 48"/>
                <a:gd name="T23" fmla="*/ 0 h 48"/>
                <a:gd name="T24" fmla="*/ 14 w 48"/>
                <a:gd name="T25" fmla="*/ 2 h 48"/>
                <a:gd name="T26" fmla="*/ 6 w 48"/>
                <a:gd name="T27" fmla="*/ 8 h 48"/>
                <a:gd name="T28" fmla="*/ 2 w 48"/>
                <a:gd name="T29" fmla="*/ 14 h 48"/>
                <a:gd name="T30" fmla="*/ 0 w 48"/>
                <a:gd name="T31" fmla="*/ 24 h 48"/>
                <a:gd name="T32" fmla="*/ 0 w 48"/>
                <a:gd name="T33" fmla="*/ 24 h 48"/>
                <a:gd name="T34" fmla="*/ 2 w 48"/>
                <a:gd name="T35" fmla="*/ 34 h 48"/>
                <a:gd name="T36" fmla="*/ 6 w 48"/>
                <a:gd name="T37" fmla="*/ 40 h 48"/>
                <a:gd name="T38" fmla="*/ 14 w 48"/>
                <a:gd name="T39" fmla="*/ 46 h 48"/>
                <a:gd name="T40" fmla="*/ 24 w 48"/>
                <a:gd name="T41" fmla="*/ 48 h 48"/>
                <a:gd name="T42" fmla="*/ 24 w 48"/>
                <a:gd name="T4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lnTo>
                    <a:pt x="24" y="48"/>
                  </a:lnTo>
                  <a:lnTo>
                    <a:pt x="32" y="46"/>
                  </a:lnTo>
                  <a:lnTo>
                    <a:pt x="40" y="40"/>
                  </a:lnTo>
                  <a:lnTo>
                    <a:pt x="46" y="3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14"/>
                  </a:lnTo>
                  <a:lnTo>
                    <a:pt x="40" y="8"/>
                  </a:lnTo>
                  <a:lnTo>
                    <a:pt x="32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4" y="2"/>
                  </a:lnTo>
                  <a:lnTo>
                    <a:pt x="6" y="8"/>
                  </a:lnTo>
                  <a:lnTo>
                    <a:pt x="2" y="1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34"/>
                  </a:lnTo>
                  <a:lnTo>
                    <a:pt x="6" y="40"/>
                  </a:lnTo>
                  <a:lnTo>
                    <a:pt x="14" y="46"/>
                  </a:lnTo>
                  <a:lnTo>
                    <a:pt x="24" y="48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6"/>
            <p:cNvSpPr>
              <a:spLocks/>
            </p:cNvSpPr>
            <p:nvPr/>
          </p:nvSpPr>
          <p:spPr bwMode="auto">
            <a:xfrm>
              <a:off x="4598988" y="2849563"/>
              <a:ext cx="101600" cy="101600"/>
            </a:xfrm>
            <a:custGeom>
              <a:avLst/>
              <a:gdLst>
                <a:gd name="T0" fmla="*/ 32 w 64"/>
                <a:gd name="T1" fmla="*/ 64 h 64"/>
                <a:gd name="T2" fmla="*/ 32 w 64"/>
                <a:gd name="T3" fmla="*/ 64 h 64"/>
                <a:gd name="T4" fmla="*/ 38 w 64"/>
                <a:gd name="T5" fmla="*/ 64 h 64"/>
                <a:gd name="T6" fmla="*/ 44 w 64"/>
                <a:gd name="T7" fmla="*/ 62 h 64"/>
                <a:gd name="T8" fmla="*/ 50 w 64"/>
                <a:gd name="T9" fmla="*/ 58 h 64"/>
                <a:gd name="T10" fmla="*/ 56 w 64"/>
                <a:gd name="T11" fmla="*/ 54 h 64"/>
                <a:gd name="T12" fmla="*/ 60 w 64"/>
                <a:gd name="T13" fmla="*/ 50 h 64"/>
                <a:gd name="T14" fmla="*/ 62 w 64"/>
                <a:gd name="T15" fmla="*/ 44 h 64"/>
                <a:gd name="T16" fmla="*/ 64 w 64"/>
                <a:gd name="T17" fmla="*/ 38 h 64"/>
                <a:gd name="T18" fmla="*/ 64 w 64"/>
                <a:gd name="T19" fmla="*/ 32 h 64"/>
                <a:gd name="T20" fmla="*/ 64 w 64"/>
                <a:gd name="T21" fmla="*/ 32 h 64"/>
                <a:gd name="T22" fmla="*/ 64 w 64"/>
                <a:gd name="T23" fmla="*/ 26 h 64"/>
                <a:gd name="T24" fmla="*/ 62 w 64"/>
                <a:gd name="T25" fmla="*/ 20 h 64"/>
                <a:gd name="T26" fmla="*/ 60 w 64"/>
                <a:gd name="T27" fmla="*/ 14 h 64"/>
                <a:gd name="T28" fmla="*/ 56 w 64"/>
                <a:gd name="T29" fmla="*/ 8 h 64"/>
                <a:gd name="T30" fmla="*/ 50 w 64"/>
                <a:gd name="T31" fmla="*/ 4 h 64"/>
                <a:gd name="T32" fmla="*/ 44 w 64"/>
                <a:gd name="T33" fmla="*/ 2 h 64"/>
                <a:gd name="T34" fmla="*/ 38 w 64"/>
                <a:gd name="T35" fmla="*/ 0 h 64"/>
                <a:gd name="T36" fmla="*/ 32 w 64"/>
                <a:gd name="T37" fmla="*/ 0 h 64"/>
                <a:gd name="T38" fmla="*/ 32 w 64"/>
                <a:gd name="T39" fmla="*/ 0 h 64"/>
                <a:gd name="T40" fmla="*/ 26 w 64"/>
                <a:gd name="T41" fmla="*/ 0 h 64"/>
                <a:gd name="T42" fmla="*/ 20 w 64"/>
                <a:gd name="T43" fmla="*/ 2 h 64"/>
                <a:gd name="T44" fmla="*/ 14 w 64"/>
                <a:gd name="T45" fmla="*/ 4 h 64"/>
                <a:gd name="T46" fmla="*/ 8 w 64"/>
                <a:gd name="T47" fmla="*/ 8 h 64"/>
                <a:gd name="T48" fmla="*/ 4 w 64"/>
                <a:gd name="T49" fmla="*/ 14 h 64"/>
                <a:gd name="T50" fmla="*/ 2 w 64"/>
                <a:gd name="T51" fmla="*/ 20 h 64"/>
                <a:gd name="T52" fmla="*/ 0 w 64"/>
                <a:gd name="T53" fmla="*/ 26 h 64"/>
                <a:gd name="T54" fmla="*/ 0 w 64"/>
                <a:gd name="T55" fmla="*/ 32 h 64"/>
                <a:gd name="T56" fmla="*/ 0 w 64"/>
                <a:gd name="T57" fmla="*/ 32 h 64"/>
                <a:gd name="T58" fmla="*/ 0 w 64"/>
                <a:gd name="T59" fmla="*/ 38 h 64"/>
                <a:gd name="T60" fmla="*/ 2 w 64"/>
                <a:gd name="T61" fmla="*/ 44 h 64"/>
                <a:gd name="T62" fmla="*/ 4 w 64"/>
                <a:gd name="T63" fmla="*/ 50 h 64"/>
                <a:gd name="T64" fmla="*/ 8 w 64"/>
                <a:gd name="T65" fmla="*/ 54 h 64"/>
                <a:gd name="T66" fmla="*/ 14 w 64"/>
                <a:gd name="T67" fmla="*/ 58 h 64"/>
                <a:gd name="T68" fmla="*/ 20 w 64"/>
                <a:gd name="T69" fmla="*/ 62 h 64"/>
                <a:gd name="T70" fmla="*/ 26 w 64"/>
                <a:gd name="T71" fmla="*/ 64 h 64"/>
                <a:gd name="T72" fmla="*/ 32 w 64"/>
                <a:gd name="T73" fmla="*/ 64 h 64"/>
                <a:gd name="T74" fmla="*/ 32 w 64"/>
                <a:gd name="T7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lnTo>
                    <a:pt x="32" y="64"/>
                  </a:lnTo>
                  <a:lnTo>
                    <a:pt x="38" y="64"/>
                  </a:lnTo>
                  <a:lnTo>
                    <a:pt x="44" y="62"/>
                  </a:lnTo>
                  <a:lnTo>
                    <a:pt x="50" y="58"/>
                  </a:lnTo>
                  <a:lnTo>
                    <a:pt x="56" y="54"/>
                  </a:lnTo>
                  <a:lnTo>
                    <a:pt x="60" y="50"/>
                  </a:lnTo>
                  <a:lnTo>
                    <a:pt x="62" y="44"/>
                  </a:lnTo>
                  <a:lnTo>
                    <a:pt x="64" y="38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26"/>
                  </a:lnTo>
                  <a:lnTo>
                    <a:pt x="62" y="20"/>
                  </a:lnTo>
                  <a:lnTo>
                    <a:pt x="60" y="14"/>
                  </a:lnTo>
                  <a:lnTo>
                    <a:pt x="56" y="8"/>
                  </a:lnTo>
                  <a:lnTo>
                    <a:pt x="50" y="4"/>
                  </a:lnTo>
                  <a:lnTo>
                    <a:pt x="44" y="2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4" y="4"/>
                  </a:lnTo>
                  <a:lnTo>
                    <a:pt x="8" y="8"/>
                  </a:lnTo>
                  <a:lnTo>
                    <a:pt x="4" y="14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4"/>
                  </a:lnTo>
                  <a:lnTo>
                    <a:pt x="4" y="50"/>
                  </a:lnTo>
                  <a:lnTo>
                    <a:pt x="8" y="54"/>
                  </a:lnTo>
                  <a:lnTo>
                    <a:pt x="14" y="58"/>
                  </a:lnTo>
                  <a:lnTo>
                    <a:pt x="20" y="62"/>
                  </a:lnTo>
                  <a:lnTo>
                    <a:pt x="26" y="64"/>
                  </a:lnTo>
                  <a:lnTo>
                    <a:pt x="32" y="64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7"/>
            <p:cNvSpPr>
              <a:spLocks/>
            </p:cNvSpPr>
            <p:nvPr/>
          </p:nvSpPr>
          <p:spPr bwMode="auto">
            <a:xfrm>
              <a:off x="4602163" y="2189163"/>
              <a:ext cx="63500" cy="63500"/>
            </a:xfrm>
            <a:custGeom>
              <a:avLst/>
              <a:gdLst>
                <a:gd name="T0" fmla="*/ 20 w 40"/>
                <a:gd name="T1" fmla="*/ 40 h 40"/>
                <a:gd name="T2" fmla="*/ 20 w 40"/>
                <a:gd name="T3" fmla="*/ 40 h 40"/>
                <a:gd name="T4" fmla="*/ 28 w 40"/>
                <a:gd name="T5" fmla="*/ 40 h 40"/>
                <a:gd name="T6" fmla="*/ 34 w 40"/>
                <a:gd name="T7" fmla="*/ 34 h 40"/>
                <a:gd name="T8" fmla="*/ 38 w 40"/>
                <a:gd name="T9" fmla="*/ 28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12 h 40"/>
                <a:gd name="T16" fmla="*/ 34 w 40"/>
                <a:gd name="T17" fmla="*/ 6 h 40"/>
                <a:gd name="T18" fmla="*/ 28 w 40"/>
                <a:gd name="T19" fmla="*/ 2 h 40"/>
                <a:gd name="T20" fmla="*/ 20 w 40"/>
                <a:gd name="T21" fmla="*/ 0 h 40"/>
                <a:gd name="T22" fmla="*/ 20 w 40"/>
                <a:gd name="T23" fmla="*/ 0 h 40"/>
                <a:gd name="T24" fmla="*/ 12 w 40"/>
                <a:gd name="T25" fmla="*/ 2 h 40"/>
                <a:gd name="T26" fmla="*/ 6 w 40"/>
                <a:gd name="T27" fmla="*/ 6 h 40"/>
                <a:gd name="T28" fmla="*/ 2 w 40"/>
                <a:gd name="T29" fmla="*/ 12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28 h 40"/>
                <a:gd name="T36" fmla="*/ 6 w 40"/>
                <a:gd name="T37" fmla="*/ 34 h 40"/>
                <a:gd name="T38" fmla="*/ 12 w 40"/>
                <a:gd name="T39" fmla="*/ 40 h 40"/>
                <a:gd name="T40" fmla="*/ 20 w 40"/>
                <a:gd name="T41" fmla="*/ 40 h 40"/>
                <a:gd name="T42" fmla="*/ 20 w 40"/>
                <a:gd name="T4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40">
                  <a:moveTo>
                    <a:pt x="20" y="40"/>
                  </a:moveTo>
                  <a:lnTo>
                    <a:pt x="20" y="40"/>
                  </a:lnTo>
                  <a:lnTo>
                    <a:pt x="28" y="40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12" y="40"/>
                  </a:lnTo>
                  <a:lnTo>
                    <a:pt x="20" y="40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8"/>
            <p:cNvSpPr>
              <a:spLocks/>
            </p:cNvSpPr>
            <p:nvPr/>
          </p:nvSpPr>
          <p:spPr bwMode="auto">
            <a:xfrm>
              <a:off x="3748088" y="3760788"/>
              <a:ext cx="895350" cy="314325"/>
            </a:xfrm>
            <a:custGeom>
              <a:avLst/>
              <a:gdLst>
                <a:gd name="T0" fmla="*/ 486 w 564"/>
                <a:gd name="T1" fmla="*/ 76 h 198"/>
                <a:gd name="T2" fmla="*/ 486 w 564"/>
                <a:gd name="T3" fmla="*/ 0 h 198"/>
                <a:gd name="T4" fmla="*/ 564 w 564"/>
                <a:gd name="T5" fmla="*/ 0 h 198"/>
                <a:gd name="T6" fmla="*/ 564 w 564"/>
                <a:gd name="T7" fmla="*/ 86 h 198"/>
                <a:gd name="T8" fmla="*/ 564 w 564"/>
                <a:gd name="T9" fmla="*/ 86 h 198"/>
                <a:gd name="T10" fmla="*/ 562 w 564"/>
                <a:gd name="T11" fmla="*/ 108 h 198"/>
                <a:gd name="T12" fmla="*/ 556 w 564"/>
                <a:gd name="T13" fmla="*/ 130 h 198"/>
                <a:gd name="T14" fmla="*/ 546 w 564"/>
                <a:gd name="T15" fmla="*/ 148 h 198"/>
                <a:gd name="T16" fmla="*/ 532 w 564"/>
                <a:gd name="T17" fmla="*/ 166 h 198"/>
                <a:gd name="T18" fmla="*/ 516 w 564"/>
                <a:gd name="T19" fmla="*/ 178 h 198"/>
                <a:gd name="T20" fmla="*/ 496 w 564"/>
                <a:gd name="T21" fmla="*/ 188 h 198"/>
                <a:gd name="T22" fmla="*/ 476 w 564"/>
                <a:gd name="T23" fmla="*/ 196 h 198"/>
                <a:gd name="T24" fmla="*/ 454 w 564"/>
                <a:gd name="T25" fmla="*/ 198 h 198"/>
                <a:gd name="T26" fmla="*/ 110 w 564"/>
                <a:gd name="T27" fmla="*/ 198 h 198"/>
                <a:gd name="T28" fmla="*/ 110 w 564"/>
                <a:gd name="T29" fmla="*/ 198 h 198"/>
                <a:gd name="T30" fmla="*/ 88 w 564"/>
                <a:gd name="T31" fmla="*/ 196 h 198"/>
                <a:gd name="T32" fmla="*/ 68 w 564"/>
                <a:gd name="T33" fmla="*/ 188 h 198"/>
                <a:gd name="T34" fmla="*/ 48 w 564"/>
                <a:gd name="T35" fmla="*/ 178 h 198"/>
                <a:gd name="T36" fmla="*/ 32 w 564"/>
                <a:gd name="T37" fmla="*/ 166 h 198"/>
                <a:gd name="T38" fmla="*/ 18 w 564"/>
                <a:gd name="T39" fmla="*/ 148 h 198"/>
                <a:gd name="T40" fmla="*/ 8 w 564"/>
                <a:gd name="T41" fmla="*/ 130 h 198"/>
                <a:gd name="T42" fmla="*/ 2 w 564"/>
                <a:gd name="T43" fmla="*/ 108 h 198"/>
                <a:gd name="T44" fmla="*/ 0 w 564"/>
                <a:gd name="T45" fmla="*/ 86 h 198"/>
                <a:gd name="T46" fmla="*/ 0 w 564"/>
                <a:gd name="T47" fmla="*/ 0 h 198"/>
                <a:gd name="T48" fmla="*/ 78 w 564"/>
                <a:gd name="T49" fmla="*/ 0 h 198"/>
                <a:gd name="T50" fmla="*/ 78 w 564"/>
                <a:gd name="T51" fmla="*/ 76 h 198"/>
                <a:gd name="T52" fmla="*/ 78 w 564"/>
                <a:gd name="T53" fmla="*/ 76 h 198"/>
                <a:gd name="T54" fmla="*/ 78 w 564"/>
                <a:gd name="T55" fmla="*/ 86 h 198"/>
                <a:gd name="T56" fmla="*/ 80 w 564"/>
                <a:gd name="T57" fmla="*/ 94 h 198"/>
                <a:gd name="T58" fmla="*/ 84 w 564"/>
                <a:gd name="T59" fmla="*/ 100 h 198"/>
                <a:gd name="T60" fmla="*/ 90 w 564"/>
                <a:gd name="T61" fmla="*/ 106 h 198"/>
                <a:gd name="T62" fmla="*/ 96 w 564"/>
                <a:gd name="T63" fmla="*/ 112 h 198"/>
                <a:gd name="T64" fmla="*/ 104 w 564"/>
                <a:gd name="T65" fmla="*/ 116 h 198"/>
                <a:gd name="T66" fmla="*/ 112 w 564"/>
                <a:gd name="T67" fmla="*/ 118 h 198"/>
                <a:gd name="T68" fmla="*/ 120 w 564"/>
                <a:gd name="T69" fmla="*/ 120 h 198"/>
                <a:gd name="T70" fmla="*/ 444 w 564"/>
                <a:gd name="T71" fmla="*/ 120 h 198"/>
                <a:gd name="T72" fmla="*/ 444 w 564"/>
                <a:gd name="T73" fmla="*/ 120 h 198"/>
                <a:gd name="T74" fmla="*/ 452 w 564"/>
                <a:gd name="T75" fmla="*/ 118 h 198"/>
                <a:gd name="T76" fmla="*/ 460 w 564"/>
                <a:gd name="T77" fmla="*/ 116 h 198"/>
                <a:gd name="T78" fmla="*/ 468 w 564"/>
                <a:gd name="T79" fmla="*/ 112 h 198"/>
                <a:gd name="T80" fmla="*/ 474 w 564"/>
                <a:gd name="T81" fmla="*/ 106 h 198"/>
                <a:gd name="T82" fmla="*/ 478 w 564"/>
                <a:gd name="T83" fmla="*/ 100 h 198"/>
                <a:gd name="T84" fmla="*/ 482 w 564"/>
                <a:gd name="T85" fmla="*/ 94 h 198"/>
                <a:gd name="T86" fmla="*/ 486 w 564"/>
                <a:gd name="T87" fmla="*/ 86 h 198"/>
                <a:gd name="T88" fmla="*/ 486 w 564"/>
                <a:gd name="T89" fmla="*/ 76 h 198"/>
                <a:gd name="T90" fmla="*/ 486 w 564"/>
                <a:gd name="T91" fmla="*/ 7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4" h="198">
                  <a:moveTo>
                    <a:pt x="486" y="76"/>
                  </a:moveTo>
                  <a:lnTo>
                    <a:pt x="486" y="0"/>
                  </a:lnTo>
                  <a:lnTo>
                    <a:pt x="564" y="0"/>
                  </a:lnTo>
                  <a:lnTo>
                    <a:pt x="564" y="86"/>
                  </a:lnTo>
                  <a:lnTo>
                    <a:pt x="564" y="86"/>
                  </a:lnTo>
                  <a:lnTo>
                    <a:pt x="562" y="108"/>
                  </a:lnTo>
                  <a:lnTo>
                    <a:pt x="556" y="130"/>
                  </a:lnTo>
                  <a:lnTo>
                    <a:pt x="546" y="148"/>
                  </a:lnTo>
                  <a:lnTo>
                    <a:pt x="532" y="166"/>
                  </a:lnTo>
                  <a:lnTo>
                    <a:pt x="516" y="178"/>
                  </a:lnTo>
                  <a:lnTo>
                    <a:pt x="496" y="188"/>
                  </a:lnTo>
                  <a:lnTo>
                    <a:pt x="476" y="196"/>
                  </a:lnTo>
                  <a:lnTo>
                    <a:pt x="454" y="198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88" y="196"/>
                  </a:lnTo>
                  <a:lnTo>
                    <a:pt x="68" y="188"/>
                  </a:lnTo>
                  <a:lnTo>
                    <a:pt x="48" y="178"/>
                  </a:lnTo>
                  <a:lnTo>
                    <a:pt x="32" y="166"/>
                  </a:lnTo>
                  <a:lnTo>
                    <a:pt x="18" y="148"/>
                  </a:lnTo>
                  <a:lnTo>
                    <a:pt x="8" y="130"/>
                  </a:lnTo>
                  <a:lnTo>
                    <a:pt x="2" y="108"/>
                  </a:lnTo>
                  <a:lnTo>
                    <a:pt x="0" y="86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78" y="86"/>
                  </a:lnTo>
                  <a:lnTo>
                    <a:pt x="80" y="94"/>
                  </a:lnTo>
                  <a:lnTo>
                    <a:pt x="84" y="100"/>
                  </a:lnTo>
                  <a:lnTo>
                    <a:pt x="90" y="106"/>
                  </a:lnTo>
                  <a:lnTo>
                    <a:pt x="96" y="112"/>
                  </a:lnTo>
                  <a:lnTo>
                    <a:pt x="104" y="116"/>
                  </a:lnTo>
                  <a:lnTo>
                    <a:pt x="112" y="118"/>
                  </a:lnTo>
                  <a:lnTo>
                    <a:pt x="120" y="120"/>
                  </a:lnTo>
                  <a:lnTo>
                    <a:pt x="444" y="120"/>
                  </a:lnTo>
                  <a:lnTo>
                    <a:pt x="444" y="120"/>
                  </a:lnTo>
                  <a:lnTo>
                    <a:pt x="452" y="118"/>
                  </a:lnTo>
                  <a:lnTo>
                    <a:pt x="460" y="116"/>
                  </a:lnTo>
                  <a:lnTo>
                    <a:pt x="468" y="112"/>
                  </a:lnTo>
                  <a:lnTo>
                    <a:pt x="474" y="106"/>
                  </a:lnTo>
                  <a:lnTo>
                    <a:pt x="478" y="100"/>
                  </a:lnTo>
                  <a:lnTo>
                    <a:pt x="482" y="94"/>
                  </a:lnTo>
                  <a:lnTo>
                    <a:pt x="486" y="86"/>
                  </a:lnTo>
                  <a:lnTo>
                    <a:pt x="486" y="76"/>
                  </a:lnTo>
                  <a:lnTo>
                    <a:pt x="486" y="76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9"/>
            <p:cNvSpPr>
              <a:spLocks/>
            </p:cNvSpPr>
            <p:nvPr/>
          </p:nvSpPr>
          <p:spPr bwMode="auto">
            <a:xfrm>
              <a:off x="3005138" y="3322638"/>
              <a:ext cx="307975" cy="625475"/>
            </a:xfrm>
            <a:custGeom>
              <a:avLst/>
              <a:gdLst>
                <a:gd name="T0" fmla="*/ 126 w 194"/>
                <a:gd name="T1" fmla="*/ 372 h 394"/>
                <a:gd name="T2" fmla="*/ 2 w 194"/>
                <a:gd name="T3" fmla="*/ 46 h 394"/>
                <a:gd name="T4" fmla="*/ 2 w 194"/>
                <a:gd name="T5" fmla="*/ 46 h 394"/>
                <a:gd name="T6" fmla="*/ 0 w 194"/>
                <a:gd name="T7" fmla="*/ 40 h 394"/>
                <a:gd name="T8" fmla="*/ 0 w 194"/>
                <a:gd name="T9" fmla="*/ 34 h 394"/>
                <a:gd name="T10" fmla="*/ 0 w 194"/>
                <a:gd name="T11" fmla="*/ 26 h 394"/>
                <a:gd name="T12" fmla="*/ 2 w 194"/>
                <a:gd name="T13" fmla="*/ 20 h 394"/>
                <a:gd name="T14" fmla="*/ 6 w 194"/>
                <a:gd name="T15" fmla="*/ 14 h 394"/>
                <a:gd name="T16" fmla="*/ 10 w 194"/>
                <a:gd name="T17" fmla="*/ 8 h 394"/>
                <a:gd name="T18" fmla="*/ 16 w 194"/>
                <a:gd name="T19" fmla="*/ 4 h 394"/>
                <a:gd name="T20" fmla="*/ 22 w 194"/>
                <a:gd name="T21" fmla="*/ 2 h 394"/>
                <a:gd name="T22" fmla="*/ 22 w 194"/>
                <a:gd name="T23" fmla="*/ 2 h 394"/>
                <a:gd name="T24" fmla="*/ 22 w 194"/>
                <a:gd name="T25" fmla="*/ 2 h 394"/>
                <a:gd name="T26" fmla="*/ 28 w 194"/>
                <a:gd name="T27" fmla="*/ 0 h 394"/>
                <a:gd name="T28" fmla="*/ 36 w 194"/>
                <a:gd name="T29" fmla="*/ 0 h 394"/>
                <a:gd name="T30" fmla="*/ 42 w 194"/>
                <a:gd name="T31" fmla="*/ 0 h 394"/>
                <a:gd name="T32" fmla="*/ 50 w 194"/>
                <a:gd name="T33" fmla="*/ 2 h 394"/>
                <a:gd name="T34" fmla="*/ 54 w 194"/>
                <a:gd name="T35" fmla="*/ 6 h 394"/>
                <a:gd name="T36" fmla="*/ 60 w 194"/>
                <a:gd name="T37" fmla="*/ 10 h 394"/>
                <a:gd name="T38" fmla="*/ 64 w 194"/>
                <a:gd name="T39" fmla="*/ 16 h 394"/>
                <a:gd name="T40" fmla="*/ 68 w 194"/>
                <a:gd name="T41" fmla="*/ 22 h 394"/>
                <a:gd name="T42" fmla="*/ 192 w 194"/>
                <a:gd name="T43" fmla="*/ 346 h 394"/>
                <a:gd name="T44" fmla="*/ 192 w 194"/>
                <a:gd name="T45" fmla="*/ 346 h 394"/>
                <a:gd name="T46" fmla="*/ 194 w 194"/>
                <a:gd name="T47" fmla="*/ 354 h 394"/>
                <a:gd name="T48" fmla="*/ 194 w 194"/>
                <a:gd name="T49" fmla="*/ 360 h 394"/>
                <a:gd name="T50" fmla="*/ 192 w 194"/>
                <a:gd name="T51" fmla="*/ 366 h 394"/>
                <a:gd name="T52" fmla="*/ 190 w 194"/>
                <a:gd name="T53" fmla="*/ 374 h 394"/>
                <a:gd name="T54" fmla="*/ 188 w 194"/>
                <a:gd name="T55" fmla="*/ 380 h 394"/>
                <a:gd name="T56" fmla="*/ 182 w 194"/>
                <a:gd name="T57" fmla="*/ 384 h 394"/>
                <a:gd name="T58" fmla="*/ 178 w 194"/>
                <a:gd name="T59" fmla="*/ 388 h 394"/>
                <a:gd name="T60" fmla="*/ 170 w 194"/>
                <a:gd name="T61" fmla="*/ 392 h 394"/>
                <a:gd name="T62" fmla="*/ 170 w 194"/>
                <a:gd name="T63" fmla="*/ 392 h 394"/>
                <a:gd name="T64" fmla="*/ 170 w 194"/>
                <a:gd name="T65" fmla="*/ 392 h 394"/>
                <a:gd name="T66" fmla="*/ 164 w 194"/>
                <a:gd name="T67" fmla="*/ 394 h 394"/>
                <a:gd name="T68" fmla="*/ 158 w 194"/>
                <a:gd name="T69" fmla="*/ 394 h 394"/>
                <a:gd name="T70" fmla="*/ 150 w 194"/>
                <a:gd name="T71" fmla="*/ 394 h 394"/>
                <a:gd name="T72" fmla="*/ 144 w 194"/>
                <a:gd name="T73" fmla="*/ 390 h 394"/>
                <a:gd name="T74" fmla="*/ 138 w 194"/>
                <a:gd name="T75" fmla="*/ 388 h 394"/>
                <a:gd name="T76" fmla="*/ 134 w 194"/>
                <a:gd name="T77" fmla="*/ 384 h 394"/>
                <a:gd name="T78" fmla="*/ 128 w 194"/>
                <a:gd name="T79" fmla="*/ 378 h 394"/>
                <a:gd name="T80" fmla="*/ 126 w 194"/>
                <a:gd name="T81" fmla="*/ 372 h 394"/>
                <a:gd name="T82" fmla="*/ 126 w 194"/>
                <a:gd name="T83" fmla="*/ 372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4" h="394">
                  <a:moveTo>
                    <a:pt x="126" y="372"/>
                  </a:moveTo>
                  <a:lnTo>
                    <a:pt x="2" y="46"/>
                  </a:lnTo>
                  <a:lnTo>
                    <a:pt x="2" y="46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0" y="26"/>
                  </a:lnTo>
                  <a:lnTo>
                    <a:pt x="2" y="20"/>
                  </a:lnTo>
                  <a:lnTo>
                    <a:pt x="6" y="14"/>
                  </a:lnTo>
                  <a:lnTo>
                    <a:pt x="10" y="8"/>
                  </a:lnTo>
                  <a:lnTo>
                    <a:pt x="16" y="4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8" y="0"/>
                  </a:lnTo>
                  <a:lnTo>
                    <a:pt x="36" y="0"/>
                  </a:lnTo>
                  <a:lnTo>
                    <a:pt x="42" y="0"/>
                  </a:lnTo>
                  <a:lnTo>
                    <a:pt x="50" y="2"/>
                  </a:lnTo>
                  <a:lnTo>
                    <a:pt x="54" y="6"/>
                  </a:lnTo>
                  <a:lnTo>
                    <a:pt x="60" y="10"/>
                  </a:lnTo>
                  <a:lnTo>
                    <a:pt x="64" y="16"/>
                  </a:lnTo>
                  <a:lnTo>
                    <a:pt x="68" y="22"/>
                  </a:lnTo>
                  <a:lnTo>
                    <a:pt x="192" y="346"/>
                  </a:lnTo>
                  <a:lnTo>
                    <a:pt x="192" y="346"/>
                  </a:lnTo>
                  <a:lnTo>
                    <a:pt x="194" y="354"/>
                  </a:lnTo>
                  <a:lnTo>
                    <a:pt x="194" y="360"/>
                  </a:lnTo>
                  <a:lnTo>
                    <a:pt x="192" y="366"/>
                  </a:lnTo>
                  <a:lnTo>
                    <a:pt x="190" y="374"/>
                  </a:lnTo>
                  <a:lnTo>
                    <a:pt x="188" y="380"/>
                  </a:lnTo>
                  <a:lnTo>
                    <a:pt x="182" y="384"/>
                  </a:lnTo>
                  <a:lnTo>
                    <a:pt x="178" y="388"/>
                  </a:lnTo>
                  <a:lnTo>
                    <a:pt x="170" y="392"/>
                  </a:lnTo>
                  <a:lnTo>
                    <a:pt x="170" y="392"/>
                  </a:lnTo>
                  <a:lnTo>
                    <a:pt x="170" y="392"/>
                  </a:lnTo>
                  <a:lnTo>
                    <a:pt x="164" y="394"/>
                  </a:lnTo>
                  <a:lnTo>
                    <a:pt x="158" y="394"/>
                  </a:lnTo>
                  <a:lnTo>
                    <a:pt x="150" y="394"/>
                  </a:lnTo>
                  <a:lnTo>
                    <a:pt x="144" y="390"/>
                  </a:lnTo>
                  <a:lnTo>
                    <a:pt x="138" y="388"/>
                  </a:lnTo>
                  <a:lnTo>
                    <a:pt x="134" y="384"/>
                  </a:lnTo>
                  <a:lnTo>
                    <a:pt x="128" y="378"/>
                  </a:lnTo>
                  <a:lnTo>
                    <a:pt x="126" y="372"/>
                  </a:lnTo>
                  <a:lnTo>
                    <a:pt x="126" y="372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50"/>
            <p:cNvSpPr>
              <a:spLocks/>
            </p:cNvSpPr>
            <p:nvPr/>
          </p:nvSpPr>
          <p:spPr bwMode="auto">
            <a:xfrm>
              <a:off x="4659313" y="2036763"/>
              <a:ext cx="742950" cy="1768475"/>
            </a:xfrm>
            <a:custGeom>
              <a:avLst/>
              <a:gdLst>
                <a:gd name="T0" fmla="*/ 400 w 468"/>
                <a:gd name="T1" fmla="*/ 1090 h 1114"/>
                <a:gd name="T2" fmla="*/ 2 w 468"/>
                <a:gd name="T3" fmla="*/ 48 h 1114"/>
                <a:gd name="T4" fmla="*/ 2 w 468"/>
                <a:gd name="T5" fmla="*/ 48 h 1114"/>
                <a:gd name="T6" fmla="*/ 0 w 468"/>
                <a:gd name="T7" fmla="*/ 42 h 1114"/>
                <a:gd name="T8" fmla="*/ 0 w 468"/>
                <a:gd name="T9" fmla="*/ 34 h 1114"/>
                <a:gd name="T10" fmla="*/ 0 w 468"/>
                <a:gd name="T11" fmla="*/ 28 h 1114"/>
                <a:gd name="T12" fmla="*/ 2 w 468"/>
                <a:gd name="T13" fmla="*/ 22 h 1114"/>
                <a:gd name="T14" fmla="*/ 6 w 468"/>
                <a:gd name="T15" fmla="*/ 16 h 1114"/>
                <a:gd name="T16" fmla="*/ 10 w 468"/>
                <a:gd name="T17" fmla="*/ 10 h 1114"/>
                <a:gd name="T18" fmla="*/ 16 w 468"/>
                <a:gd name="T19" fmla="*/ 6 h 1114"/>
                <a:gd name="T20" fmla="*/ 22 w 468"/>
                <a:gd name="T21" fmla="*/ 4 h 1114"/>
                <a:gd name="T22" fmla="*/ 22 w 468"/>
                <a:gd name="T23" fmla="*/ 4 h 1114"/>
                <a:gd name="T24" fmla="*/ 22 w 468"/>
                <a:gd name="T25" fmla="*/ 4 h 1114"/>
                <a:gd name="T26" fmla="*/ 30 w 468"/>
                <a:gd name="T27" fmla="*/ 2 h 1114"/>
                <a:gd name="T28" fmla="*/ 36 w 468"/>
                <a:gd name="T29" fmla="*/ 0 h 1114"/>
                <a:gd name="T30" fmla="*/ 42 w 468"/>
                <a:gd name="T31" fmla="*/ 2 h 1114"/>
                <a:gd name="T32" fmla="*/ 50 w 468"/>
                <a:gd name="T33" fmla="*/ 4 h 1114"/>
                <a:gd name="T34" fmla="*/ 56 w 468"/>
                <a:gd name="T35" fmla="*/ 8 h 1114"/>
                <a:gd name="T36" fmla="*/ 60 w 468"/>
                <a:gd name="T37" fmla="*/ 12 h 1114"/>
                <a:gd name="T38" fmla="*/ 64 w 468"/>
                <a:gd name="T39" fmla="*/ 18 h 1114"/>
                <a:gd name="T40" fmla="*/ 68 w 468"/>
                <a:gd name="T41" fmla="*/ 24 h 1114"/>
                <a:gd name="T42" fmla="*/ 466 w 468"/>
                <a:gd name="T43" fmla="*/ 1066 h 1114"/>
                <a:gd name="T44" fmla="*/ 466 w 468"/>
                <a:gd name="T45" fmla="*/ 1066 h 1114"/>
                <a:gd name="T46" fmla="*/ 466 w 468"/>
                <a:gd name="T47" fmla="*/ 1072 h 1114"/>
                <a:gd name="T48" fmla="*/ 468 w 468"/>
                <a:gd name="T49" fmla="*/ 1080 h 1114"/>
                <a:gd name="T50" fmla="*/ 466 w 468"/>
                <a:gd name="T51" fmla="*/ 1086 h 1114"/>
                <a:gd name="T52" fmla="*/ 464 w 468"/>
                <a:gd name="T53" fmla="*/ 1092 h 1114"/>
                <a:gd name="T54" fmla="*/ 460 w 468"/>
                <a:gd name="T55" fmla="*/ 1098 h 1114"/>
                <a:gd name="T56" fmla="*/ 456 w 468"/>
                <a:gd name="T57" fmla="*/ 1104 h 1114"/>
                <a:gd name="T58" fmla="*/ 452 w 468"/>
                <a:gd name="T59" fmla="*/ 1108 h 1114"/>
                <a:gd name="T60" fmla="*/ 444 w 468"/>
                <a:gd name="T61" fmla="*/ 1112 h 1114"/>
                <a:gd name="T62" fmla="*/ 444 w 468"/>
                <a:gd name="T63" fmla="*/ 1112 h 1114"/>
                <a:gd name="T64" fmla="*/ 444 w 468"/>
                <a:gd name="T65" fmla="*/ 1112 h 1114"/>
                <a:gd name="T66" fmla="*/ 438 w 468"/>
                <a:gd name="T67" fmla="*/ 1112 h 1114"/>
                <a:gd name="T68" fmla="*/ 432 w 468"/>
                <a:gd name="T69" fmla="*/ 1114 h 1114"/>
                <a:gd name="T70" fmla="*/ 424 w 468"/>
                <a:gd name="T71" fmla="*/ 1112 h 1114"/>
                <a:gd name="T72" fmla="*/ 418 w 468"/>
                <a:gd name="T73" fmla="*/ 1110 h 1114"/>
                <a:gd name="T74" fmla="*/ 412 w 468"/>
                <a:gd name="T75" fmla="*/ 1106 h 1114"/>
                <a:gd name="T76" fmla="*/ 406 w 468"/>
                <a:gd name="T77" fmla="*/ 1102 h 1114"/>
                <a:gd name="T78" fmla="*/ 402 w 468"/>
                <a:gd name="T79" fmla="*/ 1098 h 1114"/>
                <a:gd name="T80" fmla="*/ 400 w 468"/>
                <a:gd name="T81" fmla="*/ 1090 h 1114"/>
                <a:gd name="T82" fmla="*/ 400 w 468"/>
                <a:gd name="T83" fmla="*/ 109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68" h="1114">
                  <a:moveTo>
                    <a:pt x="400" y="1090"/>
                  </a:moveTo>
                  <a:lnTo>
                    <a:pt x="2" y="48"/>
                  </a:lnTo>
                  <a:lnTo>
                    <a:pt x="2" y="48"/>
                  </a:lnTo>
                  <a:lnTo>
                    <a:pt x="0" y="42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2" y="22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30" y="2"/>
                  </a:lnTo>
                  <a:lnTo>
                    <a:pt x="36" y="0"/>
                  </a:lnTo>
                  <a:lnTo>
                    <a:pt x="42" y="2"/>
                  </a:lnTo>
                  <a:lnTo>
                    <a:pt x="50" y="4"/>
                  </a:lnTo>
                  <a:lnTo>
                    <a:pt x="56" y="8"/>
                  </a:lnTo>
                  <a:lnTo>
                    <a:pt x="60" y="12"/>
                  </a:lnTo>
                  <a:lnTo>
                    <a:pt x="64" y="18"/>
                  </a:lnTo>
                  <a:lnTo>
                    <a:pt x="68" y="24"/>
                  </a:lnTo>
                  <a:lnTo>
                    <a:pt x="466" y="1066"/>
                  </a:lnTo>
                  <a:lnTo>
                    <a:pt x="466" y="1066"/>
                  </a:lnTo>
                  <a:lnTo>
                    <a:pt x="466" y="1072"/>
                  </a:lnTo>
                  <a:lnTo>
                    <a:pt x="468" y="1080"/>
                  </a:lnTo>
                  <a:lnTo>
                    <a:pt x="466" y="1086"/>
                  </a:lnTo>
                  <a:lnTo>
                    <a:pt x="464" y="1092"/>
                  </a:lnTo>
                  <a:lnTo>
                    <a:pt x="460" y="1098"/>
                  </a:lnTo>
                  <a:lnTo>
                    <a:pt x="456" y="1104"/>
                  </a:lnTo>
                  <a:lnTo>
                    <a:pt x="452" y="1108"/>
                  </a:lnTo>
                  <a:lnTo>
                    <a:pt x="444" y="1112"/>
                  </a:lnTo>
                  <a:lnTo>
                    <a:pt x="444" y="1112"/>
                  </a:lnTo>
                  <a:lnTo>
                    <a:pt x="444" y="1112"/>
                  </a:lnTo>
                  <a:lnTo>
                    <a:pt x="438" y="1112"/>
                  </a:lnTo>
                  <a:lnTo>
                    <a:pt x="432" y="1114"/>
                  </a:lnTo>
                  <a:lnTo>
                    <a:pt x="424" y="1112"/>
                  </a:lnTo>
                  <a:lnTo>
                    <a:pt x="418" y="1110"/>
                  </a:lnTo>
                  <a:lnTo>
                    <a:pt x="412" y="1106"/>
                  </a:lnTo>
                  <a:lnTo>
                    <a:pt x="406" y="1102"/>
                  </a:lnTo>
                  <a:lnTo>
                    <a:pt x="402" y="1098"/>
                  </a:lnTo>
                  <a:lnTo>
                    <a:pt x="400" y="1090"/>
                  </a:lnTo>
                  <a:lnTo>
                    <a:pt x="400" y="1090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51"/>
            <p:cNvSpPr>
              <a:spLocks/>
            </p:cNvSpPr>
            <p:nvPr/>
          </p:nvSpPr>
          <p:spPr bwMode="auto">
            <a:xfrm>
              <a:off x="5227638" y="2516188"/>
              <a:ext cx="771525" cy="365125"/>
            </a:xfrm>
            <a:custGeom>
              <a:avLst/>
              <a:gdLst>
                <a:gd name="T0" fmla="*/ 22 w 486"/>
                <a:gd name="T1" fmla="*/ 162 h 230"/>
                <a:gd name="T2" fmla="*/ 438 w 486"/>
                <a:gd name="T3" fmla="*/ 2 h 230"/>
                <a:gd name="T4" fmla="*/ 438 w 486"/>
                <a:gd name="T5" fmla="*/ 2 h 230"/>
                <a:gd name="T6" fmla="*/ 446 w 486"/>
                <a:gd name="T7" fmla="*/ 0 h 230"/>
                <a:gd name="T8" fmla="*/ 452 w 486"/>
                <a:gd name="T9" fmla="*/ 0 h 230"/>
                <a:gd name="T10" fmla="*/ 460 w 486"/>
                <a:gd name="T11" fmla="*/ 2 h 230"/>
                <a:gd name="T12" fmla="*/ 466 w 486"/>
                <a:gd name="T13" fmla="*/ 4 h 230"/>
                <a:gd name="T14" fmla="*/ 472 w 486"/>
                <a:gd name="T15" fmla="*/ 6 h 230"/>
                <a:gd name="T16" fmla="*/ 476 w 486"/>
                <a:gd name="T17" fmla="*/ 12 h 230"/>
                <a:gd name="T18" fmla="*/ 480 w 486"/>
                <a:gd name="T19" fmla="*/ 16 h 230"/>
                <a:gd name="T20" fmla="*/ 484 w 486"/>
                <a:gd name="T21" fmla="*/ 24 h 230"/>
                <a:gd name="T22" fmla="*/ 484 w 486"/>
                <a:gd name="T23" fmla="*/ 24 h 230"/>
                <a:gd name="T24" fmla="*/ 484 w 486"/>
                <a:gd name="T25" fmla="*/ 24 h 230"/>
                <a:gd name="T26" fmla="*/ 486 w 486"/>
                <a:gd name="T27" fmla="*/ 30 h 230"/>
                <a:gd name="T28" fmla="*/ 486 w 486"/>
                <a:gd name="T29" fmla="*/ 36 h 230"/>
                <a:gd name="T30" fmla="*/ 486 w 486"/>
                <a:gd name="T31" fmla="*/ 44 h 230"/>
                <a:gd name="T32" fmla="*/ 484 w 486"/>
                <a:gd name="T33" fmla="*/ 50 h 230"/>
                <a:gd name="T34" fmla="*/ 480 w 486"/>
                <a:gd name="T35" fmla="*/ 56 h 230"/>
                <a:gd name="T36" fmla="*/ 476 w 486"/>
                <a:gd name="T37" fmla="*/ 62 h 230"/>
                <a:gd name="T38" fmla="*/ 470 w 486"/>
                <a:gd name="T39" fmla="*/ 66 h 230"/>
                <a:gd name="T40" fmla="*/ 464 w 486"/>
                <a:gd name="T41" fmla="*/ 68 h 230"/>
                <a:gd name="T42" fmla="*/ 46 w 486"/>
                <a:gd name="T43" fmla="*/ 228 h 230"/>
                <a:gd name="T44" fmla="*/ 46 w 486"/>
                <a:gd name="T45" fmla="*/ 228 h 230"/>
                <a:gd name="T46" fmla="*/ 40 w 486"/>
                <a:gd name="T47" fmla="*/ 230 h 230"/>
                <a:gd name="T48" fmla="*/ 34 w 486"/>
                <a:gd name="T49" fmla="*/ 230 h 230"/>
                <a:gd name="T50" fmla="*/ 26 w 486"/>
                <a:gd name="T51" fmla="*/ 228 h 230"/>
                <a:gd name="T52" fmla="*/ 20 w 486"/>
                <a:gd name="T53" fmla="*/ 226 h 230"/>
                <a:gd name="T54" fmla="*/ 14 w 486"/>
                <a:gd name="T55" fmla="*/ 224 h 230"/>
                <a:gd name="T56" fmla="*/ 10 w 486"/>
                <a:gd name="T57" fmla="*/ 218 h 230"/>
                <a:gd name="T58" fmla="*/ 4 w 486"/>
                <a:gd name="T59" fmla="*/ 214 h 230"/>
                <a:gd name="T60" fmla="*/ 2 w 486"/>
                <a:gd name="T61" fmla="*/ 208 h 230"/>
                <a:gd name="T62" fmla="*/ 2 w 486"/>
                <a:gd name="T63" fmla="*/ 208 h 230"/>
                <a:gd name="T64" fmla="*/ 2 w 486"/>
                <a:gd name="T65" fmla="*/ 208 h 230"/>
                <a:gd name="T66" fmla="*/ 0 w 486"/>
                <a:gd name="T67" fmla="*/ 200 h 230"/>
                <a:gd name="T68" fmla="*/ 0 w 486"/>
                <a:gd name="T69" fmla="*/ 194 h 230"/>
                <a:gd name="T70" fmla="*/ 0 w 486"/>
                <a:gd name="T71" fmla="*/ 186 h 230"/>
                <a:gd name="T72" fmla="*/ 2 w 486"/>
                <a:gd name="T73" fmla="*/ 180 h 230"/>
                <a:gd name="T74" fmla="*/ 6 w 486"/>
                <a:gd name="T75" fmla="*/ 174 h 230"/>
                <a:gd name="T76" fmla="*/ 10 w 486"/>
                <a:gd name="T77" fmla="*/ 170 h 230"/>
                <a:gd name="T78" fmla="*/ 16 w 486"/>
                <a:gd name="T79" fmla="*/ 164 h 230"/>
                <a:gd name="T80" fmla="*/ 22 w 486"/>
                <a:gd name="T81" fmla="*/ 162 h 230"/>
                <a:gd name="T82" fmla="*/ 22 w 486"/>
                <a:gd name="T83" fmla="*/ 162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6" h="230">
                  <a:moveTo>
                    <a:pt x="22" y="162"/>
                  </a:moveTo>
                  <a:lnTo>
                    <a:pt x="438" y="2"/>
                  </a:lnTo>
                  <a:lnTo>
                    <a:pt x="438" y="2"/>
                  </a:lnTo>
                  <a:lnTo>
                    <a:pt x="446" y="0"/>
                  </a:lnTo>
                  <a:lnTo>
                    <a:pt x="452" y="0"/>
                  </a:lnTo>
                  <a:lnTo>
                    <a:pt x="460" y="2"/>
                  </a:lnTo>
                  <a:lnTo>
                    <a:pt x="466" y="4"/>
                  </a:lnTo>
                  <a:lnTo>
                    <a:pt x="472" y="6"/>
                  </a:lnTo>
                  <a:lnTo>
                    <a:pt x="476" y="12"/>
                  </a:lnTo>
                  <a:lnTo>
                    <a:pt x="480" y="16"/>
                  </a:lnTo>
                  <a:lnTo>
                    <a:pt x="484" y="24"/>
                  </a:lnTo>
                  <a:lnTo>
                    <a:pt x="484" y="24"/>
                  </a:lnTo>
                  <a:lnTo>
                    <a:pt x="484" y="24"/>
                  </a:lnTo>
                  <a:lnTo>
                    <a:pt x="486" y="30"/>
                  </a:lnTo>
                  <a:lnTo>
                    <a:pt x="486" y="36"/>
                  </a:lnTo>
                  <a:lnTo>
                    <a:pt x="486" y="44"/>
                  </a:lnTo>
                  <a:lnTo>
                    <a:pt x="484" y="50"/>
                  </a:lnTo>
                  <a:lnTo>
                    <a:pt x="480" y="56"/>
                  </a:lnTo>
                  <a:lnTo>
                    <a:pt x="476" y="62"/>
                  </a:lnTo>
                  <a:lnTo>
                    <a:pt x="470" y="66"/>
                  </a:lnTo>
                  <a:lnTo>
                    <a:pt x="464" y="68"/>
                  </a:lnTo>
                  <a:lnTo>
                    <a:pt x="46" y="228"/>
                  </a:lnTo>
                  <a:lnTo>
                    <a:pt x="46" y="228"/>
                  </a:lnTo>
                  <a:lnTo>
                    <a:pt x="40" y="230"/>
                  </a:lnTo>
                  <a:lnTo>
                    <a:pt x="34" y="230"/>
                  </a:lnTo>
                  <a:lnTo>
                    <a:pt x="26" y="228"/>
                  </a:lnTo>
                  <a:lnTo>
                    <a:pt x="20" y="226"/>
                  </a:lnTo>
                  <a:lnTo>
                    <a:pt x="14" y="224"/>
                  </a:lnTo>
                  <a:lnTo>
                    <a:pt x="10" y="218"/>
                  </a:lnTo>
                  <a:lnTo>
                    <a:pt x="4" y="214"/>
                  </a:lnTo>
                  <a:lnTo>
                    <a:pt x="2" y="208"/>
                  </a:lnTo>
                  <a:lnTo>
                    <a:pt x="2" y="208"/>
                  </a:lnTo>
                  <a:lnTo>
                    <a:pt x="2" y="208"/>
                  </a:lnTo>
                  <a:lnTo>
                    <a:pt x="0" y="200"/>
                  </a:lnTo>
                  <a:lnTo>
                    <a:pt x="0" y="194"/>
                  </a:lnTo>
                  <a:lnTo>
                    <a:pt x="0" y="186"/>
                  </a:lnTo>
                  <a:lnTo>
                    <a:pt x="2" y="180"/>
                  </a:lnTo>
                  <a:lnTo>
                    <a:pt x="6" y="174"/>
                  </a:lnTo>
                  <a:lnTo>
                    <a:pt x="10" y="170"/>
                  </a:lnTo>
                  <a:lnTo>
                    <a:pt x="16" y="164"/>
                  </a:lnTo>
                  <a:lnTo>
                    <a:pt x="22" y="162"/>
                  </a:lnTo>
                  <a:lnTo>
                    <a:pt x="22" y="162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52"/>
            <p:cNvSpPr>
              <a:spLocks/>
            </p:cNvSpPr>
            <p:nvPr/>
          </p:nvSpPr>
          <p:spPr bwMode="auto">
            <a:xfrm>
              <a:off x="5097463" y="1966913"/>
              <a:ext cx="638175" cy="581025"/>
            </a:xfrm>
            <a:custGeom>
              <a:avLst/>
              <a:gdLst>
                <a:gd name="T0" fmla="*/ 10 w 402"/>
                <a:gd name="T1" fmla="*/ 306 h 366"/>
                <a:gd name="T2" fmla="*/ 344 w 402"/>
                <a:gd name="T3" fmla="*/ 8 h 366"/>
                <a:gd name="T4" fmla="*/ 344 w 402"/>
                <a:gd name="T5" fmla="*/ 8 h 366"/>
                <a:gd name="T6" fmla="*/ 350 w 402"/>
                <a:gd name="T7" fmla="*/ 4 h 366"/>
                <a:gd name="T8" fmla="*/ 356 w 402"/>
                <a:gd name="T9" fmla="*/ 2 h 366"/>
                <a:gd name="T10" fmla="*/ 362 w 402"/>
                <a:gd name="T11" fmla="*/ 0 h 366"/>
                <a:gd name="T12" fmla="*/ 370 w 402"/>
                <a:gd name="T13" fmla="*/ 0 h 366"/>
                <a:gd name="T14" fmla="*/ 376 w 402"/>
                <a:gd name="T15" fmla="*/ 0 h 366"/>
                <a:gd name="T16" fmla="*/ 382 w 402"/>
                <a:gd name="T17" fmla="*/ 2 h 366"/>
                <a:gd name="T18" fmla="*/ 388 w 402"/>
                <a:gd name="T19" fmla="*/ 6 h 366"/>
                <a:gd name="T20" fmla="*/ 394 w 402"/>
                <a:gd name="T21" fmla="*/ 12 h 366"/>
                <a:gd name="T22" fmla="*/ 394 w 402"/>
                <a:gd name="T23" fmla="*/ 12 h 366"/>
                <a:gd name="T24" fmla="*/ 394 w 402"/>
                <a:gd name="T25" fmla="*/ 12 h 366"/>
                <a:gd name="T26" fmla="*/ 398 w 402"/>
                <a:gd name="T27" fmla="*/ 18 h 366"/>
                <a:gd name="T28" fmla="*/ 400 w 402"/>
                <a:gd name="T29" fmla="*/ 24 h 366"/>
                <a:gd name="T30" fmla="*/ 402 w 402"/>
                <a:gd name="T31" fmla="*/ 30 h 366"/>
                <a:gd name="T32" fmla="*/ 402 w 402"/>
                <a:gd name="T33" fmla="*/ 36 h 366"/>
                <a:gd name="T34" fmla="*/ 402 w 402"/>
                <a:gd name="T35" fmla="*/ 44 h 366"/>
                <a:gd name="T36" fmla="*/ 398 w 402"/>
                <a:gd name="T37" fmla="*/ 50 h 366"/>
                <a:gd name="T38" fmla="*/ 396 w 402"/>
                <a:gd name="T39" fmla="*/ 56 h 366"/>
                <a:gd name="T40" fmla="*/ 390 w 402"/>
                <a:gd name="T41" fmla="*/ 60 h 366"/>
                <a:gd name="T42" fmla="*/ 58 w 402"/>
                <a:gd name="T43" fmla="*/ 358 h 366"/>
                <a:gd name="T44" fmla="*/ 58 w 402"/>
                <a:gd name="T45" fmla="*/ 358 h 366"/>
                <a:gd name="T46" fmla="*/ 52 w 402"/>
                <a:gd name="T47" fmla="*/ 362 h 366"/>
                <a:gd name="T48" fmla="*/ 46 w 402"/>
                <a:gd name="T49" fmla="*/ 364 h 366"/>
                <a:gd name="T50" fmla="*/ 40 w 402"/>
                <a:gd name="T51" fmla="*/ 366 h 366"/>
                <a:gd name="T52" fmla="*/ 32 w 402"/>
                <a:gd name="T53" fmla="*/ 366 h 366"/>
                <a:gd name="T54" fmla="*/ 26 w 402"/>
                <a:gd name="T55" fmla="*/ 366 h 366"/>
                <a:gd name="T56" fmla="*/ 20 w 402"/>
                <a:gd name="T57" fmla="*/ 364 h 366"/>
                <a:gd name="T58" fmla="*/ 14 w 402"/>
                <a:gd name="T59" fmla="*/ 360 h 366"/>
                <a:gd name="T60" fmla="*/ 8 w 402"/>
                <a:gd name="T61" fmla="*/ 354 h 366"/>
                <a:gd name="T62" fmla="*/ 8 w 402"/>
                <a:gd name="T63" fmla="*/ 354 h 366"/>
                <a:gd name="T64" fmla="*/ 8 w 402"/>
                <a:gd name="T65" fmla="*/ 354 h 366"/>
                <a:gd name="T66" fmla="*/ 4 w 402"/>
                <a:gd name="T67" fmla="*/ 350 h 366"/>
                <a:gd name="T68" fmla="*/ 2 w 402"/>
                <a:gd name="T69" fmla="*/ 342 h 366"/>
                <a:gd name="T70" fmla="*/ 0 w 402"/>
                <a:gd name="T71" fmla="*/ 336 h 366"/>
                <a:gd name="T72" fmla="*/ 0 w 402"/>
                <a:gd name="T73" fmla="*/ 330 h 366"/>
                <a:gd name="T74" fmla="*/ 0 w 402"/>
                <a:gd name="T75" fmla="*/ 322 h 366"/>
                <a:gd name="T76" fmla="*/ 2 w 402"/>
                <a:gd name="T77" fmla="*/ 316 h 366"/>
                <a:gd name="T78" fmla="*/ 6 w 402"/>
                <a:gd name="T79" fmla="*/ 310 h 366"/>
                <a:gd name="T80" fmla="*/ 10 w 402"/>
                <a:gd name="T81" fmla="*/ 306 h 366"/>
                <a:gd name="T82" fmla="*/ 10 w 402"/>
                <a:gd name="T83" fmla="*/ 30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02" h="366">
                  <a:moveTo>
                    <a:pt x="10" y="306"/>
                  </a:moveTo>
                  <a:lnTo>
                    <a:pt x="344" y="8"/>
                  </a:lnTo>
                  <a:lnTo>
                    <a:pt x="344" y="8"/>
                  </a:lnTo>
                  <a:lnTo>
                    <a:pt x="350" y="4"/>
                  </a:lnTo>
                  <a:lnTo>
                    <a:pt x="356" y="2"/>
                  </a:lnTo>
                  <a:lnTo>
                    <a:pt x="362" y="0"/>
                  </a:lnTo>
                  <a:lnTo>
                    <a:pt x="370" y="0"/>
                  </a:lnTo>
                  <a:lnTo>
                    <a:pt x="376" y="0"/>
                  </a:lnTo>
                  <a:lnTo>
                    <a:pt x="382" y="2"/>
                  </a:lnTo>
                  <a:lnTo>
                    <a:pt x="388" y="6"/>
                  </a:lnTo>
                  <a:lnTo>
                    <a:pt x="394" y="12"/>
                  </a:lnTo>
                  <a:lnTo>
                    <a:pt x="394" y="12"/>
                  </a:lnTo>
                  <a:lnTo>
                    <a:pt x="394" y="12"/>
                  </a:lnTo>
                  <a:lnTo>
                    <a:pt x="398" y="18"/>
                  </a:lnTo>
                  <a:lnTo>
                    <a:pt x="400" y="24"/>
                  </a:lnTo>
                  <a:lnTo>
                    <a:pt x="402" y="30"/>
                  </a:lnTo>
                  <a:lnTo>
                    <a:pt x="402" y="36"/>
                  </a:lnTo>
                  <a:lnTo>
                    <a:pt x="402" y="44"/>
                  </a:lnTo>
                  <a:lnTo>
                    <a:pt x="398" y="50"/>
                  </a:lnTo>
                  <a:lnTo>
                    <a:pt x="396" y="56"/>
                  </a:lnTo>
                  <a:lnTo>
                    <a:pt x="390" y="60"/>
                  </a:lnTo>
                  <a:lnTo>
                    <a:pt x="58" y="358"/>
                  </a:lnTo>
                  <a:lnTo>
                    <a:pt x="58" y="358"/>
                  </a:lnTo>
                  <a:lnTo>
                    <a:pt x="52" y="362"/>
                  </a:lnTo>
                  <a:lnTo>
                    <a:pt x="46" y="364"/>
                  </a:lnTo>
                  <a:lnTo>
                    <a:pt x="40" y="366"/>
                  </a:lnTo>
                  <a:lnTo>
                    <a:pt x="32" y="366"/>
                  </a:lnTo>
                  <a:lnTo>
                    <a:pt x="26" y="366"/>
                  </a:lnTo>
                  <a:lnTo>
                    <a:pt x="20" y="364"/>
                  </a:lnTo>
                  <a:lnTo>
                    <a:pt x="14" y="360"/>
                  </a:lnTo>
                  <a:lnTo>
                    <a:pt x="8" y="354"/>
                  </a:lnTo>
                  <a:lnTo>
                    <a:pt x="8" y="354"/>
                  </a:lnTo>
                  <a:lnTo>
                    <a:pt x="8" y="354"/>
                  </a:lnTo>
                  <a:lnTo>
                    <a:pt x="4" y="350"/>
                  </a:lnTo>
                  <a:lnTo>
                    <a:pt x="2" y="342"/>
                  </a:lnTo>
                  <a:lnTo>
                    <a:pt x="0" y="336"/>
                  </a:lnTo>
                  <a:lnTo>
                    <a:pt x="0" y="330"/>
                  </a:lnTo>
                  <a:lnTo>
                    <a:pt x="0" y="322"/>
                  </a:lnTo>
                  <a:lnTo>
                    <a:pt x="2" y="316"/>
                  </a:lnTo>
                  <a:lnTo>
                    <a:pt x="6" y="310"/>
                  </a:lnTo>
                  <a:lnTo>
                    <a:pt x="10" y="306"/>
                  </a:lnTo>
                  <a:lnTo>
                    <a:pt x="10" y="306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53"/>
            <p:cNvSpPr>
              <a:spLocks/>
            </p:cNvSpPr>
            <p:nvPr/>
          </p:nvSpPr>
          <p:spPr bwMode="auto">
            <a:xfrm>
              <a:off x="5351463" y="3103563"/>
              <a:ext cx="819150" cy="111125"/>
            </a:xfrm>
            <a:custGeom>
              <a:avLst/>
              <a:gdLst>
                <a:gd name="T0" fmla="*/ 34 w 516"/>
                <a:gd name="T1" fmla="*/ 70 h 70"/>
                <a:gd name="T2" fmla="*/ 480 w 516"/>
                <a:gd name="T3" fmla="*/ 70 h 70"/>
                <a:gd name="T4" fmla="*/ 480 w 516"/>
                <a:gd name="T5" fmla="*/ 70 h 70"/>
                <a:gd name="T6" fmla="*/ 488 w 516"/>
                <a:gd name="T7" fmla="*/ 70 h 70"/>
                <a:gd name="T8" fmla="*/ 494 w 516"/>
                <a:gd name="T9" fmla="*/ 68 h 70"/>
                <a:gd name="T10" fmla="*/ 500 w 516"/>
                <a:gd name="T11" fmla="*/ 64 h 70"/>
                <a:gd name="T12" fmla="*/ 506 w 516"/>
                <a:gd name="T13" fmla="*/ 60 h 70"/>
                <a:gd name="T14" fmla="*/ 510 w 516"/>
                <a:gd name="T15" fmla="*/ 54 h 70"/>
                <a:gd name="T16" fmla="*/ 512 w 516"/>
                <a:gd name="T17" fmla="*/ 48 h 70"/>
                <a:gd name="T18" fmla="*/ 514 w 516"/>
                <a:gd name="T19" fmla="*/ 42 h 70"/>
                <a:gd name="T20" fmla="*/ 516 w 516"/>
                <a:gd name="T21" fmla="*/ 36 h 70"/>
                <a:gd name="T22" fmla="*/ 516 w 516"/>
                <a:gd name="T23" fmla="*/ 36 h 70"/>
                <a:gd name="T24" fmla="*/ 516 w 516"/>
                <a:gd name="T25" fmla="*/ 36 h 70"/>
                <a:gd name="T26" fmla="*/ 514 w 516"/>
                <a:gd name="T27" fmla="*/ 28 h 70"/>
                <a:gd name="T28" fmla="*/ 512 w 516"/>
                <a:gd name="T29" fmla="*/ 22 h 70"/>
                <a:gd name="T30" fmla="*/ 510 w 516"/>
                <a:gd name="T31" fmla="*/ 16 h 70"/>
                <a:gd name="T32" fmla="*/ 506 w 516"/>
                <a:gd name="T33" fmla="*/ 10 h 70"/>
                <a:gd name="T34" fmla="*/ 500 w 516"/>
                <a:gd name="T35" fmla="*/ 6 h 70"/>
                <a:gd name="T36" fmla="*/ 494 w 516"/>
                <a:gd name="T37" fmla="*/ 2 h 70"/>
                <a:gd name="T38" fmla="*/ 488 w 516"/>
                <a:gd name="T39" fmla="*/ 0 h 70"/>
                <a:gd name="T40" fmla="*/ 480 w 516"/>
                <a:gd name="T41" fmla="*/ 0 h 70"/>
                <a:gd name="T42" fmla="*/ 34 w 516"/>
                <a:gd name="T43" fmla="*/ 0 h 70"/>
                <a:gd name="T44" fmla="*/ 34 w 516"/>
                <a:gd name="T45" fmla="*/ 0 h 70"/>
                <a:gd name="T46" fmla="*/ 28 w 516"/>
                <a:gd name="T47" fmla="*/ 0 h 70"/>
                <a:gd name="T48" fmla="*/ 20 w 516"/>
                <a:gd name="T49" fmla="*/ 2 h 70"/>
                <a:gd name="T50" fmla="*/ 14 w 516"/>
                <a:gd name="T51" fmla="*/ 6 h 70"/>
                <a:gd name="T52" fmla="*/ 10 w 516"/>
                <a:gd name="T53" fmla="*/ 10 h 70"/>
                <a:gd name="T54" fmla="*/ 6 w 516"/>
                <a:gd name="T55" fmla="*/ 16 h 70"/>
                <a:gd name="T56" fmla="*/ 2 w 516"/>
                <a:gd name="T57" fmla="*/ 22 h 70"/>
                <a:gd name="T58" fmla="*/ 0 w 516"/>
                <a:gd name="T59" fmla="*/ 28 h 70"/>
                <a:gd name="T60" fmla="*/ 0 w 516"/>
                <a:gd name="T61" fmla="*/ 36 h 70"/>
                <a:gd name="T62" fmla="*/ 0 w 516"/>
                <a:gd name="T63" fmla="*/ 36 h 70"/>
                <a:gd name="T64" fmla="*/ 0 w 516"/>
                <a:gd name="T65" fmla="*/ 36 h 70"/>
                <a:gd name="T66" fmla="*/ 0 w 516"/>
                <a:gd name="T67" fmla="*/ 42 h 70"/>
                <a:gd name="T68" fmla="*/ 2 w 516"/>
                <a:gd name="T69" fmla="*/ 48 h 70"/>
                <a:gd name="T70" fmla="*/ 6 w 516"/>
                <a:gd name="T71" fmla="*/ 54 h 70"/>
                <a:gd name="T72" fmla="*/ 10 w 516"/>
                <a:gd name="T73" fmla="*/ 60 h 70"/>
                <a:gd name="T74" fmla="*/ 14 w 516"/>
                <a:gd name="T75" fmla="*/ 64 h 70"/>
                <a:gd name="T76" fmla="*/ 20 w 516"/>
                <a:gd name="T77" fmla="*/ 68 h 70"/>
                <a:gd name="T78" fmla="*/ 28 w 516"/>
                <a:gd name="T79" fmla="*/ 70 h 70"/>
                <a:gd name="T80" fmla="*/ 34 w 516"/>
                <a:gd name="T81" fmla="*/ 70 h 70"/>
                <a:gd name="T82" fmla="*/ 34 w 516"/>
                <a:gd name="T8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16" h="70">
                  <a:moveTo>
                    <a:pt x="34" y="70"/>
                  </a:moveTo>
                  <a:lnTo>
                    <a:pt x="480" y="70"/>
                  </a:lnTo>
                  <a:lnTo>
                    <a:pt x="480" y="70"/>
                  </a:lnTo>
                  <a:lnTo>
                    <a:pt x="488" y="70"/>
                  </a:lnTo>
                  <a:lnTo>
                    <a:pt x="494" y="68"/>
                  </a:lnTo>
                  <a:lnTo>
                    <a:pt x="500" y="64"/>
                  </a:lnTo>
                  <a:lnTo>
                    <a:pt x="506" y="60"/>
                  </a:lnTo>
                  <a:lnTo>
                    <a:pt x="510" y="54"/>
                  </a:lnTo>
                  <a:lnTo>
                    <a:pt x="512" y="48"/>
                  </a:lnTo>
                  <a:lnTo>
                    <a:pt x="514" y="42"/>
                  </a:lnTo>
                  <a:lnTo>
                    <a:pt x="516" y="36"/>
                  </a:lnTo>
                  <a:lnTo>
                    <a:pt x="516" y="36"/>
                  </a:lnTo>
                  <a:lnTo>
                    <a:pt x="516" y="36"/>
                  </a:lnTo>
                  <a:lnTo>
                    <a:pt x="514" y="28"/>
                  </a:lnTo>
                  <a:lnTo>
                    <a:pt x="512" y="22"/>
                  </a:lnTo>
                  <a:lnTo>
                    <a:pt x="510" y="16"/>
                  </a:lnTo>
                  <a:lnTo>
                    <a:pt x="506" y="10"/>
                  </a:lnTo>
                  <a:lnTo>
                    <a:pt x="500" y="6"/>
                  </a:lnTo>
                  <a:lnTo>
                    <a:pt x="494" y="2"/>
                  </a:lnTo>
                  <a:lnTo>
                    <a:pt x="488" y="0"/>
                  </a:lnTo>
                  <a:lnTo>
                    <a:pt x="480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0" y="2"/>
                  </a:lnTo>
                  <a:lnTo>
                    <a:pt x="14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2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2" y="48"/>
                  </a:lnTo>
                  <a:lnTo>
                    <a:pt x="6" y="54"/>
                  </a:lnTo>
                  <a:lnTo>
                    <a:pt x="10" y="60"/>
                  </a:lnTo>
                  <a:lnTo>
                    <a:pt x="14" y="64"/>
                  </a:lnTo>
                  <a:lnTo>
                    <a:pt x="20" y="68"/>
                  </a:lnTo>
                  <a:lnTo>
                    <a:pt x="28" y="70"/>
                  </a:lnTo>
                  <a:lnTo>
                    <a:pt x="34" y="70"/>
                  </a:lnTo>
                  <a:lnTo>
                    <a:pt x="34" y="70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54"/>
            <p:cNvSpPr>
              <a:spLocks/>
            </p:cNvSpPr>
            <p:nvPr/>
          </p:nvSpPr>
          <p:spPr bwMode="auto">
            <a:xfrm>
              <a:off x="4875213" y="2900363"/>
              <a:ext cx="63500" cy="60325"/>
            </a:xfrm>
            <a:custGeom>
              <a:avLst/>
              <a:gdLst>
                <a:gd name="T0" fmla="*/ 20 w 40"/>
                <a:gd name="T1" fmla="*/ 38 h 38"/>
                <a:gd name="T2" fmla="*/ 20 w 40"/>
                <a:gd name="T3" fmla="*/ 38 h 38"/>
                <a:gd name="T4" fmla="*/ 28 w 40"/>
                <a:gd name="T5" fmla="*/ 38 h 38"/>
                <a:gd name="T6" fmla="*/ 34 w 40"/>
                <a:gd name="T7" fmla="*/ 34 h 38"/>
                <a:gd name="T8" fmla="*/ 38 w 40"/>
                <a:gd name="T9" fmla="*/ 26 h 38"/>
                <a:gd name="T10" fmla="*/ 40 w 40"/>
                <a:gd name="T11" fmla="*/ 20 h 38"/>
                <a:gd name="T12" fmla="*/ 40 w 40"/>
                <a:gd name="T13" fmla="*/ 20 h 38"/>
                <a:gd name="T14" fmla="*/ 38 w 40"/>
                <a:gd name="T15" fmla="*/ 12 h 38"/>
                <a:gd name="T16" fmla="*/ 34 w 40"/>
                <a:gd name="T17" fmla="*/ 4 h 38"/>
                <a:gd name="T18" fmla="*/ 28 w 40"/>
                <a:gd name="T19" fmla="*/ 0 h 38"/>
                <a:gd name="T20" fmla="*/ 20 w 40"/>
                <a:gd name="T21" fmla="*/ 0 h 38"/>
                <a:gd name="T22" fmla="*/ 20 w 40"/>
                <a:gd name="T23" fmla="*/ 0 h 38"/>
                <a:gd name="T24" fmla="*/ 12 w 40"/>
                <a:gd name="T25" fmla="*/ 0 h 38"/>
                <a:gd name="T26" fmla="*/ 6 w 40"/>
                <a:gd name="T27" fmla="*/ 4 h 38"/>
                <a:gd name="T28" fmla="*/ 2 w 40"/>
                <a:gd name="T29" fmla="*/ 12 h 38"/>
                <a:gd name="T30" fmla="*/ 0 w 40"/>
                <a:gd name="T31" fmla="*/ 20 h 38"/>
                <a:gd name="T32" fmla="*/ 0 w 40"/>
                <a:gd name="T33" fmla="*/ 20 h 38"/>
                <a:gd name="T34" fmla="*/ 2 w 40"/>
                <a:gd name="T35" fmla="*/ 26 h 38"/>
                <a:gd name="T36" fmla="*/ 6 w 40"/>
                <a:gd name="T37" fmla="*/ 34 h 38"/>
                <a:gd name="T38" fmla="*/ 12 w 40"/>
                <a:gd name="T39" fmla="*/ 38 h 38"/>
                <a:gd name="T40" fmla="*/ 20 w 40"/>
                <a:gd name="T41" fmla="*/ 38 h 38"/>
                <a:gd name="T42" fmla="*/ 20 w 40"/>
                <a:gd name="T4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38">
                  <a:moveTo>
                    <a:pt x="20" y="38"/>
                  </a:moveTo>
                  <a:lnTo>
                    <a:pt x="20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8" y="26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2"/>
                  </a:lnTo>
                  <a:lnTo>
                    <a:pt x="34" y="4"/>
                  </a:lnTo>
                  <a:lnTo>
                    <a:pt x="2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6" y="4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20" y="38"/>
                  </a:lnTo>
                  <a:lnTo>
                    <a:pt x="20" y="3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55"/>
            <p:cNvSpPr>
              <a:spLocks/>
            </p:cNvSpPr>
            <p:nvPr/>
          </p:nvSpPr>
          <p:spPr bwMode="auto">
            <a:xfrm>
              <a:off x="3763963" y="3233738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40 w 40"/>
                <a:gd name="T13" fmla="*/ 22 h 42"/>
                <a:gd name="T14" fmla="*/ 38 w 40"/>
                <a:gd name="T15" fmla="*/ 14 h 42"/>
                <a:gd name="T16" fmla="*/ 34 w 40"/>
                <a:gd name="T17" fmla="*/ 6 h 42"/>
                <a:gd name="T18" fmla="*/ 28 w 40"/>
                <a:gd name="T19" fmla="*/ 2 h 42"/>
                <a:gd name="T20" fmla="*/ 20 w 40"/>
                <a:gd name="T21" fmla="*/ 0 h 42"/>
                <a:gd name="T22" fmla="*/ 20 w 40"/>
                <a:gd name="T23" fmla="*/ 0 h 42"/>
                <a:gd name="T24" fmla="*/ 12 w 40"/>
                <a:gd name="T25" fmla="*/ 2 h 42"/>
                <a:gd name="T26" fmla="*/ 6 w 40"/>
                <a:gd name="T27" fmla="*/ 6 h 42"/>
                <a:gd name="T28" fmla="*/ 2 w 40"/>
                <a:gd name="T29" fmla="*/ 14 h 42"/>
                <a:gd name="T30" fmla="*/ 0 w 40"/>
                <a:gd name="T31" fmla="*/ 22 h 42"/>
                <a:gd name="T32" fmla="*/ 0 w 40"/>
                <a:gd name="T33" fmla="*/ 22 h 42"/>
                <a:gd name="T34" fmla="*/ 2 w 40"/>
                <a:gd name="T35" fmla="*/ 28 h 42"/>
                <a:gd name="T36" fmla="*/ 6 w 40"/>
                <a:gd name="T37" fmla="*/ 36 h 42"/>
                <a:gd name="T38" fmla="*/ 12 w 40"/>
                <a:gd name="T39" fmla="*/ 40 h 42"/>
                <a:gd name="T40" fmla="*/ 20 w 40"/>
                <a:gd name="T41" fmla="*/ 42 h 42"/>
                <a:gd name="T42" fmla="*/ 20 w 40"/>
                <a:gd name="T4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6"/>
            <p:cNvSpPr>
              <a:spLocks/>
            </p:cNvSpPr>
            <p:nvPr/>
          </p:nvSpPr>
          <p:spPr bwMode="auto">
            <a:xfrm>
              <a:off x="3979863" y="3671888"/>
              <a:ext cx="53975" cy="57150"/>
            </a:xfrm>
            <a:custGeom>
              <a:avLst/>
              <a:gdLst>
                <a:gd name="T0" fmla="*/ 16 w 34"/>
                <a:gd name="T1" fmla="*/ 36 h 36"/>
                <a:gd name="T2" fmla="*/ 16 w 34"/>
                <a:gd name="T3" fmla="*/ 36 h 36"/>
                <a:gd name="T4" fmla="*/ 24 w 34"/>
                <a:gd name="T5" fmla="*/ 34 h 36"/>
                <a:gd name="T6" fmla="*/ 30 w 34"/>
                <a:gd name="T7" fmla="*/ 30 h 36"/>
                <a:gd name="T8" fmla="*/ 34 w 34"/>
                <a:gd name="T9" fmla="*/ 24 h 36"/>
                <a:gd name="T10" fmla="*/ 34 w 34"/>
                <a:gd name="T11" fmla="*/ 18 h 36"/>
                <a:gd name="T12" fmla="*/ 34 w 34"/>
                <a:gd name="T13" fmla="*/ 18 h 36"/>
                <a:gd name="T14" fmla="*/ 34 w 34"/>
                <a:gd name="T15" fmla="*/ 10 h 36"/>
                <a:gd name="T16" fmla="*/ 30 w 34"/>
                <a:gd name="T17" fmla="*/ 4 h 36"/>
                <a:gd name="T18" fmla="*/ 24 w 34"/>
                <a:gd name="T19" fmla="*/ 0 h 36"/>
                <a:gd name="T20" fmla="*/ 16 w 34"/>
                <a:gd name="T21" fmla="*/ 0 h 36"/>
                <a:gd name="T22" fmla="*/ 16 w 34"/>
                <a:gd name="T23" fmla="*/ 0 h 36"/>
                <a:gd name="T24" fmla="*/ 10 w 34"/>
                <a:gd name="T25" fmla="*/ 0 h 36"/>
                <a:gd name="T26" fmla="*/ 4 w 34"/>
                <a:gd name="T27" fmla="*/ 4 h 36"/>
                <a:gd name="T28" fmla="*/ 0 w 34"/>
                <a:gd name="T29" fmla="*/ 10 h 36"/>
                <a:gd name="T30" fmla="*/ 0 w 34"/>
                <a:gd name="T31" fmla="*/ 18 h 36"/>
                <a:gd name="T32" fmla="*/ 0 w 34"/>
                <a:gd name="T33" fmla="*/ 18 h 36"/>
                <a:gd name="T34" fmla="*/ 0 w 34"/>
                <a:gd name="T35" fmla="*/ 24 h 36"/>
                <a:gd name="T36" fmla="*/ 4 w 34"/>
                <a:gd name="T37" fmla="*/ 30 h 36"/>
                <a:gd name="T38" fmla="*/ 10 w 34"/>
                <a:gd name="T39" fmla="*/ 34 h 36"/>
                <a:gd name="T40" fmla="*/ 16 w 34"/>
                <a:gd name="T41" fmla="*/ 36 h 36"/>
                <a:gd name="T42" fmla="*/ 16 w 34"/>
                <a:gd name="T4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" h="36">
                  <a:moveTo>
                    <a:pt x="16" y="36"/>
                  </a:moveTo>
                  <a:lnTo>
                    <a:pt x="16" y="36"/>
                  </a:lnTo>
                  <a:lnTo>
                    <a:pt x="24" y="34"/>
                  </a:lnTo>
                  <a:lnTo>
                    <a:pt x="30" y="30"/>
                  </a:lnTo>
                  <a:lnTo>
                    <a:pt x="34" y="24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34" y="10"/>
                  </a:lnTo>
                  <a:lnTo>
                    <a:pt x="30" y="4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6" y="36"/>
                  </a:lnTo>
                  <a:lnTo>
                    <a:pt x="16" y="36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7"/>
            <p:cNvSpPr>
              <a:spLocks/>
            </p:cNvSpPr>
            <p:nvPr/>
          </p:nvSpPr>
          <p:spPr bwMode="auto">
            <a:xfrm>
              <a:off x="3338513" y="3319463"/>
              <a:ext cx="47625" cy="44450"/>
            </a:xfrm>
            <a:custGeom>
              <a:avLst/>
              <a:gdLst>
                <a:gd name="T0" fmla="*/ 14 w 30"/>
                <a:gd name="T1" fmla="*/ 28 h 28"/>
                <a:gd name="T2" fmla="*/ 14 w 30"/>
                <a:gd name="T3" fmla="*/ 28 h 28"/>
                <a:gd name="T4" fmla="*/ 20 w 30"/>
                <a:gd name="T5" fmla="*/ 28 h 28"/>
                <a:gd name="T6" fmla="*/ 26 w 30"/>
                <a:gd name="T7" fmla="*/ 24 h 28"/>
                <a:gd name="T8" fmla="*/ 28 w 30"/>
                <a:gd name="T9" fmla="*/ 20 h 28"/>
                <a:gd name="T10" fmla="*/ 30 w 30"/>
                <a:gd name="T11" fmla="*/ 14 h 28"/>
                <a:gd name="T12" fmla="*/ 30 w 30"/>
                <a:gd name="T13" fmla="*/ 14 h 28"/>
                <a:gd name="T14" fmla="*/ 28 w 30"/>
                <a:gd name="T15" fmla="*/ 8 h 28"/>
                <a:gd name="T16" fmla="*/ 26 w 30"/>
                <a:gd name="T17" fmla="*/ 4 h 28"/>
                <a:gd name="T18" fmla="*/ 20 w 30"/>
                <a:gd name="T19" fmla="*/ 0 h 28"/>
                <a:gd name="T20" fmla="*/ 14 w 30"/>
                <a:gd name="T21" fmla="*/ 0 h 28"/>
                <a:gd name="T22" fmla="*/ 14 w 30"/>
                <a:gd name="T23" fmla="*/ 0 h 28"/>
                <a:gd name="T24" fmla="*/ 10 w 30"/>
                <a:gd name="T25" fmla="*/ 0 h 28"/>
                <a:gd name="T26" fmla="*/ 4 w 30"/>
                <a:gd name="T27" fmla="*/ 4 h 28"/>
                <a:gd name="T28" fmla="*/ 2 w 30"/>
                <a:gd name="T29" fmla="*/ 8 h 28"/>
                <a:gd name="T30" fmla="*/ 0 w 30"/>
                <a:gd name="T31" fmla="*/ 14 h 28"/>
                <a:gd name="T32" fmla="*/ 0 w 30"/>
                <a:gd name="T33" fmla="*/ 14 h 28"/>
                <a:gd name="T34" fmla="*/ 2 w 30"/>
                <a:gd name="T35" fmla="*/ 20 h 28"/>
                <a:gd name="T36" fmla="*/ 4 w 30"/>
                <a:gd name="T37" fmla="*/ 24 h 28"/>
                <a:gd name="T38" fmla="*/ 10 w 30"/>
                <a:gd name="T39" fmla="*/ 28 h 28"/>
                <a:gd name="T40" fmla="*/ 14 w 30"/>
                <a:gd name="T41" fmla="*/ 28 h 28"/>
                <a:gd name="T42" fmla="*/ 14 w 30"/>
                <a:gd name="T4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28">
                  <a:moveTo>
                    <a:pt x="14" y="28"/>
                  </a:moveTo>
                  <a:lnTo>
                    <a:pt x="14" y="28"/>
                  </a:lnTo>
                  <a:lnTo>
                    <a:pt x="20" y="28"/>
                  </a:lnTo>
                  <a:lnTo>
                    <a:pt x="26" y="24"/>
                  </a:lnTo>
                  <a:lnTo>
                    <a:pt x="28" y="2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28" y="8"/>
                  </a:lnTo>
                  <a:lnTo>
                    <a:pt x="26" y="4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4" y="24"/>
                  </a:lnTo>
                  <a:lnTo>
                    <a:pt x="10" y="28"/>
                  </a:lnTo>
                  <a:lnTo>
                    <a:pt x="14" y="28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8"/>
            <p:cNvSpPr>
              <a:spLocks noEditPoints="1"/>
            </p:cNvSpPr>
            <p:nvPr/>
          </p:nvSpPr>
          <p:spPr bwMode="auto">
            <a:xfrm>
              <a:off x="4494213" y="2312988"/>
              <a:ext cx="190500" cy="136525"/>
            </a:xfrm>
            <a:custGeom>
              <a:avLst/>
              <a:gdLst>
                <a:gd name="T0" fmla="*/ 6 w 120"/>
                <a:gd name="T1" fmla="*/ 80 h 86"/>
                <a:gd name="T2" fmla="*/ 0 w 120"/>
                <a:gd name="T3" fmla="*/ 58 h 86"/>
                <a:gd name="T4" fmla="*/ 16 w 120"/>
                <a:gd name="T5" fmla="*/ 46 h 86"/>
                <a:gd name="T6" fmla="*/ 44 w 120"/>
                <a:gd name="T7" fmla="*/ 20 h 86"/>
                <a:gd name="T8" fmla="*/ 64 w 120"/>
                <a:gd name="T9" fmla="*/ 28 h 86"/>
                <a:gd name="T10" fmla="*/ 74 w 120"/>
                <a:gd name="T11" fmla="*/ 32 h 86"/>
                <a:gd name="T12" fmla="*/ 92 w 120"/>
                <a:gd name="T13" fmla="*/ 46 h 86"/>
                <a:gd name="T14" fmla="*/ 108 w 120"/>
                <a:gd name="T15" fmla="*/ 58 h 86"/>
                <a:gd name="T16" fmla="*/ 104 w 120"/>
                <a:gd name="T17" fmla="*/ 80 h 86"/>
                <a:gd name="T18" fmla="*/ 20 w 120"/>
                <a:gd name="T19" fmla="*/ 86 h 86"/>
                <a:gd name="T20" fmla="*/ 16 w 120"/>
                <a:gd name="T21" fmla="*/ 58 h 86"/>
                <a:gd name="T22" fmla="*/ 24 w 120"/>
                <a:gd name="T23" fmla="*/ 54 h 86"/>
                <a:gd name="T24" fmla="*/ 26 w 120"/>
                <a:gd name="T25" fmla="*/ 48 h 86"/>
                <a:gd name="T26" fmla="*/ 12 w 120"/>
                <a:gd name="T27" fmla="*/ 54 h 86"/>
                <a:gd name="T28" fmla="*/ 8 w 120"/>
                <a:gd name="T29" fmla="*/ 66 h 86"/>
                <a:gd name="T30" fmla="*/ 12 w 120"/>
                <a:gd name="T31" fmla="*/ 70 h 86"/>
                <a:gd name="T32" fmla="*/ 34 w 120"/>
                <a:gd name="T33" fmla="*/ 38 h 86"/>
                <a:gd name="T34" fmla="*/ 48 w 120"/>
                <a:gd name="T35" fmla="*/ 32 h 86"/>
                <a:gd name="T36" fmla="*/ 52 w 120"/>
                <a:gd name="T37" fmla="*/ 28 h 86"/>
                <a:gd name="T38" fmla="*/ 38 w 120"/>
                <a:gd name="T39" fmla="*/ 28 h 86"/>
                <a:gd name="T40" fmla="*/ 28 w 120"/>
                <a:gd name="T41" fmla="*/ 36 h 86"/>
                <a:gd name="T42" fmla="*/ 34 w 120"/>
                <a:gd name="T43" fmla="*/ 38 h 86"/>
                <a:gd name="T44" fmla="*/ 92 w 120"/>
                <a:gd name="T45" fmla="*/ 48 h 86"/>
                <a:gd name="T46" fmla="*/ 88 w 120"/>
                <a:gd name="T47" fmla="*/ 48 h 86"/>
                <a:gd name="T48" fmla="*/ 78 w 120"/>
                <a:gd name="T49" fmla="*/ 52 h 86"/>
                <a:gd name="T50" fmla="*/ 76 w 120"/>
                <a:gd name="T51" fmla="*/ 54 h 86"/>
                <a:gd name="T52" fmla="*/ 74 w 120"/>
                <a:gd name="T53" fmla="*/ 56 h 86"/>
                <a:gd name="T54" fmla="*/ 74 w 120"/>
                <a:gd name="T55" fmla="*/ 64 h 86"/>
                <a:gd name="T56" fmla="*/ 78 w 120"/>
                <a:gd name="T57" fmla="*/ 62 h 86"/>
                <a:gd name="T58" fmla="*/ 80 w 120"/>
                <a:gd name="T59" fmla="*/ 58 h 86"/>
                <a:gd name="T60" fmla="*/ 82 w 120"/>
                <a:gd name="T61" fmla="*/ 56 h 86"/>
                <a:gd name="T62" fmla="*/ 84 w 120"/>
                <a:gd name="T63" fmla="*/ 54 h 86"/>
                <a:gd name="T64" fmla="*/ 90 w 120"/>
                <a:gd name="T65" fmla="*/ 54 h 86"/>
                <a:gd name="T66" fmla="*/ 94 w 120"/>
                <a:gd name="T67" fmla="*/ 52 h 86"/>
                <a:gd name="T68" fmla="*/ 92 w 120"/>
                <a:gd name="T69" fmla="*/ 48 h 86"/>
                <a:gd name="T70" fmla="*/ 114 w 120"/>
                <a:gd name="T71" fmla="*/ 34 h 86"/>
                <a:gd name="T72" fmla="*/ 120 w 120"/>
                <a:gd name="T73" fmla="*/ 32 h 86"/>
                <a:gd name="T74" fmla="*/ 116 w 120"/>
                <a:gd name="T75" fmla="*/ 22 h 86"/>
                <a:gd name="T76" fmla="*/ 94 w 120"/>
                <a:gd name="T77" fmla="*/ 2 h 86"/>
                <a:gd name="T78" fmla="*/ 70 w 120"/>
                <a:gd name="T79" fmla="*/ 2 h 86"/>
                <a:gd name="T80" fmla="*/ 70 w 120"/>
                <a:gd name="T81" fmla="*/ 8 h 86"/>
                <a:gd name="T82" fmla="*/ 72 w 120"/>
                <a:gd name="T83" fmla="*/ 8 h 86"/>
                <a:gd name="T84" fmla="*/ 106 w 120"/>
                <a:gd name="T85" fmla="*/ 20 h 86"/>
                <a:gd name="T86" fmla="*/ 112 w 120"/>
                <a:gd name="T87" fmla="*/ 32 h 86"/>
                <a:gd name="T88" fmla="*/ 104 w 120"/>
                <a:gd name="T89" fmla="*/ 36 h 86"/>
                <a:gd name="T90" fmla="*/ 106 w 120"/>
                <a:gd name="T91" fmla="*/ 34 h 86"/>
                <a:gd name="T92" fmla="*/ 84 w 120"/>
                <a:gd name="T93" fmla="*/ 14 h 86"/>
                <a:gd name="T94" fmla="*/ 72 w 120"/>
                <a:gd name="T95" fmla="*/ 16 h 86"/>
                <a:gd name="T96" fmla="*/ 76 w 120"/>
                <a:gd name="T97" fmla="*/ 22 h 86"/>
                <a:gd name="T98" fmla="*/ 96 w 120"/>
                <a:gd name="T9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0" h="86">
                  <a:moveTo>
                    <a:pt x="20" y="86"/>
                  </a:moveTo>
                  <a:lnTo>
                    <a:pt x="20" y="86"/>
                  </a:lnTo>
                  <a:lnTo>
                    <a:pt x="12" y="84"/>
                  </a:lnTo>
                  <a:lnTo>
                    <a:pt x="6" y="80"/>
                  </a:lnTo>
                  <a:lnTo>
                    <a:pt x="0" y="72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58"/>
                  </a:lnTo>
                  <a:lnTo>
                    <a:pt x="4" y="52"/>
                  </a:lnTo>
                  <a:lnTo>
                    <a:pt x="10" y="48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20" y="36"/>
                  </a:lnTo>
                  <a:lnTo>
                    <a:pt x="26" y="28"/>
                  </a:lnTo>
                  <a:lnTo>
                    <a:pt x="34" y="22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52" y="22"/>
                  </a:lnTo>
                  <a:lnTo>
                    <a:pt x="58" y="24"/>
                  </a:lnTo>
                  <a:lnTo>
                    <a:pt x="64" y="28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74" y="32"/>
                  </a:lnTo>
                  <a:lnTo>
                    <a:pt x="74" y="32"/>
                  </a:lnTo>
                  <a:lnTo>
                    <a:pt x="80" y="34"/>
                  </a:lnTo>
                  <a:lnTo>
                    <a:pt x="84" y="36"/>
                  </a:lnTo>
                  <a:lnTo>
                    <a:pt x="90" y="40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8" y="48"/>
                  </a:lnTo>
                  <a:lnTo>
                    <a:pt x="104" y="52"/>
                  </a:lnTo>
                  <a:lnTo>
                    <a:pt x="108" y="58"/>
                  </a:lnTo>
                  <a:lnTo>
                    <a:pt x="110" y="66"/>
                  </a:lnTo>
                  <a:lnTo>
                    <a:pt x="110" y="66"/>
                  </a:lnTo>
                  <a:lnTo>
                    <a:pt x="108" y="72"/>
                  </a:lnTo>
                  <a:lnTo>
                    <a:pt x="104" y="80"/>
                  </a:lnTo>
                  <a:lnTo>
                    <a:pt x="98" y="84"/>
                  </a:lnTo>
                  <a:lnTo>
                    <a:pt x="90" y="86"/>
                  </a:lnTo>
                  <a:lnTo>
                    <a:pt x="20" y="86"/>
                  </a:lnTo>
                  <a:lnTo>
                    <a:pt x="20" y="86"/>
                  </a:lnTo>
                  <a:close/>
                  <a:moveTo>
                    <a:pt x="14" y="66"/>
                  </a:moveTo>
                  <a:lnTo>
                    <a:pt x="14" y="66"/>
                  </a:lnTo>
                  <a:lnTo>
                    <a:pt x="14" y="62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20" y="56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26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18" y="50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8" y="60"/>
                  </a:lnTo>
                  <a:lnTo>
                    <a:pt x="8" y="66"/>
                  </a:lnTo>
                  <a:lnTo>
                    <a:pt x="8" y="66"/>
                  </a:lnTo>
                  <a:lnTo>
                    <a:pt x="8" y="70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12" y="70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4" y="66"/>
                  </a:lnTo>
                  <a:close/>
                  <a:moveTo>
                    <a:pt x="34" y="38"/>
                  </a:moveTo>
                  <a:lnTo>
                    <a:pt x="34" y="38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50" y="30"/>
                  </a:lnTo>
                  <a:lnTo>
                    <a:pt x="52" y="28"/>
                  </a:lnTo>
                  <a:lnTo>
                    <a:pt x="52" y="28"/>
                  </a:lnTo>
                  <a:lnTo>
                    <a:pt x="50" y="26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2" y="38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4" y="38"/>
                  </a:lnTo>
                  <a:close/>
                  <a:moveTo>
                    <a:pt x="92" y="48"/>
                  </a:moveTo>
                  <a:lnTo>
                    <a:pt x="92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82" y="48"/>
                  </a:lnTo>
                  <a:lnTo>
                    <a:pt x="82" y="48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6" y="52"/>
                  </a:lnTo>
                  <a:lnTo>
                    <a:pt x="76" y="52"/>
                  </a:lnTo>
                  <a:lnTo>
                    <a:pt x="76" y="54"/>
                  </a:lnTo>
                  <a:lnTo>
                    <a:pt x="76" y="54"/>
                  </a:lnTo>
                  <a:lnTo>
                    <a:pt x="74" y="56"/>
                  </a:lnTo>
                  <a:lnTo>
                    <a:pt x="74" y="56"/>
                  </a:lnTo>
                  <a:lnTo>
                    <a:pt x="74" y="56"/>
                  </a:lnTo>
                  <a:lnTo>
                    <a:pt x="72" y="60"/>
                  </a:lnTo>
                  <a:lnTo>
                    <a:pt x="72" y="60"/>
                  </a:lnTo>
                  <a:lnTo>
                    <a:pt x="72" y="62"/>
                  </a:lnTo>
                  <a:lnTo>
                    <a:pt x="74" y="64"/>
                  </a:lnTo>
                  <a:lnTo>
                    <a:pt x="74" y="64"/>
                  </a:lnTo>
                  <a:lnTo>
                    <a:pt x="76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80" y="58"/>
                  </a:lnTo>
                  <a:lnTo>
                    <a:pt x="80" y="58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2" y="56"/>
                  </a:lnTo>
                  <a:lnTo>
                    <a:pt x="82" y="56"/>
                  </a:lnTo>
                  <a:lnTo>
                    <a:pt x="82" y="56"/>
                  </a:lnTo>
                  <a:lnTo>
                    <a:pt x="84" y="54"/>
                  </a:lnTo>
                  <a:lnTo>
                    <a:pt x="84" y="54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2" y="54"/>
                  </a:lnTo>
                  <a:lnTo>
                    <a:pt x="92" y="54"/>
                  </a:lnTo>
                  <a:lnTo>
                    <a:pt x="94" y="54"/>
                  </a:lnTo>
                  <a:lnTo>
                    <a:pt x="94" y="52"/>
                  </a:lnTo>
                  <a:lnTo>
                    <a:pt x="94" y="52"/>
                  </a:lnTo>
                  <a:lnTo>
                    <a:pt x="94" y="50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2" y="48"/>
                  </a:lnTo>
                  <a:close/>
                  <a:moveTo>
                    <a:pt x="112" y="32"/>
                  </a:moveTo>
                  <a:lnTo>
                    <a:pt x="112" y="32"/>
                  </a:lnTo>
                  <a:lnTo>
                    <a:pt x="114" y="34"/>
                  </a:lnTo>
                  <a:lnTo>
                    <a:pt x="114" y="34"/>
                  </a:lnTo>
                  <a:lnTo>
                    <a:pt x="118" y="32"/>
                  </a:lnTo>
                  <a:lnTo>
                    <a:pt x="118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0"/>
                  </a:lnTo>
                  <a:lnTo>
                    <a:pt x="120" y="30"/>
                  </a:lnTo>
                  <a:lnTo>
                    <a:pt x="116" y="22"/>
                  </a:lnTo>
                  <a:lnTo>
                    <a:pt x="112" y="16"/>
                  </a:lnTo>
                  <a:lnTo>
                    <a:pt x="106" y="10"/>
                  </a:lnTo>
                  <a:lnTo>
                    <a:pt x="100" y="6"/>
                  </a:lnTo>
                  <a:lnTo>
                    <a:pt x="94" y="2"/>
                  </a:lnTo>
                  <a:lnTo>
                    <a:pt x="86" y="2"/>
                  </a:lnTo>
                  <a:lnTo>
                    <a:pt x="78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8" y="2"/>
                  </a:lnTo>
                  <a:lnTo>
                    <a:pt x="68" y="2"/>
                  </a:lnTo>
                  <a:lnTo>
                    <a:pt x="68" y="4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8" y="8"/>
                  </a:lnTo>
                  <a:lnTo>
                    <a:pt x="84" y="8"/>
                  </a:lnTo>
                  <a:lnTo>
                    <a:pt x="96" y="12"/>
                  </a:lnTo>
                  <a:lnTo>
                    <a:pt x="106" y="20"/>
                  </a:lnTo>
                  <a:lnTo>
                    <a:pt x="110" y="26"/>
                  </a:lnTo>
                  <a:lnTo>
                    <a:pt x="112" y="32"/>
                  </a:lnTo>
                  <a:lnTo>
                    <a:pt x="112" y="32"/>
                  </a:lnTo>
                  <a:lnTo>
                    <a:pt x="112" y="32"/>
                  </a:lnTo>
                  <a:close/>
                  <a:moveTo>
                    <a:pt x="100" y="36"/>
                  </a:moveTo>
                  <a:lnTo>
                    <a:pt x="100" y="36"/>
                  </a:lnTo>
                  <a:lnTo>
                    <a:pt x="102" y="36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6" y="34"/>
                  </a:lnTo>
                  <a:lnTo>
                    <a:pt x="106" y="34"/>
                  </a:lnTo>
                  <a:lnTo>
                    <a:pt x="106" y="34"/>
                  </a:lnTo>
                  <a:lnTo>
                    <a:pt x="106" y="34"/>
                  </a:lnTo>
                  <a:lnTo>
                    <a:pt x="102" y="24"/>
                  </a:lnTo>
                  <a:lnTo>
                    <a:pt x="94" y="18"/>
                  </a:lnTo>
                  <a:lnTo>
                    <a:pt x="84" y="14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72" y="18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84" y="22"/>
                  </a:lnTo>
                  <a:lnTo>
                    <a:pt x="90" y="24"/>
                  </a:lnTo>
                  <a:lnTo>
                    <a:pt x="96" y="28"/>
                  </a:lnTo>
                  <a:lnTo>
                    <a:pt x="100" y="36"/>
                  </a:lnTo>
                  <a:lnTo>
                    <a:pt x="10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59"/>
            <p:cNvSpPr>
              <a:spLocks noEditPoints="1"/>
            </p:cNvSpPr>
            <p:nvPr/>
          </p:nvSpPr>
          <p:spPr bwMode="auto">
            <a:xfrm>
              <a:off x="4751388" y="2776538"/>
              <a:ext cx="101600" cy="114300"/>
            </a:xfrm>
            <a:custGeom>
              <a:avLst/>
              <a:gdLst>
                <a:gd name="T0" fmla="*/ 42 w 64"/>
                <a:gd name="T1" fmla="*/ 44 h 72"/>
                <a:gd name="T2" fmla="*/ 40 w 64"/>
                <a:gd name="T3" fmla="*/ 46 h 72"/>
                <a:gd name="T4" fmla="*/ 2 w 64"/>
                <a:gd name="T5" fmla="*/ 46 h 72"/>
                <a:gd name="T6" fmla="*/ 0 w 64"/>
                <a:gd name="T7" fmla="*/ 46 h 72"/>
                <a:gd name="T8" fmla="*/ 0 w 64"/>
                <a:gd name="T9" fmla="*/ 28 h 72"/>
                <a:gd name="T10" fmla="*/ 0 w 64"/>
                <a:gd name="T11" fmla="*/ 26 h 72"/>
                <a:gd name="T12" fmla="*/ 38 w 64"/>
                <a:gd name="T13" fmla="*/ 24 h 72"/>
                <a:gd name="T14" fmla="*/ 40 w 64"/>
                <a:gd name="T15" fmla="*/ 26 h 72"/>
                <a:gd name="T16" fmla="*/ 42 w 64"/>
                <a:gd name="T17" fmla="*/ 28 h 72"/>
                <a:gd name="T18" fmla="*/ 14 w 64"/>
                <a:gd name="T19" fmla="*/ 72 h 72"/>
                <a:gd name="T20" fmla="*/ 58 w 64"/>
                <a:gd name="T21" fmla="*/ 72 h 72"/>
                <a:gd name="T22" fmla="*/ 64 w 64"/>
                <a:gd name="T23" fmla="*/ 68 h 72"/>
                <a:gd name="T24" fmla="*/ 64 w 64"/>
                <a:gd name="T25" fmla="*/ 20 h 72"/>
                <a:gd name="T26" fmla="*/ 42 w 64"/>
                <a:gd name="T27" fmla="*/ 0 h 72"/>
                <a:gd name="T28" fmla="*/ 14 w 64"/>
                <a:gd name="T29" fmla="*/ 0 h 72"/>
                <a:gd name="T30" fmla="*/ 8 w 64"/>
                <a:gd name="T31" fmla="*/ 6 h 72"/>
                <a:gd name="T32" fmla="*/ 16 w 64"/>
                <a:gd name="T33" fmla="*/ 22 h 72"/>
                <a:gd name="T34" fmla="*/ 16 w 64"/>
                <a:gd name="T35" fmla="*/ 8 h 72"/>
                <a:gd name="T36" fmla="*/ 42 w 64"/>
                <a:gd name="T37" fmla="*/ 8 h 72"/>
                <a:gd name="T38" fmla="*/ 42 w 64"/>
                <a:gd name="T39" fmla="*/ 14 h 72"/>
                <a:gd name="T40" fmla="*/ 42 w 64"/>
                <a:gd name="T41" fmla="*/ 18 h 72"/>
                <a:gd name="T42" fmla="*/ 46 w 64"/>
                <a:gd name="T43" fmla="*/ 22 h 72"/>
                <a:gd name="T44" fmla="*/ 56 w 64"/>
                <a:gd name="T45" fmla="*/ 22 h 72"/>
                <a:gd name="T46" fmla="*/ 56 w 64"/>
                <a:gd name="T47" fmla="*/ 64 h 72"/>
                <a:gd name="T48" fmla="*/ 16 w 64"/>
                <a:gd name="T49" fmla="*/ 66 h 72"/>
                <a:gd name="T50" fmla="*/ 16 w 64"/>
                <a:gd name="T51" fmla="*/ 64 h 72"/>
                <a:gd name="T52" fmla="*/ 8 w 64"/>
                <a:gd name="T53" fmla="*/ 50 h 72"/>
                <a:gd name="T54" fmla="*/ 8 w 64"/>
                <a:gd name="T55" fmla="*/ 68 h 72"/>
                <a:gd name="T56" fmla="*/ 14 w 64"/>
                <a:gd name="T57" fmla="*/ 72 h 72"/>
                <a:gd name="T58" fmla="*/ 14 w 64"/>
                <a:gd name="T59" fmla="*/ 72 h 72"/>
                <a:gd name="T60" fmla="*/ 48 w 64"/>
                <a:gd name="T61" fmla="*/ 8 h 72"/>
                <a:gd name="T62" fmla="*/ 50 w 64"/>
                <a:gd name="T63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72">
                  <a:moveTo>
                    <a:pt x="42" y="28"/>
                  </a:moveTo>
                  <a:lnTo>
                    <a:pt x="42" y="44"/>
                  </a:lnTo>
                  <a:lnTo>
                    <a:pt x="42" y="44"/>
                  </a:lnTo>
                  <a:lnTo>
                    <a:pt x="40" y="46"/>
                  </a:lnTo>
                  <a:lnTo>
                    <a:pt x="38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40" y="26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42" y="28"/>
                  </a:lnTo>
                  <a:close/>
                  <a:moveTo>
                    <a:pt x="14" y="72"/>
                  </a:moveTo>
                  <a:lnTo>
                    <a:pt x="58" y="72"/>
                  </a:lnTo>
                  <a:lnTo>
                    <a:pt x="58" y="72"/>
                  </a:lnTo>
                  <a:lnTo>
                    <a:pt x="62" y="72"/>
                  </a:lnTo>
                  <a:lnTo>
                    <a:pt x="64" y="68"/>
                  </a:lnTo>
                  <a:lnTo>
                    <a:pt x="64" y="22"/>
                  </a:lnTo>
                  <a:lnTo>
                    <a:pt x="64" y="2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8" y="6"/>
                  </a:lnTo>
                  <a:lnTo>
                    <a:pt x="8" y="22"/>
                  </a:lnTo>
                  <a:lnTo>
                    <a:pt x="16" y="22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42" y="8"/>
                  </a:lnTo>
                  <a:lnTo>
                    <a:pt x="42" y="12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8"/>
                  </a:lnTo>
                  <a:lnTo>
                    <a:pt x="44" y="20"/>
                  </a:lnTo>
                  <a:lnTo>
                    <a:pt x="46" y="22"/>
                  </a:lnTo>
                  <a:lnTo>
                    <a:pt x="50" y="22"/>
                  </a:lnTo>
                  <a:lnTo>
                    <a:pt x="56" y="22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6"/>
                  </a:lnTo>
                  <a:lnTo>
                    <a:pt x="16" y="66"/>
                  </a:lnTo>
                  <a:lnTo>
                    <a:pt x="16" y="66"/>
                  </a:lnTo>
                  <a:lnTo>
                    <a:pt x="16" y="64"/>
                  </a:lnTo>
                  <a:lnTo>
                    <a:pt x="16" y="50"/>
                  </a:lnTo>
                  <a:lnTo>
                    <a:pt x="8" y="50"/>
                  </a:lnTo>
                  <a:lnTo>
                    <a:pt x="8" y="68"/>
                  </a:lnTo>
                  <a:lnTo>
                    <a:pt x="8" y="68"/>
                  </a:lnTo>
                  <a:lnTo>
                    <a:pt x="10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close/>
                  <a:moveTo>
                    <a:pt x="50" y="8"/>
                  </a:moveTo>
                  <a:lnTo>
                    <a:pt x="48" y="8"/>
                  </a:lnTo>
                  <a:lnTo>
                    <a:pt x="48" y="8"/>
                  </a:lnTo>
                  <a:lnTo>
                    <a:pt x="5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60"/>
            <p:cNvSpPr>
              <a:spLocks noEditPoints="1"/>
            </p:cNvSpPr>
            <p:nvPr/>
          </p:nvSpPr>
          <p:spPr bwMode="auto">
            <a:xfrm>
              <a:off x="3446463" y="3252788"/>
              <a:ext cx="269875" cy="269875"/>
            </a:xfrm>
            <a:custGeom>
              <a:avLst/>
              <a:gdLst>
                <a:gd name="T0" fmla="*/ 128 w 170"/>
                <a:gd name="T1" fmla="*/ 144 h 170"/>
                <a:gd name="T2" fmla="*/ 110 w 170"/>
                <a:gd name="T3" fmla="*/ 142 h 170"/>
                <a:gd name="T4" fmla="*/ 134 w 170"/>
                <a:gd name="T5" fmla="*/ 140 h 170"/>
                <a:gd name="T6" fmla="*/ 152 w 170"/>
                <a:gd name="T7" fmla="*/ 116 h 170"/>
                <a:gd name="T8" fmla="*/ 112 w 170"/>
                <a:gd name="T9" fmla="*/ 120 h 170"/>
                <a:gd name="T10" fmla="*/ 108 w 170"/>
                <a:gd name="T11" fmla="*/ 118 h 170"/>
                <a:gd name="T12" fmla="*/ 70 w 170"/>
                <a:gd name="T13" fmla="*/ 114 h 170"/>
                <a:gd name="T14" fmla="*/ 62 w 170"/>
                <a:gd name="T15" fmla="*/ 114 h 170"/>
                <a:gd name="T16" fmla="*/ 34 w 170"/>
                <a:gd name="T17" fmla="*/ 136 h 170"/>
                <a:gd name="T18" fmla="*/ 82 w 170"/>
                <a:gd name="T19" fmla="*/ 140 h 170"/>
                <a:gd name="T20" fmla="*/ 62 w 170"/>
                <a:gd name="T21" fmla="*/ 154 h 170"/>
                <a:gd name="T22" fmla="*/ 122 w 170"/>
                <a:gd name="T23" fmla="*/ 56 h 170"/>
                <a:gd name="T24" fmla="*/ 134 w 170"/>
                <a:gd name="T25" fmla="*/ 40 h 170"/>
                <a:gd name="T26" fmla="*/ 114 w 170"/>
                <a:gd name="T27" fmla="*/ 36 h 170"/>
                <a:gd name="T28" fmla="*/ 118 w 170"/>
                <a:gd name="T29" fmla="*/ 56 h 170"/>
                <a:gd name="T30" fmla="*/ 50 w 170"/>
                <a:gd name="T31" fmla="*/ 88 h 170"/>
                <a:gd name="T32" fmla="*/ 54 w 170"/>
                <a:gd name="T33" fmla="*/ 66 h 170"/>
                <a:gd name="T34" fmla="*/ 32 w 170"/>
                <a:gd name="T35" fmla="*/ 70 h 170"/>
                <a:gd name="T36" fmla="*/ 44 w 170"/>
                <a:gd name="T37" fmla="*/ 88 h 170"/>
                <a:gd name="T38" fmla="*/ 88 w 170"/>
                <a:gd name="T39" fmla="*/ 142 h 170"/>
                <a:gd name="T40" fmla="*/ 92 w 170"/>
                <a:gd name="T41" fmla="*/ 122 h 170"/>
                <a:gd name="T42" fmla="*/ 108 w 170"/>
                <a:gd name="T43" fmla="*/ 134 h 170"/>
                <a:gd name="T44" fmla="*/ 96 w 170"/>
                <a:gd name="T45" fmla="*/ 146 h 170"/>
                <a:gd name="T46" fmla="*/ 12 w 170"/>
                <a:gd name="T47" fmla="*/ 84 h 170"/>
                <a:gd name="T48" fmla="*/ 38 w 170"/>
                <a:gd name="T49" fmla="*/ 46 h 170"/>
                <a:gd name="T50" fmla="*/ 44 w 170"/>
                <a:gd name="T51" fmla="*/ 60 h 170"/>
                <a:gd name="T52" fmla="*/ 72 w 170"/>
                <a:gd name="T53" fmla="*/ 54 h 170"/>
                <a:gd name="T54" fmla="*/ 74 w 170"/>
                <a:gd name="T55" fmla="*/ 58 h 170"/>
                <a:gd name="T56" fmla="*/ 124 w 170"/>
                <a:gd name="T57" fmla="*/ 82 h 170"/>
                <a:gd name="T58" fmla="*/ 90 w 170"/>
                <a:gd name="T59" fmla="*/ 106 h 170"/>
                <a:gd name="T60" fmla="*/ 52 w 170"/>
                <a:gd name="T61" fmla="*/ 90 h 170"/>
                <a:gd name="T62" fmla="*/ 28 w 170"/>
                <a:gd name="T63" fmla="*/ 106 h 170"/>
                <a:gd name="T64" fmla="*/ 22 w 170"/>
                <a:gd name="T65" fmla="*/ 106 h 170"/>
                <a:gd name="T66" fmla="*/ 124 w 170"/>
                <a:gd name="T67" fmla="*/ 98 h 170"/>
                <a:gd name="T68" fmla="*/ 124 w 170"/>
                <a:gd name="T69" fmla="*/ 98 h 170"/>
                <a:gd name="T70" fmla="*/ 130 w 170"/>
                <a:gd name="T71" fmla="*/ 68 h 170"/>
                <a:gd name="T72" fmla="*/ 124 w 170"/>
                <a:gd name="T73" fmla="*/ 74 h 170"/>
                <a:gd name="T74" fmla="*/ 108 w 170"/>
                <a:gd name="T75" fmla="*/ 48 h 170"/>
                <a:gd name="T76" fmla="*/ 80 w 170"/>
                <a:gd name="T77" fmla="*/ 50 h 170"/>
                <a:gd name="T78" fmla="*/ 46 w 170"/>
                <a:gd name="T79" fmla="*/ 22 h 170"/>
                <a:gd name="T80" fmla="*/ 92 w 170"/>
                <a:gd name="T81" fmla="*/ 12 h 170"/>
                <a:gd name="T82" fmla="*/ 118 w 170"/>
                <a:gd name="T83" fmla="*/ 28 h 170"/>
                <a:gd name="T84" fmla="*/ 138 w 170"/>
                <a:gd name="T85" fmla="*/ 32 h 170"/>
                <a:gd name="T86" fmla="*/ 138 w 170"/>
                <a:gd name="T87" fmla="*/ 44 h 170"/>
                <a:gd name="T88" fmla="*/ 156 w 170"/>
                <a:gd name="T89" fmla="*/ 62 h 170"/>
                <a:gd name="T90" fmla="*/ 142 w 170"/>
                <a:gd name="T91" fmla="*/ 90 h 170"/>
                <a:gd name="T92" fmla="*/ 156 w 170"/>
                <a:gd name="T93" fmla="*/ 108 h 170"/>
                <a:gd name="T94" fmla="*/ 158 w 170"/>
                <a:gd name="T95" fmla="*/ 84 h 170"/>
                <a:gd name="T96" fmla="*/ 20 w 170"/>
                <a:gd name="T97" fmla="*/ 116 h 170"/>
                <a:gd name="T98" fmla="*/ 38 w 170"/>
                <a:gd name="T99" fmla="*/ 40 h 170"/>
                <a:gd name="T100" fmla="*/ 28 w 170"/>
                <a:gd name="T101" fmla="*/ 40 h 170"/>
                <a:gd name="T102" fmla="*/ 118 w 170"/>
                <a:gd name="T103" fmla="*/ 162 h 170"/>
                <a:gd name="T104" fmla="*/ 38 w 170"/>
                <a:gd name="T105" fmla="*/ 154 h 170"/>
                <a:gd name="T106" fmla="*/ 0 w 170"/>
                <a:gd name="T107" fmla="*/ 84 h 170"/>
                <a:gd name="T108" fmla="*/ 26 w 170"/>
                <a:gd name="T109" fmla="*/ 24 h 170"/>
                <a:gd name="T110" fmla="*/ 102 w 170"/>
                <a:gd name="T111" fmla="*/ 2 h 170"/>
                <a:gd name="T112" fmla="*/ 164 w 170"/>
                <a:gd name="T113" fmla="*/ 52 h 170"/>
                <a:gd name="T114" fmla="*/ 156 w 170"/>
                <a:gd name="T115" fmla="*/ 13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0" h="170">
                  <a:moveTo>
                    <a:pt x="86" y="158"/>
                  </a:moveTo>
                  <a:lnTo>
                    <a:pt x="86" y="158"/>
                  </a:lnTo>
                  <a:lnTo>
                    <a:pt x="98" y="156"/>
                  </a:lnTo>
                  <a:lnTo>
                    <a:pt x="108" y="154"/>
                  </a:lnTo>
                  <a:lnTo>
                    <a:pt x="118" y="150"/>
                  </a:lnTo>
                  <a:lnTo>
                    <a:pt x="128" y="144"/>
                  </a:lnTo>
                  <a:lnTo>
                    <a:pt x="128" y="144"/>
                  </a:lnTo>
                  <a:lnTo>
                    <a:pt x="116" y="142"/>
                  </a:lnTo>
                  <a:lnTo>
                    <a:pt x="116" y="142"/>
                  </a:lnTo>
                  <a:lnTo>
                    <a:pt x="116" y="142"/>
                  </a:lnTo>
                  <a:lnTo>
                    <a:pt x="110" y="142"/>
                  </a:lnTo>
                  <a:lnTo>
                    <a:pt x="110" y="142"/>
                  </a:lnTo>
                  <a:lnTo>
                    <a:pt x="112" y="136"/>
                  </a:lnTo>
                  <a:lnTo>
                    <a:pt x="112" y="136"/>
                  </a:lnTo>
                  <a:lnTo>
                    <a:pt x="118" y="138"/>
                  </a:lnTo>
                  <a:lnTo>
                    <a:pt x="118" y="138"/>
                  </a:lnTo>
                  <a:lnTo>
                    <a:pt x="118" y="138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8" y="136"/>
                  </a:lnTo>
                  <a:lnTo>
                    <a:pt x="138" y="136"/>
                  </a:lnTo>
                  <a:lnTo>
                    <a:pt x="146" y="126"/>
                  </a:lnTo>
                  <a:lnTo>
                    <a:pt x="152" y="116"/>
                  </a:lnTo>
                  <a:lnTo>
                    <a:pt x="152" y="116"/>
                  </a:lnTo>
                  <a:lnTo>
                    <a:pt x="148" y="106"/>
                  </a:lnTo>
                  <a:lnTo>
                    <a:pt x="140" y="98"/>
                  </a:lnTo>
                  <a:lnTo>
                    <a:pt x="140" y="98"/>
                  </a:lnTo>
                  <a:lnTo>
                    <a:pt x="122" y="106"/>
                  </a:lnTo>
                  <a:lnTo>
                    <a:pt x="122" y="106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0" y="124"/>
                  </a:lnTo>
                  <a:lnTo>
                    <a:pt x="110" y="124"/>
                  </a:lnTo>
                  <a:lnTo>
                    <a:pt x="106" y="120"/>
                  </a:lnTo>
                  <a:lnTo>
                    <a:pt x="106" y="120"/>
                  </a:lnTo>
                  <a:lnTo>
                    <a:pt x="108" y="118"/>
                  </a:lnTo>
                  <a:lnTo>
                    <a:pt x="108" y="118"/>
                  </a:lnTo>
                  <a:lnTo>
                    <a:pt x="114" y="108"/>
                  </a:lnTo>
                  <a:lnTo>
                    <a:pt x="114" y="108"/>
                  </a:lnTo>
                  <a:lnTo>
                    <a:pt x="94" y="112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82" y="128"/>
                  </a:lnTo>
                  <a:lnTo>
                    <a:pt x="82" y="128"/>
                  </a:lnTo>
                  <a:lnTo>
                    <a:pt x="72" y="122"/>
                  </a:lnTo>
                  <a:lnTo>
                    <a:pt x="62" y="114"/>
                  </a:lnTo>
                  <a:lnTo>
                    <a:pt x="62" y="114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24" y="122"/>
                  </a:lnTo>
                  <a:lnTo>
                    <a:pt x="24" y="122"/>
                  </a:lnTo>
                  <a:lnTo>
                    <a:pt x="34" y="136"/>
                  </a:lnTo>
                  <a:lnTo>
                    <a:pt x="34" y="136"/>
                  </a:lnTo>
                  <a:lnTo>
                    <a:pt x="42" y="144"/>
                  </a:lnTo>
                  <a:lnTo>
                    <a:pt x="52" y="150"/>
                  </a:lnTo>
                  <a:lnTo>
                    <a:pt x="52" y="150"/>
                  </a:lnTo>
                  <a:lnTo>
                    <a:pt x="68" y="146"/>
                  </a:lnTo>
                  <a:lnTo>
                    <a:pt x="82" y="140"/>
                  </a:lnTo>
                  <a:lnTo>
                    <a:pt x="82" y="140"/>
                  </a:lnTo>
                  <a:lnTo>
                    <a:pt x="84" y="144"/>
                  </a:lnTo>
                  <a:lnTo>
                    <a:pt x="84" y="144"/>
                  </a:lnTo>
                  <a:lnTo>
                    <a:pt x="74" y="150"/>
                  </a:lnTo>
                  <a:lnTo>
                    <a:pt x="62" y="154"/>
                  </a:lnTo>
                  <a:lnTo>
                    <a:pt x="62" y="154"/>
                  </a:lnTo>
                  <a:lnTo>
                    <a:pt x="74" y="156"/>
                  </a:lnTo>
                  <a:lnTo>
                    <a:pt x="86" y="158"/>
                  </a:lnTo>
                  <a:lnTo>
                    <a:pt x="86" y="158"/>
                  </a:lnTo>
                  <a:lnTo>
                    <a:pt x="86" y="158"/>
                  </a:lnTo>
                  <a:close/>
                  <a:moveTo>
                    <a:pt x="122" y="56"/>
                  </a:moveTo>
                  <a:lnTo>
                    <a:pt x="122" y="56"/>
                  </a:lnTo>
                  <a:lnTo>
                    <a:pt x="128" y="56"/>
                  </a:lnTo>
                  <a:lnTo>
                    <a:pt x="132" y="52"/>
                  </a:lnTo>
                  <a:lnTo>
                    <a:pt x="134" y="48"/>
                  </a:lnTo>
                  <a:lnTo>
                    <a:pt x="136" y="44"/>
                  </a:lnTo>
                  <a:lnTo>
                    <a:pt x="136" y="44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28" y="32"/>
                  </a:lnTo>
                  <a:lnTo>
                    <a:pt x="122" y="32"/>
                  </a:lnTo>
                  <a:lnTo>
                    <a:pt x="122" y="32"/>
                  </a:lnTo>
                  <a:lnTo>
                    <a:pt x="118" y="32"/>
                  </a:lnTo>
                  <a:lnTo>
                    <a:pt x="114" y="36"/>
                  </a:lnTo>
                  <a:lnTo>
                    <a:pt x="112" y="40"/>
                  </a:lnTo>
                  <a:lnTo>
                    <a:pt x="110" y="44"/>
                  </a:lnTo>
                  <a:lnTo>
                    <a:pt x="110" y="44"/>
                  </a:lnTo>
                  <a:lnTo>
                    <a:pt x="112" y="48"/>
                  </a:lnTo>
                  <a:lnTo>
                    <a:pt x="114" y="52"/>
                  </a:lnTo>
                  <a:lnTo>
                    <a:pt x="118" y="56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122" y="56"/>
                  </a:lnTo>
                  <a:close/>
                  <a:moveTo>
                    <a:pt x="44" y="88"/>
                  </a:moveTo>
                  <a:lnTo>
                    <a:pt x="44" y="88"/>
                  </a:lnTo>
                  <a:lnTo>
                    <a:pt x="50" y="88"/>
                  </a:lnTo>
                  <a:lnTo>
                    <a:pt x="54" y="84"/>
                  </a:lnTo>
                  <a:lnTo>
                    <a:pt x="56" y="80"/>
                  </a:lnTo>
                  <a:lnTo>
                    <a:pt x="56" y="76"/>
                  </a:lnTo>
                  <a:lnTo>
                    <a:pt x="56" y="76"/>
                  </a:lnTo>
                  <a:lnTo>
                    <a:pt x="56" y="70"/>
                  </a:lnTo>
                  <a:lnTo>
                    <a:pt x="54" y="66"/>
                  </a:lnTo>
                  <a:lnTo>
                    <a:pt x="50" y="64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0" y="64"/>
                  </a:lnTo>
                  <a:lnTo>
                    <a:pt x="36" y="66"/>
                  </a:lnTo>
                  <a:lnTo>
                    <a:pt x="32" y="70"/>
                  </a:lnTo>
                  <a:lnTo>
                    <a:pt x="32" y="76"/>
                  </a:lnTo>
                  <a:lnTo>
                    <a:pt x="32" y="76"/>
                  </a:lnTo>
                  <a:lnTo>
                    <a:pt x="32" y="80"/>
                  </a:lnTo>
                  <a:lnTo>
                    <a:pt x="36" y="84"/>
                  </a:lnTo>
                  <a:lnTo>
                    <a:pt x="40" y="88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4" y="88"/>
                  </a:lnTo>
                  <a:close/>
                  <a:moveTo>
                    <a:pt x="96" y="146"/>
                  </a:moveTo>
                  <a:lnTo>
                    <a:pt x="96" y="146"/>
                  </a:lnTo>
                  <a:lnTo>
                    <a:pt x="92" y="144"/>
                  </a:lnTo>
                  <a:lnTo>
                    <a:pt x="88" y="142"/>
                  </a:lnTo>
                  <a:lnTo>
                    <a:pt x="84" y="138"/>
                  </a:lnTo>
                  <a:lnTo>
                    <a:pt x="84" y="134"/>
                  </a:lnTo>
                  <a:lnTo>
                    <a:pt x="84" y="134"/>
                  </a:lnTo>
                  <a:lnTo>
                    <a:pt x="84" y="128"/>
                  </a:lnTo>
                  <a:lnTo>
                    <a:pt x="88" y="124"/>
                  </a:lnTo>
                  <a:lnTo>
                    <a:pt x="92" y="122"/>
                  </a:lnTo>
                  <a:lnTo>
                    <a:pt x="96" y="120"/>
                  </a:lnTo>
                  <a:lnTo>
                    <a:pt x="96" y="120"/>
                  </a:lnTo>
                  <a:lnTo>
                    <a:pt x="100" y="122"/>
                  </a:lnTo>
                  <a:lnTo>
                    <a:pt x="104" y="124"/>
                  </a:lnTo>
                  <a:lnTo>
                    <a:pt x="108" y="128"/>
                  </a:lnTo>
                  <a:lnTo>
                    <a:pt x="108" y="134"/>
                  </a:lnTo>
                  <a:lnTo>
                    <a:pt x="108" y="134"/>
                  </a:lnTo>
                  <a:lnTo>
                    <a:pt x="108" y="138"/>
                  </a:lnTo>
                  <a:lnTo>
                    <a:pt x="104" y="142"/>
                  </a:lnTo>
                  <a:lnTo>
                    <a:pt x="100" y="144"/>
                  </a:lnTo>
                  <a:lnTo>
                    <a:pt x="96" y="146"/>
                  </a:lnTo>
                  <a:lnTo>
                    <a:pt x="96" y="146"/>
                  </a:lnTo>
                  <a:lnTo>
                    <a:pt x="96" y="146"/>
                  </a:lnTo>
                  <a:close/>
                  <a:moveTo>
                    <a:pt x="16" y="104"/>
                  </a:moveTo>
                  <a:lnTo>
                    <a:pt x="16" y="104"/>
                  </a:lnTo>
                  <a:lnTo>
                    <a:pt x="14" y="94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4" y="74"/>
                  </a:lnTo>
                  <a:lnTo>
                    <a:pt x="16" y="64"/>
                  </a:lnTo>
                  <a:lnTo>
                    <a:pt x="18" y="5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44" y="60"/>
                  </a:lnTo>
                  <a:lnTo>
                    <a:pt x="44" y="60"/>
                  </a:lnTo>
                  <a:lnTo>
                    <a:pt x="44" y="60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58" y="48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54" y="64"/>
                  </a:lnTo>
                  <a:lnTo>
                    <a:pt x="54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24" y="82"/>
                  </a:lnTo>
                  <a:lnTo>
                    <a:pt x="124" y="82"/>
                  </a:lnTo>
                  <a:lnTo>
                    <a:pt x="120" y="92"/>
                  </a:lnTo>
                  <a:lnTo>
                    <a:pt x="118" y="100"/>
                  </a:lnTo>
                  <a:lnTo>
                    <a:pt x="118" y="100"/>
                  </a:lnTo>
                  <a:lnTo>
                    <a:pt x="112" y="102"/>
                  </a:lnTo>
                  <a:lnTo>
                    <a:pt x="112" y="102"/>
                  </a:lnTo>
                  <a:lnTo>
                    <a:pt x="90" y="106"/>
                  </a:lnTo>
                  <a:lnTo>
                    <a:pt x="66" y="108"/>
                  </a:lnTo>
                  <a:lnTo>
                    <a:pt x="66" y="108"/>
                  </a:lnTo>
                  <a:lnTo>
                    <a:pt x="64" y="106"/>
                  </a:lnTo>
                  <a:lnTo>
                    <a:pt x="64" y="106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48" y="92"/>
                  </a:lnTo>
                  <a:lnTo>
                    <a:pt x="48" y="92"/>
                  </a:lnTo>
                  <a:lnTo>
                    <a:pt x="58" y="108"/>
                  </a:lnTo>
                  <a:lnTo>
                    <a:pt x="58" y="108"/>
                  </a:lnTo>
                  <a:lnTo>
                    <a:pt x="28" y="106"/>
                  </a:lnTo>
                  <a:lnTo>
                    <a:pt x="28" y="106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2" y="86"/>
                  </a:lnTo>
                  <a:lnTo>
                    <a:pt x="32" y="86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22" y="106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16" y="104"/>
                  </a:lnTo>
                  <a:close/>
                  <a:moveTo>
                    <a:pt x="124" y="98"/>
                  </a:moveTo>
                  <a:lnTo>
                    <a:pt x="124" y="98"/>
                  </a:lnTo>
                  <a:lnTo>
                    <a:pt x="128" y="86"/>
                  </a:lnTo>
                  <a:lnTo>
                    <a:pt x="128" y="86"/>
                  </a:lnTo>
                  <a:lnTo>
                    <a:pt x="136" y="94"/>
                  </a:lnTo>
                  <a:lnTo>
                    <a:pt x="136" y="94"/>
                  </a:lnTo>
                  <a:lnTo>
                    <a:pt x="124" y="98"/>
                  </a:lnTo>
                  <a:lnTo>
                    <a:pt x="124" y="98"/>
                  </a:lnTo>
                  <a:lnTo>
                    <a:pt x="124" y="98"/>
                  </a:lnTo>
                  <a:close/>
                  <a:moveTo>
                    <a:pt x="142" y="90"/>
                  </a:moveTo>
                  <a:lnTo>
                    <a:pt x="142" y="90"/>
                  </a:lnTo>
                  <a:lnTo>
                    <a:pt x="130" y="78"/>
                  </a:lnTo>
                  <a:lnTo>
                    <a:pt x="130" y="78"/>
                  </a:lnTo>
                  <a:lnTo>
                    <a:pt x="130" y="68"/>
                  </a:lnTo>
                  <a:lnTo>
                    <a:pt x="130" y="58"/>
                  </a:lnTo>
                  <a:lnTo>
                    <a:pt x="130" y="58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4" y="74"/>
                  </a:lnTo>
                  <a:lnTo>
                    <a:pt x="124" y="74"/>
                  </a:lnTo>
                  <a:lnTo>
                    <a:pt x="104" y="62"/>
                  </a:lnTo>
                  <a:lnTo>
                    <a:pt x="104" y="62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108" y="48"/>
                  </a:lnTo>
                  <a:lnTo>
                    <a:pt x="108" y="48"/>
                  </a:lnTo>
                  <a:lnTo>
                    <a:pt x="106" y="44"/>
                  </a:lnTo>
                  <a:lnTo>
                    <a:pt x="106" y="44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94" y="46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62" y="44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56" y="18"/>
                  </a:lnTo>
                  <a:lnTo>
                    <a:pt x="66" y="14"/>
                  </a:lnTo>
                  <a:lnTo>
                    <a:pt x="76" y="12"/>
                  </a:lnTo>
                  <a:lnTo>
                    <a:pt x="86" y="12"/>
                  </a:lnTo>
                  <a:lnTo>
                    <a:pt x="86" y="12"/>
                  </a:lnTo>
                  <a:lnTo>
                    <a:pt x="92" y="12"/>
                  </a:lnTo>
                  <a:lnTo>
                    <a:pt x="92" y="12"/>
                  </a:lnTo>
                  <a:lnTo>
                    <a:pt x="104" y="20"/>
                  </a:lnTo>
                  <a:lnTo>
                    <a:pt x="114" y="32"/>
                  </a:lnTo>
                  <a:lnTo>
                    <a:pt x="114" y="32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4" y="20"/>
                  </a:lnTo>
                  <a:lnTo>
                    <a:pt x="106" y="14"/>
                  </a:lnTo>
                  <a:lnTo>
                    <a:pt x="106" y="14"/>
                  </a:lnTo>
                  <a:lnTo>
                    <a:pt x="114" y="18"/>
                  </a:lnTo>
                  <a:lnTo>
                    <a:pt x="122" y="22"/>
                  </a:lnTo>
                  <a:lnTo>
                    <a:pt x="138" y="32"/>
                  </a:lnTo>
                  <a:lnTo>
                    <a:pt x="138" y="32"/>
                  </a:lnTo>
                  <a:lnTo>
                    <a:pt x="146" y="42"/>
                  </a:lnTo>
                  <a:lnTo>
                    <a:pt x="146" y="42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44"/>
                  </a:lnTo>
                  <a:lnTo>
                    <a:pt x="138" y="44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50" y="50"/>
                  </a:lnTo>
                  <a:lnTo>
                    <a:pt x="150" y="50"/>
                  </a:lnTo>
                  <a:lnTo>
                    <a:pt x="156" y="62"/>
                  </a:lnTo>
                  <a:lnTo>
                    <a:pt x="158" y="74"/>
                  </a:lnTo>
                  <a:lnTo>
                    <a:pt x="158" y="74"/>
                  </a:lnTo>
                  <a:lnTo>
                    <a:pt x="152" y="82"/>
                  </a:lnTo>
                  <a:lnTo>
                    <a:pt x="142" y="90"/>
                  </a:lnTo>
                  <a:lnTo>
                    <a:pt x="142" y="90"/>
                  </a:lnTo>
                  <a:lnTo>
                    <a:pt x="142" y="90"/>
                  </a:lnTo>
                  <a:close/>
                  <a:moveTo>
                    <a:pt x="158" y="84"/>
                  </a:moveTo>
                  <a:lnTo>
                    <a:pt x="158" y="84"/>
                  </a:lnTo>
                  <a:lnTo>
                    <a:pt x="158" y="84"/>
                  </a:lnTo>
                  <a:lnTo>
                    <a:pt x="158" y="96"/>
                  </a:lnTo>
                  <a:lnTo>
                    <a:pt x="156" y="108"/>
                  </a:lnTo>
                  <a:lnTo>
                    <a:pt x="156" y="108"/>
                  </a:lnTo>
                  <a:lnTo>
                    <a:pt x="146" y="94"/>
                  </a:lnTo>
                  <a:lnTo>
                    <a:pt x="146" y="94"/>
                  </a:lnTo>
                  <a:lnTo>
                    <a:pt x="154" y="90"/>
                  </a:lnTo>
                  <a:lnTo>
                    <a:pt x="158" y="84"/>
                  </a:lnTo>
                  <a:lnTo>
                    <a:pt x="158" y="84"/>
                  </a:lnTo>
                  <a:lnTo>
                    <a:pt x="158" y="84"/>
                  </a:lnTo>
                  <a:close/>
                  <a:moveTo>
                    <a:pt x="20" y="110"/>
                  </a:moveTo>
                  <a:lnTo>
                    <a:pt x="20" y="110"/>
                  </a:lnTo>
                  <a:lnTo>
                    <a:pt x="18" y="110"/>
                  </a:lnTo>
                  <a:lnTo>
                    <a:pt x="18" y="110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0"/>
                  </a:lnTo>
                  <a:lnTo>
                    <a:pt x="20" y="110"/>
                  </a:lnTo>
                  <a:lnTo>
                    <a:pt x="20" y="110"/>
                  </a:lnTo>
                  <a:close/>
                  <a:moveTo>
                    <a:pt x="28" y="40"/>
                  </a:moveTo>
                  <a:lnTo>
                    <a:pt x="2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8" y="40"/>
                  </a:lnTo>
                  <a:close/>
                  <a:moveTo>
                    <a:pt x="146" y="144"/>
                  </a:moveTo>
                  <a:lnTo>
                    <a:pt x="146" y="144"/>
                  </a:lnTo>
                  <a:lnTo>
                    <a:pt x="134" y="154"/>
                  </a:lnTo>
                  <a:lnTo>
                    <a:pt x="118" y="162"/>
                  </a:lnTo>
                  <a:lnTo>
                    <a:pt x="102" y="168"/>
                  </a:lnTo>
                  <a:lnTo>
                    <a:pt x="86" y="170"/>
                  </a:lnTo>
                  <a:lnTo>
                    <a:pt x="86" y="170"/>
                  </a:lnTo>
                  <a:lnTo>
                    <a:pt x="68" y="168"/>
                  </a:lnTo>
                  <a:lnTo>
                    <a:pt x="52" y="162"/>
                  </a:lnTo>
                  <a:lnTo>
                    <a:pt x="38" y="154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16" y="132"/>
                  </a:lnTo>
                  <a:lnTo>
                    <a:pt x="8" y="118"/>
                  </a:lnTo>
                  <a:lnTo>
                    <a:pt x="2" y="102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2" y="68"/>
                  </a:lnTo>
                  <a:lnTo>
                    <a:pt x="8" y="52"/>
                  </a:lnTo>
                  <a:lnTo>
                    <a:pt x="16" y="36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38" y="14"/>
                  </a:lnTo>
                  <a:lnTo>
                    <a:pt x="52" y="6"/>
                  </a:lnTo>
                  <a:lnTo>
                    <a:pt x="68" y="2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102" y="2"/>
                  </a:lnTo>
                  <a:lnTo>
                    <a:pt x="118" y="6"/>
                  </a:lnTo>
                  <a:lnTo>
                    <a:pt x="134" y="14"/>
                  </a:lnTo>
                  <a:lnTo>
                    <a:pt x="146" y="24"/>
                  </a:lnTo>
                  <a:lnTo>
                    <a:pt x="146" y="24"/>
                  </a:lnTo>
                  <a:lnTo>
                    <a:pt x="156" y="36"/>
                  </a:lnTo>
                  <a:lnTo>
                    <a:pt x="164" y="52"/>
                  </a:lnTo>
                  <a:lnTo>
                    <a:pt x="168" y="68"/>
                  </a:lnTo>
                  <a:lnTo>
                    <a:pt x="170" y="84"/>
                  </a:lnTo>
                  <a:lnTo>
                    <a:pt x="170" y="84"/>
                  </a:lnTo>
                  <a:lnTo>
                    <a:pt x="168" y="102"/>
                  </a:lnTo>
                  <a:lnTo>
                    <a:pt x="164" y="118"/>
                  </a:lnTo>
                  <a:lnTo>
                    <a:pt x="156" y="132"/>
                  </a:lnTo>
                  <a:lnTo>
                    <a:pt x="146" y="144"/>
                  </a:lnTo>
                  <a:lnTo>
                    <a:pt x="146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61"/>
            <p:cNvSpPr>
              <a:spLocks noEditPoints="1"/>
            </p:cNvSpPr>
            <p:nvPr/>
          </p:nvSpPr>
          <p:spPr bwMode="auto">
            <a:xfrm>
              <a:off x="5030788" y="3592513"/>
              <a:ext cx="133350" cy="85725"/>
            </a:xfrm>
            <a:custGeom>
              <a:avLst/>
              <a:gdLst>
                <a:gd name="T0" fmla="*/ 80 w 84"/>
                <a:gd name="T1" fmla="*/ 0 h 54"/>
                <a:gd name="T2" fmla="*/ 6 w 84"/>
                <a:gd name="T3" fmla="*/ 0 h 54"/>
                <a:gd name="T4" fmla="*/ 6 w 84"/>
                <a:gd name="T5" fmla="*/ 0 h 54"/>
                <a:gd name="T6" fmla="*/ 2 w 84"/>
                <a:gd name="T7" fmla="*/ 2 h 54"/>
                <a:gd name="T8" fmla="*/ 2 w 84"/>
                <a:gd name="T9" fmla="*/ 2 h 54"/>
                <a:gd name="T10" fmla="*/ 0 w 84"/>
                <a:gd name="T11" fmla="*/ 4 h 54"/>
                <a:gd name="T12" fmla="*/ 40 w 84"/>
                <a:gd name="T13" fmla="*/ 34 h 54"/>
                <a:gd name="T14" fmla="*/ 40 w 84"/>
                <a:gd name="T15" fmla="*/ 34 h 54"/>
                <a:gd name="T16" fmla="*/ 42 w 84"/>
                <a:gd name="T17" fmla="*/ 36 h 54"/>
                <a:gd name="T18" fmla="*/ 42 w 84"/>
                <a:gd name="T19" fmla="*/ 36 h 54"/>
                <a:gd name="T20" fmla="*/ 44 w 84"/>
                <a:gd name="T21" fmla="*/ 34 h 54"/>
                <a:gd name="T22" fmla="*/ 84 w 84"/>
                <a:gd name="T23" fmla="*/ 4 h 54"/>
                <a:gd name="T24" fmla="*/ 84 w 84"/>
                <a:gd name="T25" fmla="*/ 4 h 54"/>
                <a:gd name="T26" fmla="*/ 84 w 84"/>
                <a:gd name="T27" fmla="*/ 2 h 54"/>
                <a:gd name="T28" fmla="*/ 84 w 84"/>
                <a:gd name="T29" fmla="*/ 2 h 54"/>
                <a:gd name="T30" fmla="*/ 80 w 84"/>
                <a:gd name="T31" fmla="*/ 0 h 54"/>
                <a:gd name="T32" fmla="*/ 80 w 84"/>
                <a:gd name="T33" fmla="*/ 0 h 54"/>
                <a:gd name="T34" fmla="*/ 80 w 84"/>
                <a:gd name="T35" fmla="*/ 0 h 54"/>
                <a:gd name="T36" fmla="*/ 84 w 84"/>
                <a:gd name="T37" fmla="*/ 44 h 54"/>
                <a:gd name="T38" fmla="*/ 62 w 84"/>
                <a:gd name="T39" fmla="*/ 28 h 54"/>
                <a:gd name="T40" fmla="*/ 84 w 84"/>
                <a:gd name="T41" fmla="*/ 10 h 54"/>
                <a:gd name="T42" fmla="*/ 84 w 84"/>
                <a:gd name="T43" fmla="*/ 44 h 54"/>
                <a:gd name="T44" fmla="*/ 84 w 84"/>
                <a:gd name="T45" fmla="*/ 44 h 54"/>
                <a:gd name="T46" fmla="*/ 84 w 84"/>
                <a:gd name="T47" fmla="*/ 54 h 54"/>
                <a:gd name="T48" fmla="*/ 84 w 84"/>
                <a:gd name="T49" fmla="*/ 54 h 54"/>
                <a:gd name="T50" fmla="*/ 80 w 84"/>
                <a:gd name="T51" fmla="*/ 54 h 54"/>
                <a:gd name="T52" fmla="*/ 6 w 84"/>
                <a:gd name="T53" fmla="*/ 54 h 54"/>
                <a:gd name="T54" fmla="*/ 6 w 84"/>
                <a:gd name="T55" fmla="*/ 54 h 54"/>
                <a:gd name="T56" fmla="*/ 2 w 84"/>
                <a:gd name="T57" fmla="*/ 54 h 54"/>
                <a:gd name="T58" fmla="*/ 2 w 84"/>
                <a:gd name="T59" fmla="*/ 54 h 54"/>
                <a:gd name="T60" fmla="*/ 0 w 84"/>
                <a:gd name="T61" fmla="*/ 50 h 54"/>
                <a:gd name="T62" fmla="*/ 26 w 84"/>
                <a:gd name="T63" fmla="*/ 30 h 54"/>
                <a:gd name="T64" fmla="*/ 38 w 84"/>
                <a:gd name="T65" fmla="*/ 40 h 54"/>
                <a:gd name="T66" fmla="*/ 38 w 84"/>
                <a:gd name="T67" fmla="*/ 40 h 54"/>
                <a:gd name="T68" fmla="*/ 42 w 84"/>
                <a:gd name="T69" fmla="*/ 40 h 54"/>
                <a:gd name="T70" fmla="*/ 42 w 84"/>
                <a:gd name="T71" fmla="*/ 40 h 54"/>
                <a:gd name="T72" fmla="*/ 46 w 84"/>
                <a:gd name="T73" fmla="*/ 40 h 54"/>
                <a:gd name="T74" fmla="*/ 58 w 84"/>
                <a:gd name="T75" fmla="*/ 30 h 54"/>
                <a:gd name="T76" fmla="*/ 84 w 84"/>
                <a:gd name="T77" fmla="*/ 50 h 54"/>
                <a:gd name="T78" fmla="*/ 84 w 84"/>
                <a:gd name="T79" fmla="*/ 50 h 54"/>
                <a:gd name="T80" fmla="*/ 84 w 84"/>
                <a:gd name="T81" fmla="*/ 54 h 54"/>
                <a:gd name="T82" fmla="*/ 84 w 84"/>
                <a:gd name="T83" fmla="*/ 54 h 54"/>
                <a:gd name="T84" fmla="*/ 84 w 84"/>
                <a:gd name="T85" fmla="*/ 54 h 54"/>
                <a:gd name="T86" fmla="*/ 0 w 84"/>
                <a:gd name="T87" fmla="*/ 10 h 54"/>
                <a:gd name="T88" fmla="*/ 22 w 84"/>
                <a:gd name="T89" fmla="*/ 28 h 54"/>
                <a:gd name="T90" fmla="*/ 0 w 84"/>
                <a:gd name="T91" fmla="*/ 44 h 54"/>
                <a:gd name="T92" fmla="*/ 0 w 84"/>
                <a:gd name="T93" fmla="*/ 1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" h="54">
                  <a:moveTo>
                    <a:pt x="80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4" y="34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close/>
                  <a:moveTo>
                    <a:pt x="84" y="44"/>
                  </a:moveTo>
                  <a:lnTo>
                    <a:pt x="62" y="28"/>
                  </a:lnTo>
                  <a:lnTo>
                    <a:pt x="84" y="10"/>
                  </a:lnTo>
                  <a:lnTo>
                    <a:pt x="84" y="44"/>
                  </a:lnTo>
                  <a:lnTo>
                    <a:pt x="84" y="44"/>
                  </a:lnTo>
                  <a:close/>
                  <a:moveTo>
                    <a:pt x="84" y="54"/>
                  </a:moveTo>
                  <a:lnTo>
                    <a:pt x="84" y="54"/>
                  </a:lnTo>
                  <a:lnTo>
                    <a:pt x="80" y="54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0" y="50"/>
                  </a:lnTo>
                  <a:lnTo>
                    <a:pt x="26" y="3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46" y="40"/>
                  </a:lnTo>
                  <a:lnTo>
                    <a:pt x="58" y="30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4" y="54"/>
                  </a:lnTo>
                  <a:lnTo>
                    <a:pt x="84" y="54"/>
                  </a:lnTo>
                  <a:lnTo>
                    <a:pt x="84" y="54"/>
                  </a:lnTo>
                  <a:close/>
                  <a:moveTo>
                    <a:pt x="0" y="10"/>
                  </a:moveTo>
                  <a:lnTo>
                    <a:pt x="22" y="28"/>
                  </a:lnTo>
                  <a:lnTo>
                    <a:pt x="0" y="4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62"/>
            <p:cNvSpPr>
              <a:spLocks noEditPoints="1"/>
            </p:cNvSpPr>
            <p:nvPr/>
          </p:nvSpPr>
          <p:spPr bwMode="auto">
            <a:xfrm>
              <a:off x="4049713" y="3357563"/>
              <a:ext cx="241300" cy="279400"/>
            </a:xfrm>
            <a:custGeom>
              <a:avLst/>
              <a:gdLst>
                <a:gd name="T0" fmla="*/ 60 w 152"/>
                <a:gd name="T1" fmla="*/ 136 h 176"/>
                <a:gd name="T2" fmla="*/ 48 w 152"/>
                <a:gd name="T3" fmla="*/ 112 h 176"/>
                <a:gd name="T4" fmla="*/ 42 w 152"/>
                <a:gd name="T5" fmla="*/ 84 h 176"/>
                <a:gd name="T6" fmla="*/ 42 w 152"/>
                <a:gd name="T7" fmla="*/ 82 h 176"/>
                <a:gd name="T8" fmla="*/ 58 w 152"/>
                <a:gd name="T9" fmla="*/ 68 h 176"/>
                <a:gd name="T10" fmla="*/ 70 w 152"/>
                <a:gd name="T11" fmla="*/ 50 h 176"/>
                <a:gd name="T12" fmla="*/ 88 w 152"/>
                <a:gd name="T13" fmla="*/ 8 h 176"/>
                <a:gd name="T14" fmla="*/ 94 w 152"/>
                <a:gd name="T15" fmla="*/ 0 h 176"/>
                <a:gd name="T16" fmla="*/ 100 w 152"/>
                <a:gd name="T17" fmla="*/ 4 h 176"/>
                <a:gd name="T18" fmla="*/ 102 w 152"/>
                <a:gd name="T19" fmla="*/ 12 h 176"/>
                <a:gd name="T20" fmla="*/ 96 w 152"/>
                <a:gd name="T21" fmla="*/ 38 h 176"/>
                <a:gd name="T22" fmla="*/ 98 w 152"/>
                <a:gd name="T23" fmla="*/ 54 h 176"/>
                <a:gd name="T24" fmla="*/ 104 w 152"/>
                <a:gd name="T25" fmla="*/ 60 h 176"/>
                <a:gd name="T26" fmla="*/ 118 w 152"/>
                <a:gd name="T27" fmla="*/ 62 h 176"/>
                <a:gd name="T28" fmla="*/ 144 w 152"/>
                <a:gd name="T29" fmla="*/ 64 h 176"/>
                <a:gd name="T30" fmla="*/ 150 w 152"/>
                <a:gd name="T31" fmla="*/ 68 h 176"/>
                <a:gd name="T32" fmla="*/ 150 w 152"/>
                <a:gd name="T33" fmla="*/ 80 h 176"/>
                <a:gd name="T34" fmla="*/ 148 w 152"/>
                <a:gd name="T35" fmla="*/ 86 h 176"/>
                <a:gd name="T36" fmla="*/ 150 w 152"/>
                <a:gd name="T37" fmla="*/ 92 h 176"/>
                <a:gd name="T38" fmla="*/ 150 w 152"/>
                <a:gd name="T39" fmla="*/ 96 h 176"/>
                <a:gd name="T40" fmla="*/ 148 w 152"/>
                <a:gd name="T41" fmla="*/ 104 h 176"/>
                <a:gd name="T42" fmla="*/ 146 w 152"/>
                <a:gd name="T43" fmla="*/ 112 h 176"/>
                <a:gd name="T44" fmla="*/ 144 w 152"/>
                <a:gd name="T45" fmla="*/ 120 h 176"/>
                <a:gd name="T46" fmla="*/ 138 w 152"/>
                <a:gd name="T47" fmla="*/ 126 h 176"/>
                <a:gd name="T48" fmla="*/ 138 w 152"/>
                <a:gd name="T49" fmla="*/ 132 h 176"/>
                <a:gd name="T50" fmla="*/ 134 w 152"/>
                <a:gd name="T51" fmla="*/ 142 h 176"/>
                <a:gd name="T52" fmla="*/ 130 w 152"/>
                <a:gd name="T53" fmla="*/ 144 h 176"/>
                <a:gd name="T54" fmla="*/ 98 w 152"/>
                <a:gd name="T55" fmla="*/ 148 h 176"/>
                <a:gd name="T56" fmla="*/ 74 w 152"/>
                <a:gd name="T57" fmla="*/ 144 h 176"/>
                <a:gd name="T58" fmla="*/ 60 w 152"/>
                <a:gd name="T59" fmla="*/ 136 h 176"/>
                <a:gd name="T60" fmla="*/ 60 w 152"/>
                <a:gd name="T61" fmla="*/ 136 h 176"/>
                <a:gd name="T62" fmla="*/ 34 w 152"/>
                <a:gd name="T63" fmla="*/ 76 h 176"/>
                <a:gd name="T64" fmla="*/ 28 w 152"/>
                <a:gd name="T65" fmla="*/ 70 h 176"/>
                <a:gd name="T66" fmla="*/ 22 w 152"/>
                <a:gd name="T67" fmla="*/ 70 h 176"/>
                <a:gd name="T68" fmla="*/ 8 w 152"/>
                <a:gd name="T69" fmla="*/ 78 h 176"/>
                <a:gd name="T70" fmla="*/ 0 w 152"/>
                <a:gd name="T71" fmla="*/ 90 h 176"/>
                <a:gd name="T72" fmla="*/ 0 w 152"/>
                <a:gd name="T73" fmla="*/ 164 h 176"/>
                <a:gd name="T74" fmla="*/ 6 w 152"/>
                <a:gd name="T75" fmla="*/ 174 h 176"/>
                <a:gd name="T76" fmla="*/ 12 w 152"/>
                <a:gd name="T77" fmla="*/ 176 h 176"/>
                <a:gd name="T78" fmla="*/ 56 w 152"/>
                <a:gd name="T79" fmla="*/ 162 h 176"/>
                <a:gd name="T80" fmla="*/ 58 w 152"/>
                <a:gd name="T81" fmla="*/ 162 h 176"/>
                <a:gd name="T82" fmla="*/ 62 w 152"/>
                <a:gd name="T83" fmla="*/ 158 h 176"/>
                <a:gd name="T84" fmla="*/ 62 w 152"/>
                <a:gd name="T85" fmla="*/ 152 h 176"/>
                <a:gd name="T86" fmla="*/ 42 w 152"/>
                <a:gd name="T87" fmla="*/ 116 h 176"/>
                <a:gd name="T88" fmla="*/ 34 w 152"/>
                <a:gd name="T89" fmla="*/ 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2" h="176">
                  <a:moveTo>
                    <a:pt x="60" y="136"/>
                  </a:moveTo>
                  <a:lnTo>
                    <a:pt x="60" y="136"/>
                  </a:lnTo>
                  <a:lnTo>
                    <a:pt x="54" y="124"/>
                  </a:lnTo>
                  <a:lnTo>
                    <a:pt x="48" y="112"/>
                  </a:lnTo>
                  <a:lnTo>
                    <a:pt x="44" y="98"/>
                  </a:lnTo>
                  <a:lnTo>
                    <a:pt x="42" y="84"/>
                  </a:lnTo>
                  <a:lnTo>
                    <a:pt x="42" y="82"/>
                  </a:lnTo>
                  <a:lnTo>
                    <a:pt x="42" y="82"/>
                  </a:lnTo>
                  <a:lnTo>
                    <a:pt x="50" y="76"/>
                  </a:lnTo>
                  <a:lnTo>
                    <a:pt x="58" y="68"/>
                  </a:lnTo>
                  <a:lnTo>
                    <a:pt x="64" y="60"/>
                  </a:lnTo>
                  <a:lnTo>
                    <a:pt x="70" y="50"/>
                  </a:lnTo>
                  <a:lnTo>
                    <a:pt x="80" y="28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94" y="0"/>
                  </a:lnTo>
                  <a:lnTo>
                    <a:pt x="98" y="0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2" y="12"/>
                  </a:lnTo>
                  <a:lnTo>
                    <a:pt x="100" y="20"/>
                  </a:lnTo>
                  <a:lnTo>
                    <a:pt x="96" y="38"/>
                  </a:lnTo>
                  <a:lnTo>
                    <a:pt x="96" y="48"/>
                  </a:lnTo>
                  <a:lnTo>
                    <a:pt x="98" y="54"/>
                  </a:lnTo>
                  <a:lnTo>
                    <a:pt x="100" y="58"/>
                  </a:lnTo>
                  <a:lnTo>
                    <a:pt x="104" y="60"/>
                  </a:lnTo>
                  <a:lnTo>
                    <a:pt x="118" y="62"/>
                  </a:lnTo>
                  <a:lnTo>
                    <a:pt x="118" y="62"/>
                  </a:lnTo>
                  <a:lnTo>
                    <a:pt x="136" y="62"/>
                  </a:lnTo>
                  <a:lnTo>
                    <a:pt x="144" y="64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52" y="74"/>
                  </a:lnTo>
                  <a:lnTo>
                    <a:pt x="150" y="80"/>
                  </a:lnTo>
                  <a:lnTo>
                    <a:pt x="150" y="80"/>
                  </a:lnTo>
                  <a:lnTo>
                    <a:pt x="148" y="86"/>
                  </a:lnTo>
                  <a:lnTo>
                    <a:pt x="150" y="88"/>
                  </a:lnTo>
                  <a:lnTo>
                    <a:pt x="150" y="92"/>
                  </a:lnTo>
                  <a:lnTo>
                    <a:pt x="150" y="96"/>
                  </a:lnTo>
                  <a:lnTo>
                    <a:pt x="150" y="96"/>
                  </a:lnTo>
                  <a:lnTo>
                    <a:pt x="148" y="102"/>
                  </a:lnTo>
                  <a:lnTo>
                    <a:pt x="148" y="104"/>
                  </a:lnTo>
                  <a:lnTo>
                    <a:pt x="146" y="108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44" y="120"/>
                  </a:lnTo>
                  <a:lnTo>
                    <a:pt x="142" y="124"/>
                  </a:lnTo>
                  <a:lnTo>
                    <a:pt x="138" y="126"/>
                  </a:lnTo>
                  <a:lnTo>
                    <a:pt x="138" y="132"/>
                  </a:lnTo>
                  <a:lnTo>
                    <a:pt x="138" y="132"/>
                  </a:lnTo>
                  <a:lnTo>
                    <a:pt x="136" y="140"/>
                  </a:lnTo>
                  <a:lnTo>
                    <a:pt x="134" y="142"/>
                  </a:lnTo>
                  <a:lnTo>
                    <a:pt x="134" y="142"/>
                  </a:lnTo>
                  <a:lnTo>
                    <a:pt x="130" y="144"/>
                  </a:lnTo>
                  <a:lnTo>
                    <a:pt x="120" y="146"/>
                  </a:lnTo>
                  <a:lnTo>
                    <a:pt x="98" y="148"/>
                  </a:lnTo>
                  <a:lnTo>
                    <a:pt x="86" y="146"/>
                  </a:lnTo>
                  <a:lnTo>
                    <a:pt x="74" y="144"/>
                  </a:lnTo>
                  <a:lnTo>
                    <a:pt x="66" y="142"/>
                  </a:lnTo>
                  <a:lnTo>
                    <a:pt x="60" y="136"/>
                  </a:lnTo>
                  <a:lnTo>
                    <a:pt x="60" y="136"/>
                  </a:lnTo>
                  <a:lnTo>
                    <a:pt x="60" y="136"/>
                  </a:lnTo>
                  <a:close/>
                  <a:moveTo>
                    <a:pt x="34" y="76"/>
                  </a:moveTo>
                  <a:lnTo>
                    <a:pt x="34" y="76"/>
                  </a:lnTo>
                  <a:lnTo>
                    <a:pt x="32" y="72"/>
                  </a:lnTo>
                  <a:lnTo>
                    <a:pt x="28" y="70"/>
                  </a:lnTo>
                  <a:lnTo>
                    <a:pt x="24" y="70"/>
                  </a:lnTo>
                  <a:lnTo>
                    <a:pt x="22" y="70"/>
                  </a:lnTo>
                  <a:lnTo>
                    <a:pt x="8" y="78"/>
                  </a:lnTo>
                  <a:lnTo>
                    <a:pt x="8" y="78"/>
                  </a:lnTo>
                  <a:lnTo>
                    <a:pt x="2" y="82"/>
                  </a:lnTo>
                  <a:lnTo>
                    <a:pt x="0" y="90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2" y="170"/>
                  </a:lnTo>
                  <a:lnTo>
                    <a:pt x="6" y="174"/>
                  </a:lnTo>
                  <a:lnTo>
                    <a:pt x="6" y="174"/>
                  </a:lnTo>
                  <a:lnTo>
                    <a:pt x="12" y="176"/>
                  </a:lnTo>
                  <a:lnTo>
                    <a:pt x="18" y="176"/>
                  </a:lnTo>
                  <a:lnTo>
                    <a:pt x="56" y="162"/>
                  </a:lnTo>
                  <a:lnTo>
                    <a:pt x="56" y="162"/>
                  </a:lnTo>
                  <a:lnTo>
                    <a:pt x="58" y="162"/>
                  </a:lnTo>
                  <a:lnTo>
                    <a:pt x="58" y="162"/>
                  </a:lnTo>
                  <a:lnTo>
                    <a:pt x="62" y="158"/>
                  </a:lnTo>
                  <a:lnTo>
                    <a:pt x="62" y="152"/>
                  </a:lnTo>
                  <a:lnTo>
                    <a:pt x="62" y="152"/>
                  </a:lnTo>
                  <a:lnTo>
                    <a:pt x="52" y="136"/>
                  </a:lnTo>
                  <a:lnTo>
                    <a:pt x="42" y="116"/>
                  </a:lnTo>
                  <a:lnTo>
                    <a:pt x="36" y="98"/>
                  </a:lnTo>
                  <a:lnTo>
                    <a:pt x="34" y="76"/>
                  </a:lnTo>
                  <a:lnTo>
                    <a:pt x="34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63"/>
            <p:cNvSpPr>
              <a:spLocks noEditPoints="1"/>
            </p:cNvSpPr>
            <p:nvPr/>
          </p:nvSpPr>
          <p:spPr bwMode="auto">
            <a:xfrm>
              <a:off x="3957638" y="3116263"/>
              <a:ext cx="155575" cy="127000"/>
            </a:xfrm>
            <a:custGeom>
              <a:avLst/>
              <a:gdLst>
                <a:gd name="T0" fmla="*/ 74 w 98"/>
                <a:gd name="T1" fmla="*/ 2 h 80"/>
                <a:gd name="T2" fmla="*/ 70 w 98"/>
                <a:gd name="T3" fmla="*/ 0 h 80"/>
                <a:gd name="T4" fmla="*/ 44 w 98"/>
                <a:gd name="T5" fmla="*/ 26 h 80"/>
                <a:gd name="T6" fmla="*/ 42 w 98"/>
                <a:gd name="T7" fmla="*/ 30 h 80"/>
                <a:gd name="T8" fmla="*/ 44 w 98"/>
                <a:gd name="T9" fmla="*/ 32 h 80"/>
                <a:gd name="T10" fmla="*/ 48 w 98"/>
                <a:gd name="T11" fmla="*/ 34 h 80"/>
                <a:gd name="T12" fmla="*/ 74 w 98"/>
                <a:gd name="T13" fmla="*/ 10 h 80"/>
                <a:gd name="T14" fmla="*/ 76 w 98"/>
                <a:gd name="T15" fmla="*/ 6 h 80"/>
                <a:gd name="T16" fmla="*/ 74 w 98"/>
                <a:gd name="T17" fmla="*/ 2 h 80"/>
                <a:gd name="T18" fmla="*/ 20 w 98"/>
                <a:gd name="T19" fmla="*/ 46 h 80"/>
                <a:gd name="T20" fmla="*/ 20 w 98"/>
                <a:gd name="T21" fmla="*/ 68 h 80"/>
                <a:gd name="T22" fmla="*/ 26 w 98"/>
                <a:gd name="T23" fmla="*/ 70 h 80"/>
                <a:gd name="T24" fmla="*/ 28 w 98"/>
                <a:gd name="T25" fmla="*/ 68 h 80"/>
                <a:gd name="T26" fmla="*/ 28 w 98"/>
                <a:gd name="T27" fmla="*/ 46 h 80"/>
                <a:gd name="T28" fmla="*/ 22 w 98"/>
                <a:gd name="T29" fmla="*/ 44 h 80"/>
                <a:gd name="T30" fmla="*/ 20 w 98"/>
                <a:gd name="T31" fmla="*/ 46 h 80"/>
                <a:gd name="T32" fmla="*/ 20 w 98"/>
                <a:gd name="T33" fmla="*/ 46 h 80"/>
                <a:gd name="T34" fmla="*/ 38 w 98"/>
                <a:gd name="T35" fmla="*/ 68 h 80"/>
                <a:gd name="T36" fmla="*/ 38 w 98"/>
                <a:gd name="T37" fmla="*/ 70 h 80"/>
                <a:gd name="T38" fmla="*/ 42 w 98"/>
                <a:gd name="T39" fmla="*/ 70 h 80"/>
                <a:gd name="T40" fmla="*/ 44 w 98"/>
                <a:gd name="T41" fmla="*/ 46 h 80"/>
                <a:gd name="T42" fmla="*/ 42 w 98"/>
                <a:gd name="T43" fmla="*/ 44 h 80"/>
                <a:gd name="T44" fmla="*/ 38 w 98"/>
                <a:gd name="T45" fmla="*/ 44 h 80"/>
                <a:gd name="T46" fmla="*/ 38 w 98"/>
                <a:gd name="T47" fmla="*/ 46 h 80"/>
                <a:gd name="T48" fmla="*/ 76 w 98"/>
                <a:gd name="T49" fmla="*/ 46 h 80"/>
                <a:gd name="T50" fmla="*/ 76 w 98"/>
                <a:gd name="T51" fmla="*/ 68 h 80"/>
                <a:gd name="T52" fmla="*/ 70 w 98"/>
                <a:gd name="T53" fmla="*/ 70 h 80"/>
                <a:gd name="T54" fmla="*/ 70 w 98"/>
                <a:gd name="T55" fmla="*/ 68 h 80"/>
                <a:gd name="T56" fmla="*/ 70 w 98"/>
                <a:gd name="T57" fmla="*/ 46 h 80"/>
                <a:gd name="T58" fmla="*/ 76 w 98"/>
                <a:gd name="T59" fmla="*/ 44 h 80"/>
                <a:gd name="T60" fmla="*/ 76 w 98"/>
                <a:gd name="T61" fmla="*/ 46 h 80"/>
                <a:gd name="T62" fmla="*/ 76 w 98"/>
                <a:gd name="T63" fmla="*/ 46 h 80"/>
                <a:gd name="T64" fmla="*/ 60 w 98"/>
                <a:gd name="T65" fmla="*/ 68 h 80"/>
                <a:gd name="T66" fmla="*/ 58 w 98"/>
                <a:gd name="T67" fmla="*/ 70 h 80"/>
                <a:gd name="T68" fmla="*/ 54 w 98"/>
                <a:gd name="T69" fmla="*/ 70 h 80"/>
                <a:gd name="T70" fmla="*/ 54 w 98"/>
                <a:gd name="T71" fmla="*/ 46 h 80"/>
                <a:gd name="T72" fmla="*/ 54 w 98"/>
                <a:gd name="T73" fmla="*/ 44 h 80"/>
                <a:gd name="T74" fmla="*/ 58 w 98"/>
                <a:gd name="T75" fmla="*/ 44 h 80"/>
                <a:gd name="T76" fmla="*/ 60 w 98"/>
                <a:gd name="T77" fmla="*/ 46 h 80"/>
                <a:gd name="T78" fmla="*/ 90 w 98"/>
                <a:gd name="T79" fmla="*/ 74 h 80"/>
                <a:gd name="T80" fmla="*/ 88 w 98"/>
                <a:gd name="T81" fmla="*/ 78 h 80"/>
                <a:gd name="T82" fmla="*/ 16 w 98"/>
                <a:gd name="T83" fmla="*/ 80 h 80"/>
                <a:gd name="T84" fmla="*/ 10 w 98"/>
                <a:gd name="T85" fmla="*/ 78 h 80"/>
                <a:gd name="T86" fmla="*/ 4 w 98"/>
                <a:gd name="T87" fmla="*/ 44 h 80"/>
                <a:gd name="T88" fmla="*/ 0 w 98"/>
                <a:gd name="T89" fmla="*/ 40 h 80"/>
                <a:gd name="T90" fmla="*/ 0 w 98"/>
                <a:gd name="T91" fmla="*/ 36 h 80"/>
                <a:gd name="T92" fmla="*/ 0 w 98"/>
                <a:gd name="T93" fmla="*/ 34 h 80"/>
                <a:gd name="T94" fmla="*/ 6 w 98"/>
                <a:gd name="T95" fmla="*/ 28 h 80"/>
                <a:gd name="T96" fmla="*/ 38 w 98"/>
                <a:gd name="T97" fmla="*/ 28 h 80"/>
                <a:gd name="T98" fmla="*/ 38 w 98"/>
                <a:gd name="T99" fmla="*/ 30 h 80"/>
                <a:gd name="T100" fmla="*/ 40 w 98"/>
                <a:gd name="T101" fmla="*/ 36 h 80"/>
                <a:gd name="T102" fmla="*/ 40 w 98"/>
                <a:gd name="T103" fmla="*/ 36 h 80"/>
                <a:gd name="T104" fmla="*/ 44 w 98"/>
                <a:gd name="T105" fmla="*/ 38 h 80"/>
                <a:gd name="T106" fmla="*/ 48 w 98"/>
                <a:gd name="T107" fmla="*/ 38 h 80"/>
                <a:gd name="T108" fmla="*/ 54 w 98"/>
                <a:gd name="T109" fmla="*/ 36 h 80"/>
                <a:gd name="T110" fmla="*/ 62 w 98"/>
                <a:gd name="T111" fmla="*/ 28 h 80"/>
                <a:gd name="T112" fmla="*/ 90 w 98"/>
                <a:gd name="T113" fmla="*/ 28 h 80"/>
                <a:gd name="T114" fmla="*/ 98 w 98"/>
                <a:gd name="T115" fmla="*/ 34 h 80"/>
                <a:gd name="T116" fmla="*/ 98 w 98"/>
                <a:gd name="T117" fmla="*/ 36 h 80"/>
                <a:gd name="T118" fmla="*/ 92 w 98"/>
                <a:gd name="T119" fmla="*/ 4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8" h="80">
                  <a:moveTo>
                    <a:pt x="74" y="2"/>
                  </a:moveTo>
                  <a:lnTo>
                    <a:pt x="74" y="2"/>
                  </a:lnTo>
                  <a:lnTo>
                    <a:pt x="74" y="2"/>
                  </a:lnTo>
                  <a:lnTo>
                    <a:pt x="70" y="0"/>
                  </a:lnTo>
                  <a:lnTo>
                    <a:pt x="66" y="2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2" y="30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8" y="34"/>
                  </a:lnTo>
                  <a:lnTo>
                    <a:pt x="50" y="32"/>
                  </a:lnTo>
                  <a:lnTo>
                    <a:pt x="74" y="10"/>
                  </a:lnTo>
                  <a:lnTo>
                    <a:pt x="74" y="10"/>
                  </a:lnTo>
                  <a:lnTo>
                    <a:pt x="76" y="6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4" y="2"/>
                  </a:lnTo>
                  <a:close/>
                  <a:moveTo>
                    <a:pt x="20" y="46"/>
                  </a:moveTo>
                  <a:lnTo>
                    <a:pt x="20" y="68"/>
                  </a:lnTo>
                  <a:lnTo>
                    <a:pt x="20" y="68"/>
                  </a:lnTo>
                  <a:lnTo>
                    <a:pt x="22" y="70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8" y="68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26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close/>
                  <a:moveTo>
                    <a:pt x="38" y="46"/>
                  </a:moveTo>
                  <a:lnTo>
                    <a:pt x="38" y="68"/>
                  </a:lnTo>
                  <a:lnTo>
                    <a:pt x="38" y="68"/>
                  </a:lnTo>
                  <a:lnTo>
                    <a:pt x="38" y="70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44" y="68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2" y="44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8" y="46"/>
                  </a:lnTo>
                  <a:close/>
                  <a:moveTo>
                    <a:pt x="76" y="46"/>
                  </a:moveTo>
                  <a:lnTo>
                    <a:pt x="76" y="68"/>
                  </a:lnTo>
                  <a:lnTo>
                    <a:pt x="76" y="68"/>
                  </a:lnTo>
                  <a:lnTo>
                    <a:pt x="76" y="70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70" y="68"/>
                  </a:lnTo>
                  <a:lnTo>
                    <a:pt x="70" y="46"/>
                  </a:lnTo>
                  <a:lnTo>
                    <a:pt x="70" y="46"/>
                  </a:lnTo>
                  <a:lnTo>
                    <a:pt x="70" y="44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6" y="46"/>
                  </a:lnTo>
                  <a:lnTo>
                    <a:pt x="76" y="46"/>
                  </a:lnTo>
                  <a:lnTo>
                    <a:pt x="76" y="46"/>
                  </a:lnTo>
                  <a:close/>
                  <a:moveTo>
                    <a:pt x="60" y="46"/>
                  </a:moveTo>
                  <a:lnTo>
                    <a:pt x="60" y="68"/>
                  </a:lnTo>
                  <a:lnTo>
                    <a:pt x="60" y="68"/>
                  </a:lnTo>
                  <a:lnTo>
                    <a:pt x="58" y="70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54" y="68"/>
                  </a:lnTo>
                  <a:lnTo>
                    <a:pt x="54" y="46"/>
                  </a:lnTo>
                  <a:lnTo>
                    <a:pt x="54" y="46"/>
                  </a:lnTo>
                  <a:lnTo>
                    <a:pt x="54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close/>
                  <a:moveTo>
                    <a:pt x="90" y="74"/>
                  </a:moveTo>
                  <a:lnTo>
                    <a:pt x="90" y="74"/>
                  </a:lnTo>
                  <a:lnTo>
                    <a:pt x="88" y="78"/>
                  </a:lnTo>
                  <a:lnTo>
                    <a:pt x="82" y="80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0" y="78"/>
                  </a:lnTo>
                  <a:lnTo>
                    <a:pt x="8" y="74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30"/>
                  </a:lnTo>
                  <a:lnTo>
                    <a:pt x="6" y="28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8" y="32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4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50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2" y="28"/>
                  </a:lnTo>
                  <a:lnTo>
                    <a:pt x="90" y="28"/>
                  </a:lnTo>
                  <a:lnTo>
                    <a:pt x="90" y="28"/>
                  </a:lnTo>
                  <a:lnTo>
                    <a:pt x="96" y="30"/>
                  </a:lnTo>
                  <a:lnTo>
                    <a:pt x="98" y="34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6" y="40"/>
                  </a:lnTo>
                  <a:lnTo>
                    <a:pt x="92" y="44"/>
                  </a:lnTo>
                  <a:lnTo>
                    <a:pt x="90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64"/>
            <p:cNvSpPr>
              <a:spLocks noEditPoints="1"/>
            </p:cNvSpPr>
            <p:nvPr/>
          </p:nvSpPr>
          <p:spPr bwMode="auto">
            <a:xfrm>
              <a:off x="4284663" y="3144838"/>
              <a:ext cx="133350" cy="130175"/>
            </a:xfrm>
            <a:custGeom>
              <a:avLst/>
              <a:gdLst>
                <a:gd name="T0" fmla="*/ 82 w 84"/>
                <a:gd name="T1" fmla="*/ 14 h 82"/>
                <a:gd name="T2" fmla="*/ 82 w 84"/>
                <a:gd name="T3" fmla="*/ 30 h 82"/>
                <a:gd name="T4" fmla="*/ 62 w 84"/>
                <a:gd name="T5" fmla="*/ 52 h 82"/>
                <a:gd name="T6" fmla="*/ 54 w 84"/>
                <a:gd name="T7" fmla="*/ 56 h 82"/>
                <a:gd name="T8" fmla="*/ 38 w 84"/>
                <a:gd name="T9" fmla="*/ 56 h 82"/>
                <a:gd name="T10" fmla="*/ 26 w 84"/>
                <a:gd name="T11" fmla="*/ 46 h 82"/>
                <a:gd name="T12" fmla="*/ 32 w 84"/>
                <a:gd name="T13" fmla="*/ 40 h 82"/>
                <a:gd name="T14" fmla="*/ 36 w 84"/>
                <a:gd name="T15" fmla="*/ 38 h 82"/>
                <a:gd name="T16" fmla="*/ 38 w 84"/>
                <a:gd name="T17" fmla="*/ 44 h 82"/>
                <a:gd name="T18" fmla="*/ 46 w 84"/>
                <a:gd name="T19" fmla="*/ 46 h 82"/>
                <a:gd name="T20" fmla="*/ 54 w 84"/>
                <a:gd name="T21" fmla="*/ 44 h 82"/>
                <a:gd name="T22" fmla="*/ 68 w 84"/>
                <a:gd name="T23" fmla="*/ 28 h 82"/>
                <a:gd name="T24" fmla="*/ 70 w 84"/>
                <a:gd name="T25" fmla="*/ 22 h 82"/>
                <a:gd name="T26" fmla="*/ 68 w 84"/>
                <a:gd name="T27" fmla="*/ 14 h 82"/>
                <a:gd name="T28" fmla="*/ 60 w 84"/>
                <a:gd name="T29" fmla="*/ 12 h 82"/>
                <a:gd name="T30" fmla="*/ 54 w 84"/>
                <a:gd name="T31" fmla="*/ 14 h 82"/>
                <a:gd name="T32" fmla="*/ 36 w 84"/>
                <a:gd name="T33" fmla="*/ 22 h 82"/>
                <a:gd name="T34" fmla="*/ 28 w 84"/>
                <a:gd name="T35" fmla="*/ 22 h 82"/>
                <a:gd name="T36" fmla="*/ 44 w 84"/>
                <a:gd name="T37" fmla="*/ 6 h 82"/>
                <a:gd name="T38" fmla="*/ 60 w 84"/>
                <a:gd name="T39" fmla="*/ 0 h 82"/>
                <a:gd name="T40" fmla="*/ 76 w 84"/>
                <a:gd name="T41" fmla="*/ 6 h 82"/>
                <a:gd name="T42" fmla="*/ 52 w 84"/>
                <a:gd name="T43" fmla="*/ 30 h 82"/>
                <a:gd name="T44" fmla="*/ 36 w 84"/>
                <a:gd name="T45" fmla="*/ 24 h 82"/>
                <a:gd name="T46" fmla="*/ 20 w 84"/>
                <a:gd name="T47" fmla="*/ 30 h 82"/>
                <a:gd name="T48" fmla="*/ 2 w 84"/>
                <a:gd name="T49" fmla="*/ 52 h 82"/>
                <a:gd name="T50" fmla="*/ 2 w 84"/>
                <a:gd name="T51" fmla="*/ 68 h 82"/>
                <a:gd name="T52" fmla="*/ 14 w 84"/>
                <a:gd name="T53" fmla="*/ 82 h 82"/>
                <a:gd name="T54" fmla="*/ 30 w 84"/>
                <a:gd name="T55" fmla="*/ 82 h 82"/>
                <a:gd name="T56" fmla="*/ 52 w 84"/>
                <a:gd name="T57" fmla="*/ 62 h 82"/>
                <a:gd name="T58" fmla="*/ 54 w 84"/>
                <a:gd name="T59" fmla="*/ 60 h 82"/>
                <a:gd name="T60" fmla="*/ 46 w 84"/>
                <a:gd name="T61" fmla="*/ 60 h 82"/>
                <a:gd name="T62" fmla="*/ 30 w 84"/>
                <a:gd name="T63" fmla="*/ 68 h 82"/>
                <a:gd name="T64" fmla="*/ 26 w 84"/>
                <a:gd name="T65" fmla="*/ 70 h 82"/>
                <a:gd name="T66" fmla="*/ 18 w 84"/>
                <a:gd name="T67" fmla="*/ 70 h 82"/>
                <a:gd name="T68" fmla="*/ 12 w 84"/>
                <a:gd name="T69" fmla="*/ 64 h 82"/>
                <a:gd name="T70" fmla="*/ 12 w 84"/>
                <a:gd name="T71" fmla="*/ 56 h 82"/>
                <a:gd name="T72" fmla="*/ 30 w 84"/>
                <a:gd name="T73" fmla="*/ 38 h 82"/>
                <a:gd name="T74" fmla="*/ 36 w 84"/>
                <a:gd name="T75" fmla="*/ 36 h 82"/>
                <a:gd name="T76" fmla="*/ 44 w 84"/>
                <a:gd name="T77" fmla="*/ 38 h 82"/>
                <a:gd name="T78" fmla="*/ 46 w 84"/>
                <a:gd name="T79" fmla="*/ 44 h 82"/>
                <a:gd name="T80" fmla="*/ 52 w 84"/>
                <a:gd name="T81" fmla="*/ 42 h 82"/>
                <a:gd name="T82" fmla="*/ 58 w 84"/>
                <a:gd name="T83" fmla="*/ 3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4" h="82">
                  <a:moveTo>
                    <a:pt x="76" y="6"/>
                  </a:moveTo>
                  <a:lnTo>
                    <a:pt x="76" y="6"/>
                  </a:lnTo>
                  <a:lnTo>
                    <a:pt x="82" y="14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2" y="30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54" y="56"/>
                  </a:lnTo>
                  <a:lnTo>
                    <a:pt x="46" y="58"/>
                  </a:lnTo>
                  <a:lnTo>
                    <a:pt x="46" y="58"/>
                  </a:lnTo>
                  <a:lnTo>
                    <a:pt x="38" y="56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26" y="46"/>
                  </a:lnTo>
                  <a:lnTo>
                    <a:pt x="30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42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50" y="46"/>
                  </a:lnTo>
                  <a:lnTo>
                    <a:pt x="54" y="44"/>
                  </a:lnTo>
                  <a:lnTo>
                    <a:pt x="54" y="44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70" y="26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18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4" y="1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6" y="12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30" y="20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52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76" y="6"/>
                  </a:lnTo>
                  <a:lnTo>
                    <a:pt x="76" y="6"/>
                  </a:lnTo>
                  <a:close/>
                  <a:moveTo>
                    <a:pt x="52" y="30"/>
                  </a:moveTo>
                  <a:lnTo>
                    <a:pt x="52" y="30"/>
                  </a:lnTo>
                  <a:lnTo>
                    <a:pt x="4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28" y="24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5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8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14" y="82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30" y="82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52" y="62"/>
                  </a:lnTo>
                  <a:lnTo>
                    <a:pt x="52" y="62"/>
                  </a:lnTo>
                  <a:lnTo>
                    <a:pt x="52" y="62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26" y="70"/>
                  </a:lnTo>
                  <a:lnTo>
                    <a:pt x="22" y="70"/>
                  </a:lnTo>
                  <a:lnTo>
                    <a:pt x="22" y="70"/>
                  </a:lnTo>
                  <a:lnTo>
                    <a:pt x="18" y="70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2" y="64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56"/>
                  </a:lnTo>
                  <a:lnTo>
                    <a:pt x="14" y="5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40" y="36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58" y="36"/>
                  </a:lnTo>
                  <a:lnTo>
                    <a:pt x="58" y="36"/>
                  </a:lnTo>
                  <a:lnTo>
                    <a:pt x="52" y="30"/>
                  </a:lnTo>
                  <a:lnTo>
                    <a:pt x="52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65"/>
            <p:cNvSpPr>
              <a:spLocks noEditPoints="1"/>
            </p:cNvSpPr>
            <p:nvPr/>
          </p:nvSpPr>
          <p:spPr bwMode="auto">
            <a:xfrm>
              <a:off x="3335338" y="3595688"/>
              <a:ext cx="136525" cy="101600"/>
            </a:xfrm>
            <a:custGeom>
              <a:avLst/>
              <a:gdLst>
                <a:gd name="T0" fmla="*/ 30 w 86"/>
                <a:gd name="T1" fmla="*/ 46 h 64"/>
                <a:gd name="T2" fmla="*/ 18 w 86"/>
                <a:gd name="T3" fmla="*/ 10 h 64"/>
                <a:gd name="T4" fmla="*/ 68 w 86"/>
                <a:gd name="T5" fmla="*/ 10 h 64"/>
                <a:gd name="T6" fmla="*/ 18 w 86"/>
                <a:gd name="T7" fmla="*/ 64 h 64"/>
                <a:gd name="T8" fmla="*/ 70 w 86"/>
                <a:gd name="T9" fmla="*/ 64 h 64"/>
                <a:gd name="T10" fmla="*/ 70 w 86"/>
                <a:gd name="T11" fmla="*/ 0 h 64"/>
                <a:gd name="T12" fmla="*/ 18 w 86"/>
                <a:gd name="T13" fmla="*/ 0 h 64"/>
                <a:gd name="T14" fmla="*/ 18 w 86"/>
                <a:gd name="T15" fmla="*/ 64 h 64"/>
                <a:gd name="T16" fmla="*/ 14 w 86"/>
                <a:gd name="T17" fmla="*/ 12 h 64"/>
                <a:gd name="T18" fmla="*/ 6 w 86"/>
                <a:gd name="T19" fmla="*/ 14 h 64"/>
                <a:gd name="T20" fmla="*/ 4 w 86"/>
                <a:gd name="T21" fmla="*/ 8 h 64"/>
                <a:gd name="T22" fmla="*/ 6 w 86"/>
                <a:gd name="T23" fmla="*/ 6 h 64"/>
                <a:gd name="T24" fmla="*/ 14 w 86"/>
                <a:gd name="T25" fmla="*/ 8 h 64"/>
                <a:gd name="T26" fmla="*/ 14 w 86"/>
                <a:gd name="T27" fmla="*/ 12 h 64"/>
                <a:gd name="T28" fmla="*/ 12 w 86"/>
                <a:gd name="T29" fmla="*/ 58 h 64"/>
                <a:gd name="T30" fmla="*/ 4 w 86"/>
                <a:gd name="T31" fmla="*/ 56 h 64"/>
                <a:gd name="T32" fmla="*/ 4 w 86"/>
                <a:gd name="T33" fmla="*/ 52 h 64"/>
                <a:gd name="T34" fmla="*/ 12 w 86"/>
                <a:gd name="T35" fmla="*/ 50 h 64"/>
                <a:gd name="T36" fmla="*/ 14 w 86"/>
                <a:gd name="T37" fmla="*/ 52 h 64"/>
                <a:gd name="T38" fmla="*/ 14 w 86"/>
                <a:gd name="T39" fmla="*/ 40 h 64"/>
                <a:gd name="T40" fmla="*/ 12 w 86"/>
                <a:gd name="T41" fmla="*/ 42 h 64"/>
                <a:gd name="T42" fmla="*/ 4 w 86"/>
                <a:gd name="T43" fmla="*/ 40 h 64"/>
                <a:gd name="T44" fmla="*/ 4 w 86"/>
                <a:gd name="T45" fmla="*/ 36 h 64"/>
                <a:gd name="T46" fmla="*/ 6 w 86"/>
                <a:gd name="T47" fmla="*/ 34 h 64"/>
                <a:gd name="T48" fmla="*/ 14 w 86"/>
                <a:gd name="T49" fmla="*/ 36 h 64"/>
                <a:gd name="T50" fmla="*/ 14 w 86"/>
                <a:gd name="T51" fmla="*/ 40 h 64"/>
                <a:gd name="T52" fmla="*/ 14 w 86"/>
                <a:gd name="T53" fmla="*/ 26 h 64"/>
                <a:gd name="T54" fmla="*/ 6 w 86"/>
                <a:gd name="T55" fmla="*/ 28 h 64"/>
                <a:gd name="T56" fmla="*/ 4 w 86"/>
                <a:gd name="T57" fmla="*/ 26 h 64"/>
                <a:gd name="T58" fmla="*/ 4 w 86"/>
                <a:gd name="T59" fmla="*/ 22 h 64"/>
                <a:gd name="T60" fmla="*/ 12 w 86"/>
                <a:gd name="T61" fmla="*/ 20 h 64"/>
                <a:gd name="T62" fmla="*/ 14 w 86"/>
                <a:gd name="T63" fmla="*/ 22 h 64"/>
                <a:gd name="T64" fmla="*/ 14 w 86"/>
                <a:gd name="T65" fmla="*/ 26 h 64"/>
                <a:gd name="T66" fmla="*/ 80 w 86"/>
                <a:gd name="T67" fmla="*/ 58 h 64"/>
                <a:gd name="T68" fmla="*/ 74 w 86"/>
                <a:gd name="T69" fmla="*/ 56 h 64"/>
                <a:gd name="T70" fmla="*/ 74 w 86"/>
                <a:gd name="T71" fmla="*/ 52 h 64"/>
                <a:gd name="T72" fmla="*/ 80 w 86"/>
                <a:gd name="T73" fmla="*/ 50 h 64"/>
                <a:gd name="T74" fmla="*/ 82 w 86"/>
                <a:gd name="T75" fmla="*/ 52 h 64"/>
                <a:gd name="T76" fmla="*/ 82 w 86"/>
                <a:gd name="T77" fmla="*/ 12 h 64"/>
                <a:gd name="T78" fmla="*/ 76 w 86"/>
                <a:gd name="T79" fmla="*/ 14 h 64"/>
                <a:gd name="T80" fmla="*/ 74 w 86"/>
                <a:gd name="T81" fmla="*/ 12 h 64"/>
                <a:gd name="T82" fmla="*/ 76 w 86"/>
                <a:gd name="T83" fmla="*/ 6 h 64"/>
                <a:gd name="T84" fmla="*/ 80 w 86"/>
                <a:gd name="T85" fmla="*/ 6 h 64"/>
                <a:gd name="T86" fmla="*/ 82 w 86"/>
                <a:gd name="T87" fmla="*/ 12 h 64"/>
                <a:gd name="T88" fmla="*/ 82 w 86"/>
                <a:gd name="T89" fmla="*/ 40 h 64"/>
                <a:gd name="T90" fmla="*/ 76 w 86"/>
                <a:gd name="T91" fmla="*/ 42 h 64"/>
                <a:gd name="T92" fmla="*/ 74 w 86"/>
                <a:gd name="T93" fmla="*/ 40 h 64"/>
                <a:gd name="T94" fmla="*/ 74 w 86"/>
                <a:gd name="T95" fmla="*/ 36 h 64"/>
                <a:gd name="T96" fmla="*/ 80 w 86"/>
                <a:gd name="T97" fmla="*/ 34 h 64"/>
                <a:gd name="T98" fmla="*/ 82 w 86"/>
                <a:gd name="T99" fmla="*/ 36 h 64"/>
                <a:gd name="T100" fmla="*/ 82 w 86"/>
                <a:gd name="T101" fmla="*/ 40 h 64"/>
                <a:gd name="T102" fmla="*/ 82 w 86"/>
                <a:gd name="T103" fmla="*/ 26 h 64"/>
                <a:gd name="T104" fmla="*/ 76 w 86"/>
                <a:gd name="T105" fmla="*/ 28 h 64"/>
                <a:gd name="T106" fmla="*/ 74 w 86"/>
                <a:gd name="T107" fmla="*/ 26 h 64"/>
                <a:gd name="T108" fmla="*/ 74 w 86"/>
                <a:gd name="T109" fmla="*/ 22 h 64"/>
                <a:gd name="T110" fmla="*/ 80 w 86"/>
                <a:gd name="T111" fmla="*/ 20 h 64"/>
                <a:gd name="T112" fmla="*/ 82 w 86"/>
                <a:gd name="T113" fmla="*/ 22 h 64"/>
                <a:gd name="T114" fmla="*/ 82 w 86"/>
                <a:gd name="T115" fmla="*/ 2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6" h="64">
                  <a:moveTo>
                    <a:pt x="30" y="16"/>
                  </a:moveTo>
                  <a:lnTo>
                    <a:pt x="62" y="32"/>
                  </a:lnTo>
                  <a:lnTo>
                    <a:pt x="30" y="46"/>
                  </a:lnTo>
                  <a:lnTo>
                    <a:pt x="30" y="16"/>
                  </a:lnTo>
                  <a:lnTo>
                    <a:pt x="30" y="16"/>
                  </a:lnTo>
                  <a:close/>
                  <a:moveTo>
                    <a:pt x="18" y="10"/>
                  </a:moveTo>
                  <a:lnTo>
                    <a:pt x="18" y="52"/>
                  </a:lnTo>
                  <a:lnTo>
                    <a:pt x="68" y="52"/>
                  </a:lnTo>
                  <a:lnTo>
                    <a:pt x="68" y="10"/>
                  </a:lnTo>
                  <a:lnTo>
                    <a:pt x="18" y="10"/>
                  </a:lnTo>
                  <a:lnTo>
                    <a:pt x="18" y="10"/>
                  </a:lnTo>
                  <a:close/>
                  <a:moveTo>
                    <a:pt x="18" y="64"/>
                  </a:moveTo>
                  <a:lnTo>
                    <a:pt x="18" y="58"/>
                  </a:lnTo>
                  <a:lnTo>
                    <a:pt x="70" y="58"/>
                  </a:lnTo>
                  <a:lnTo>
                    <a:pt x="70" y="64"/>
                  </a:lnTo>
                  <a:lnTo>
                    <a:pt x="86" y="64"/>
                  </a:lnTo>
                  <a:lnTo>
                    <a:pt x="86" y="0"/>
                  </a:lnTo>
                  <a:lnTo>
                    <a:pt x="70" y="0"/>
                  </a:lnTo>
                  <a:lnTo>
                    <a:pt x="70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18" y="64"/>
                  </a:lnTo>
                  <a:lnTo>
                    <a:pt x="18" y="64"/>
                  </a:lnTo>
                  <a:close/>
                  <a:moveTo>
                    <a:pt x="14" y="12"/>
                  </a:moveTo>
                  <a:lnTo>
                    <a:pt x="14" y="12"/>
                  </a:lnTo>
                  <a:lnTo>
                    <a:pt x="12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14" y="12"/>
                  </a:lnTo>
                  <a:close/>
                  <a:moveTo>
                    <a:pt x="14" y="56"/>
                  </a:moveTo>
                  <a:lnTo>
                    <a:pt x="14" y="56"/>
                  </a:lnTo>
                  <a:lnTo>
                    <a:pt x="12" y="58"/>
                  </a:lnTo>
                  <a:lnTo>
                    <a:pt x="6" y="58"/>
                  </a:lnTo>
                  <a:lnTo>
                    <a:pt x="6" y="58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6"/>
                  </a:lnTo>
                  <a:lnTo>
                    <a:pt x="14" y="56"/>
                  </a:lnTo>
                  <a:close/>
                  <a:moveTo>
                    <a:pt x="14" y="40"/>
                  </a:moveTo>
                  <a:lnTo>
                    <a:pt x="14" y="40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40"/>
                  </a:lnTo>
                  <a:lnTo>
                    <a:pt x="14" y="40"/>
                  </a:ln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82" y="56"/>
                  </a:moveTo>
                  <a:lnTo>
                    <a:pt x="82" y="56"/>
                  </a:lnTo>
                  <a:lnTo>
                    <a:pt x="80" y="58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4" y="56"/>
                  </a:lnTo>
                  <a:lnTo>
                    <a:pt x="74" y="56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2" y="56"/>
                  </a:lnTo>
                  <a:lnTo>
                    <a:pt x="82" y="56"/>
                  </a:lnTo>
                  <a:close/>
                  <a:moveTo>
                    <a:pt x="82" y="12"/>
                  </a:moveTo>
                  <a:lnTo>
                    <a:pt x="82" y="12"/>
                  </a:lnTo>
                  <a:lnTo>
                    <a:pt x="80" y="14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4" y="12"/>
                  </a:lnTo>
                  <a:lnTo>
                    <a:pt x="74" y="12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2" y="12"/>
                  </a:lnTo>
                  <a:lnTo>
                    <a:pt x="82" y="12"/>
                  </a:lnTo>
                  <a:close/>
                  <a:moveTo>
                    <a:pt x="82" y="40"/>
                  </a:moveTo>
                  <a:lnTo>
                    <a:pt x="82" y="40"/>
                  </a:lnTo>
                  <a:lnTo>
                    <a:pt x="80" y="42"/>
                  </a:lnTo>
                  <a:lnTo>
                    <a:pt x="80" y="42"/>
                  </a:lnTo>
                  <a:lnTo>
                    <a:pt x="76" y="42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6" y="34"/>
                  </a:lnTo>
                  <a:lnTo>
                    <a:pt x="76" y="34"/>
                  </a:lnTo>
                  <a:lnTo>
                    <a:pt x="80" y="34"/>
                  </a:lnTo>
                  <a:lnTo>
                    <a:pt x="80" y="34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40"/>
                  </a:lnTo>
                  <a:lnTo>
                    <a:pt x="82" y="40"/>
                  </a:lnTo>
                  <a:close/>
                  <a:moveTo>
                    <a:pt x="82" y="26"/>
                  </a:moveTo>
                  <a:lnTo>
                    <a:pt x="82" y="26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4" y="26"/>
                  </a:lnTo>
                  <a:lnTo>
                    <a:pt x="74" y="26"/>
                  </a:lnTo>
                  <a:lnTo>
                    <a:pt x="74" y="26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80" y="20"/>
                  </a:lnTo>
                  <a:lnTo>
                    <a:pt x="80" y="20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66"/>
            <p:cNvSpPr>
              <a:spLocks noEditPoints="1"/>
            </p:cNvSpPr>
            <p:nvPr/>
          </p:nvSpPr>
          <p:spPr bwMode="auto">
            <a:xfrm>
              <a:off x="3217863" y="3392488"/>
              <a:ext cx="127000" cy="127000"/>
            </a:xfrm>
            <a:custGeom>
              <a:avLst/>
              <a:gdLst>
                <a:gd name="T0" fmla="*/ 28 w 80"/>
                <a:gd name="T1" fmla="*/ 0 h 80"/>
                <a:gd name="T2" fmla="*/ 48 w 80"/>
                <a:gd name="T3" fmla="*/ 8 h 80"/>
                <a:gd name="T4" fmla="*/ 56 w 80"/>
                <a:gd name="T5" fmla="*/ 18 h 80"/>
                <a:gd name="T6" fmla="*/ 58 w 80"/>
                <a:gd name="T7" fmla="*/ 28 h 80"/>
                <a:gd name="T8" fmla="*/ 54 w 80"/>
                <a:gd name="T9" fmla="*/ 42 h 80"/>
                <a:gd name="T10" fmla="*/ 56 w 80"/>
                <a:gd name="T11" fmla="*/ 42 h 80"/>
                <a:gd name="T12" fmla="*/ 76 w 80"/>
                <a:gd name="T13" fmla="*/ 64 h 80"/>
                <a:gd name="T14" fmla="*/ 80 w 80"/>
                <a:gd name="T15" fmla="*/ 70 h 80"/>
                <a:gd name="T16" fmla="*/ 76 w 80"/>
                <a:gd name="T17" fmla="*/ 76 h 80"/>
                <a:gd name="T18" fmla="*/ 76 w 80"/>
                <a:gd name="T19" fmla="*/ 76 h 80"/>
                <a:gd name="T20" fmla="*/ 70 w 80"/>
                <a:gd name="T21" fmla="*/ 80 h 80"/>
                <a:gd name="T22" fmla="*/ 64 w 80"/>
                <a:gd name="T23" fmla="*/ 76 h 80"/>
                <a:gd name="T24" fmla="*/ 42 w 80"/>
                <a:gd name="T25" fmla="*/ 56 h 80"/>
                <a:gd name="T26" fmla="*/ 42 w 80"/>
                <a:gd name="T27" fmla="*/ 54 h 80"/>
                <a:gd name="T28" fmla="*/ 28 w 80"/>
                <a:gd name="T29" fmla="*/ 58 h 80"/>
                <a:gd name="T30" fmla="*/ 18 w 80"/>
                <a:gd name="T31" fmla="*/ 56 h 80"/>
                <a:gd name="T32" fmla="*/ 8 w 80"/>
                <a:gd name="T33" fmla="*/ 50 h 80"/>
                <a:gd name="T34" fmla="*/ 0 w 80"/>
                <a:gd name="T35" fmla="*/ 28 h 80"/>
                <a:gd name="T36" fmla="*/ 2 w 80"/>
                <a:gd name="T37" fmla="*/ 18 h 80"/>
                <a:gd name="T38" fmla="*/ 8 w 80"/>
                <a:gd name="T39" fmla="*/ 8 h 80"/>
                <a:gd name="T40" fmla="*/ 28 w 80"/>
                <a:gd name="T41" fmla="*/ 0 h 80"/>
                <a:gd name="T42" fmla="*/ 28 w 80"/>
                <a:gd name="T43" fmla="*/ 0 h 80"/>
                <a:gd name="T44" fmla="*/ 42 w 80"/>
                <a:gd name="T45" fmla="*/ 14 h 80"/>
                <a:gd name="T46" fmla="*/ 28 w 80"/>
                <a:gd name="T47" fmla="*/ 10 h 80"/>
                <a:gd name="T48" fmla="*/ 22 w 80"/>
                <a:gd name="T49" fmla="*/ 10 h 80"/>
                <a:gd name="T50" fmla="*/ 14 w 80"/>
                <a:gd name="T51" fmla="*/ 14 h 80"/>
                <a:gd name="T52" fmla="*/ 10 w 80"/>
                <a:gd name="T53" fmla="*/ 28 h 80"/>
                <a:gd name="T54" fmla="*/ 10 w 80"/>
                <a:gd name="T55" fmla="*/ 36 h 80"/>
                <a:gd name="T56" fmla="*/ 14 w 80"/>
                <a:gd name="T57" fmla="*/ 42 h 80"/>
                <a:gd name="T58" fmla="*/ 28 w 80"/>
                <a:gd name="T59" fmla="*/ 48 h 80"/>
                <a:gd name="T60" fmla="*/ 36 w 80"/>
                <a:gd name="T61" fmla="*/ 48 h 80"/>
                <a:gd name="T62" fmla="*/ 42 w 80"/>
                <a:gd name="T63" fmla="*/ 42 h 80"/>
                <a:gd name="T64" fmla="*/ 48 w 80"/>
                <a:gd name="T65" fmla="*/ 28 h 80"/>
                <a:gd name="T66" fmla="*/ 46 w 80"/>
                <a:gd name="T67" fmla="*/ 22 h 80"/>
                <a:gd name="T68" fmla="*/ 42 w 80"/>
                <a:gd name="T69" fmla="*/ 1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0">
                  <a:moveTo>
                    <a:pt x="28" y="0"/>
                  </a:moveTo>
                  <a:lnTo>
                    <a:pt x="28" y="0"/>
                  </a:lnTo>
                  <a:lnTo>
                    <a:pt x="40" y="2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6" y="18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6" y="36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56" y="42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8" y="66"/>
                  </a:lnTo>
                  <a:lnTo>
                    <a:pt x="80" y="70"/>
                  </a:lnTo>
                  <a:lnTo>
                    <a:pt x="78" y="74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4" y="80"/>
                  </a:lnTo>
                  <a:lnTo>
                    <a:pt x="70" y="80"/>
                  </a:lnTo>
                  <a:lnTo>
                    <a:pt x="66" y="80"/>
                  </a:lnTo>
                  <a:lnTo>
                    <a:pt x="64" y="76"/>
                  </a:lnTo>
                  <a:lnTo>
                    <a:pt x="42" y="56"/>
                  </a:lnTo>
                  <a:lnTo>
                    <a:pt x="42" y="56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36" y="56"/>
                  </a:lnTo>
                  <a:lnTo>
                    <a:pt x="28" y="58"/>
                  </a:lnTo>
                  <a:lnTo>
                    <a:pt x="28" y="58"/>
                  </a:lnTo>
                  <a:lnTo>
                    <a:pt x="18" y="56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2" y="4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18"/>
                  </a:lnTo>
                  <a:lnTo>
                    <a:pt x="8" y="8"/>
                  </a:lnTo>
                  <a:lnTo>
                    <a:pt x="8" y="8"/>
                  </a:lnTo>
                  <a:lnTo>
                    <a:pt x="18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close/>
                  <a:moveTo>
                    <a:pt x="42" y="14"/>
                  </a:moveTo>
                  <a:lnTo>
                    <a:pt x="42" y="14"/>
                  </a:lnTo>
                  <a:lnTo>
                    <a:pt x="36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2" y="1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22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36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22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36" y="48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6" y="36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6" y="22"/>
                  </a:lnTo>
                  <a:lnTo>
                    <a:pt x="42" y="14"/>
                  </a:lnTo>
                  <a:lnTo>
                    <a:pt x="4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67"/>
            <p:cNvSpPr>
              <a:spLocks noEditPoints="1"/>
            </p:cNvSpPr>
            <p:nvPr/>
          </p:nvSpPr>
          <p:spPr bwMode="auto">
            <a:xfrm>
              <a:off x="3709988" y="3017838"/>
              <a:ext cx="165100" cy="165100"/>
            </a:xfrm>
            <a:custGeom>
              <a:avLst/>
              <a:gdLst>
                <a:gd name="T0" fmla="*/ 32 w 104"/>
                <a:gd name="T1" fmla="*/ 4 h 104"/>
                <a:gd name="T2" fmla="*/ 4 w 104"/>
                <a:gd name="T3" fmla="*/ 32 h 104"/>
                <a:gd name="T4" fmla="*/ 2 w 104"/>
                <a:gd name="T5" fmla="*/ 64 h 104"/>
                <a:gd name="T6" fmla="*/ 24 w 104"/>
                <a:gd name="T7" fmla="*/ 96 h 104"/>
                <a:gd name="T8" fmla="*/ 52 w 104"/>
                <a:gd name="T9" fmla="*/ 104 h 104"/>
                <a:gd name="T10" fmla="*/ 90 w 104"/>
                <a:gd name="T11" fmla="*/ 90 h 104"/>
                <a:gd name="T12" fmla="*/ 104 w 104"/>
                <a:gd name="T13" fmla="*/ 52 h 104"/>
                <a:gd name="T14" fmla="*/ 96 w 104"/>
                <a:gd name="T15" fmla="*/ 24 h 104"/>
                <a:gd name="T16" fmla="*/ 62 w 104"/>
                <a:gd name="T17" fmla="*/ 2 h 104"/>
                <a:gd name="T18" fmla="*/ 94 w 104"/>
                <a:gd name="T19" fmla="*/ 54 h 104"/>
                <a:gd name="T20" fmla="*/ 94 w 104"/>
                <a:gd name="T21" fmla="*/ 56 h 104"/>
                <a:gd name="T22" fmla="*/ 88 w 104"/>
                <a:gd name="T23" fmla="*/ 76 h 104"/>
                <a:gd name="T24" fmla="*/ 68 w 104"/>
                <a:gd name="T25" fmla="*/ 92 h 104"/>
                <a:gd name="T26" fmla="*/ 52 w 104"/>
                <a:gd name="T27" fmla="*/ 94 h 104"/>
                <a:gd name="T28" fmla="*/ 24 w 104"/>
                <a:gd name="T29" fmla="*/ 84 h 104"/>
                <a:gd name="T30" fmla="*/ 24 w 104"/>
                <a:gd name="T31" fmla="*/ 82 h 104"/>
                <a:gd name="T32" fmla="*/ 54 w 104"/>
                <a:gd name="T33" fmla="*/ 54 h 104"/>
                <a:gd name="T34" fmla="*/ 90 w 104"/>
                <a:gd name="T35" fmla="*/ 58 h 104"/>
                <a:gd name="T36" fmla="*/ 78 w 104"/>
                <a:gd name="T37" fmla="*/ 80 h 104"/>
                <a:gd name="T38" fmla="*/ 66 w 104"/>
                <a:gd name="T39" fmla="*/ 88 h 104"/>
                <a:gd name="T40" fmla="*/ 46 w 104"/>
                <a:gd name="T41" fmla="*/ 90 h 104"/>
                <a:gd name="T42" fmla="*/ 30 w 104"/>
                <a:gd name="T43" fmla="*/ 84 h 104"/>
                <a:gd name="T44" fmla="*/ 50 w 104"/>
                <a:gd name="T45" fmla="*/ 10 h 104"/>
                <a:gd name="T46" fmla="*/ 50 w 104"/>
                <a:gd name="T47" fmla="*/ 52 h 104"/>
                <a:gd name="T48" fmla="*/ 22 w 104"/>
                <a:gd name="T49" fmla="*/ 80 h 104"/>
                <a:gd name="T50" fmla="*/ 14 w 104"/>
                <a:gd name="T51" fmla="*/ 68 h 104"/>
                <a:gd name="T52" fmla="*/ 14 w 104"/>
                <a:gd name="T53" fmla="*/ 36 h 104"/>
                <a:gd name="T54" fmla="*/ 22 w 104"/>
                <a:gd name="T55" fmla="*/ 22 h 104"/>
                <a:gd name="T56" fmla="*/ 50 w 104"/>
                <a:gd name="T57" fmla="*/ 10 h 104"/>
                <a:gd name="T58" fmla="*/ 56 w 104"/>
                <a:gd name="T59" fmla="*/ 52 h 104"/>
                <a:gd name="T60" fmla="*/ 60 w 104"/>
                <a:gd name="T61" fmla="*/ 52 h 104"/>
                <a:gd name="T62" fmla="*/ 54 w 104"/>
                <a:gd name="T63" fmla="*/ 32 h 104"/>
                <a:gd name="T64" fmla="*/ 76 w 104"/>
                <a:gd name="T65" fmla="*/ 52 h 104"/>
                <a:gd name="T66" fmla="*/ 86 w 104"/>
                <a:gd name="T67" fmla="*/ 52 h 104"/>
                <a:gd name="T68" fmla="*/ 94 w 104"/>
                <a:gd name="T69" fmla="*/ 50 h 104"/>
                <a:gd name="T70" fmla="*/ 90 w 104"/>
                <a:gd name="T71" fmla="*/ 52 h 104"/>
                <a:gd name="T72" fmla="*/ 54 w 104"/>
                <a:gd name="T73" fmla="*/ 10 h 104"/>
                <a:gd name="T74" fmla="*/ 58 w 104"/>
                <a:gd name="T75" fmla="*/ 10 h 104"/>
                <a:gd name="T76" fmla="*/ 64 w 104"/>
                <a:gd name="T77" fmla="*/ 12 h 104"/>
                <a:gd name="T78" fmla="*/ 82 w 104"/>
                <a:gd name="T79" fmla="*/ 22 h 104"/>
                <a:gd name="T80" fmla="*/ 92 w 104"/>
                <a:gd name="T81" fmla="*/ 36 h 104"/>
                <a:gd name="T82" fmla="*/ 52 w 104"/>
                <a:gd name="T83" fmla="*/ 8 h 104"/>
                <a:gd name="T84" fmla="*/ 78 w 104"/>
                <a:gd name="T85" fmla="*/ 16 h 104"/>
                <a:gd name="T86" fmla="*/ 96 w 104"/>
                <a:gd name="T87" fmla="*/ 44 h 104"/>
                <a:gd name="T88" fmla="*/ 94 w 104"/>
                <a:gd name="T89" fmla="*/ 70 h 104"/>
                <a:gd name="T90" fmla="*/ 70 w 104"/>
                <a:gd name="T91" fmla="*/ 94 h 104"/>
                <a:gd name="T92" fmla="*/ 44 w 104"/>
                <a:gd name="T93" fmla="*/ 96 h 104"/>
                <a:gd name="T94" fmla="*/ 14 w 104"/>
                <a:gd name="T95" fmla="*/ 78 h 104"/>
                <a:gd name="T96" fmla="*/ 8 w 104"/>
                <a:gd name="T97" fmla="*/ 52 h 104"/>
                <a:gd name="T98" fmla="*/ 20 w 104"/>
                <a:gd name="T99" fmla="*/ 20 h 104"/>
                <a:gd name="T100" fmla="*/ 52 w 104"/>
                <a:gd name="T101" fmla="*/ 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4" h="104">
                  <a:moveTo>
                    <a:pt x="52" y="0"/>
                  </a:moveTo>
                  <a:lnTo>
                    <a:pt x="52" y="0"/>
                  </a:lnTo>
                  <a:lnTo>
                    <a:pt x="42" y="2"/>
                  </a:lnTo>
                  <a:lnTo>
                    <a:pt x="32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2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64"/>
                  </a:lnTo>
                  <a:lnTo>
                    <a:pt x="4" y="72"/>
                  </a:lnTo>
                  <a:lnTo>
                    <a:pt x="10" y="82"/>
                  </a:lnTo>
                  <a:lnTo>
                    <a:pt x="16" y="90"/>
                  </a:lnTo>
                  <a:lnTo>
                    <a:pt x="24" y="96"/>
                  </a:lnTo>
                  <a:lnTo>
                    <a:pt x="32" y="100"/>
                  </a:lnTo>
                  <a:lnTo>
                    <a:pt x="42" y="10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62" y="104"/>
                  </a:lnTo>
                  <a:lnTo>
                    <a:pt x="72" y="100"/>
                  </a:lnTo>
                  <a:lnTo>
                    <a:pt x="82" y="96"/>
                  </a:lnTo>
                  <a:lnTo>
                    <a:pt x="90" y="90"/>
                  </a:lnTo>
                  <a:lnTo>
                    <a:pt x="96" y="82"/>
                  </a:lnTo>
                  <a:lnTo>
                    <a:pt x="100" y="72"/>
                  </a:lnTo>
                  <a:lnTo>
                    <a:pt x="104" y="64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4" y="42"/>
                  </a:lnTo>
                  <a:lnTo>
                    <a:pt x="100" y="32"/>
                  </a:lnTo>
                  <a:lnTo>
                    <a:pt x="96" y="24"/>
                  </a:lnTo>
                  <a:lnTo>
                    <a:pt x="90" y="16"/>
                  </a:lnTo>
                  <a:lnTo>
                    <a:pt x="82" y="10"/>
                  </a:lnTo>
                  <a:lnTo>
                    <a:pt x="72" y="4"/>
                  </a:lnTo>
                  <a:lnTo>
                    <a:pt x="62" y="2"/>
                  </a:lnTo>
                  <a:lnTo>
                    <a:pt x="52" y="0"/>
                  </a:lnTo>
                  <a:lnTo>
                    <a:pt x="52" y="0"/>
                  </a:lnTo>
                  <a:close/>
                  <a:moveTo>
                    <a:pt x="54" y="54"/>
                  </a:moveTo>
                  <a:lnTo>
                    <a:pt x="94" y="54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4" y="56"/>
                  </a:lnTo>
                  <a:lnTo>
                    <a:pt x="94" y="56"/>
                  </a:lnTo>
                  <a:lnTo>
                    <a:pt x="92" y="68"/>
                  </a:lnTo>
                  <a:lnTo>
                    <a:pt x="92" y="68"/>
                  </a:lnTo>
                  <a:lnTo>
                    <a:pt x="88" y="76"/>
                  </a:lnTo>
                  <a:lnTo>
                    <a:pt x="82" y="82"/>
                  </a:lnTo>
                  <a:lnTo>
                    <a:pt x="82" y="82"/>
                  </a:lnTo>
                  <a:lnTo>
                    <a:pt x="76" y="88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0" y="94"/>
                  </a:lnTo>
                  <a:lnTo>
                    <a:pt x="52" y="94"/>
                  </a:lnTo>
                  <a:lnTo>
                    <a:pt x="52" y="94"/>
                  </a:lnTo>
                  <a:lnTo>
                    <a:pt x="44" y="94"/>
                  </a:lnTo>
                  <a:lnTo>
                    <a:pt x="36" y="92"/>
                  </a:lnTo>
                  <a:lnTo>
                    <a:pt x="36" y="92"/>
                  </a:lnTo>
                  <a:lnTo>
                    <a:pt x="24" y="84"/>
                  </a:lnTo>
                  <a:lnTo>
                    <a:pt x="24" y="84"/>
                  </a:lnTo>
                  <a:lnTo>
                    <a:pt x="24" y="84"/>
                  </a:lnTo>
                  <a:lnTo>
                    <a:pt x="24" y="84"/>
                  </a:lnTo>
                  <a:lnTo>
                    <a:pt x="24" y="82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54" y="54"/>
                  </a:lnTo>
                  <a:lnTo>
                    <a:pt x="54" y="54"/>
                  </a:lnTo>
                  <a:close/>
                  <a:moveTo>
                    <a:pt x="30" y="84"/>
                  </a:moveTo>
                  <a:lnTo>
                    <a:pt x="54" y="58"/>
                  </a:lnTo>
                  <a:lnTo>
                    <a:pt x="90" y="58"/>
                  </a:lnTo>
                  <a:lnTo>
                    <a:pt x="90" y="58"/>
                  </a:lnTo>
                  <a:lnTo>
                    <a:pt x="88" y="66"/>
                  </a:lnTo>
                  <a:lnTo>
                    <a:pt x="88" y="66"/>
                  </a:lnTo>
                  <a:lnTo>
                    <a:pt x="84" y="74"/>
                  </a:lnTo>
                  <a:lnTo>
                    <a:pt x="78" y="80"/>
                  </a:lnTo>
                  <a:lnTo>
                    <a:pt x="78" y="80"/>
                  </a:lnTo>
                  <a:lnTo>
                    <a:pt x="74" y="84"/>
                  </a:lnTo>
                  <a:lnTo>
                    <a:pt x="66" y="88"/>
                  </a:lnTo>
                  <a:lnTo>
                    <a:pt x="66" y="88"/>
                  </a:lnTo>
                  <a:lnTo>
                    <a:pt x="60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46" y="90"/>
                  </a:lnTo>
                  <a:lnTo>
                    <a:pt x="38" y="88"/>
                  </a:lnTo>
                  <a:lnTo>
                    <a:pt x="38" y="88"/>
                  </a:lnTo>
                  <a:lnTo>
                    <a:pt x="30" y="84"/>
                  </a:lnTo>
                  <a:lnTo>
                    <a:pt x="30" y="84"/>
                  </a:lnTo>
                  <a:close/>
                  <a:moveTo>
                    <a:pt x="50" y="10"/>
                  </a:moveTo>
                  <a:lnTo>
                    <a:pt x="50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0" y="12"/>
                  </a:lnTo>
                  <a:lnTo>
                    <a:pt x="50" y="52"/>
                  </a:lnTo>
                  <a:lnTo>
                    <a:pt x="50" y="52"/>
                  </a:lnTo>
                  <a:lnTo>
                    <a:pt x="50" y="52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0" y="80"/>
                  </a:lnTo>
                  <a:lnTo>
                    <a:pt x="20" y="80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0" y="60"/>
                  </a:lnTo>
                  <a:lnTo>
                    <a:pt x="10" y="52"/>
                  </a:lnTo>
                  <a:lnTo>
                    <a:pt x="10" y="44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8" y="3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8" y="18"/>
                  </a:lnTo>
                  <a:lnTo>
                    <a:pt x="36" y="14"/>
                  </a:lnTo>
                  <a:lnTo>
                    <a:pt x="42" y="12"/>
                  </a:lnTo>
                  <a:lnTo>
                    <a:pt x="50" y="10"/>
                  </a:lnTo>
                  <a:lnTo>
                    <a:pt x="50" y="10"/>
                  </a:lnTo>
                  <a:close/>
                  <a:moveTo>
                    <a:pt x="60" y="52"/>
                  </a:moveTo>
                  <a:lnTo>
                    <a:pt x="56" y="52"/>
                  </a:lnTo>
                  <a:lnTo>
                    <a:pt x="56" y="52"/>
                  </a:lnTo>
                  <a:lnTo>
                    <a:pt x="54" y="50"/>
                  </a:lnTo>
                  <a:lnTo>
                    <a:pt x="54" y="46"/>
                  </a:lnTo>
                  <a:lnTo>
                    <a:pt x="60" y="52"/>
                  </a:lnTo>
                  <a:lnTo>
                    <a:pt x="60" y="52"/>
                  </a:lnTo>
                  <a:close/>
                  <a:moveTo>
                    <a:pt x="72" y="52"/>
                  </a:moveTo>
                  <a:lnTo>
                    <a:pt x="64" y="52"/>
                  </a:lnTo>
                  <a:lnTo>
                    <a:pt x="54" y="42"/>
                  </a:lnTo>
                  <a:lnTo>
                    <a:pt x="54" y="32"/>
                  </a:lnTo>
                  <a:lnTo>
                    <a:pt x="72" y="52"/>
                  </a:lnTo>
                  <a:lnTo>
                    <a:pt x="72" y="52"/>
                  </a:lnTo>
                  <a:close/>
                  <a:moveTo>
                    <a:pt x="86" y="52"/>
                  </a:moveTo>
                  <a:lnTo>
                    <a:pt x="76" y="52"/>
                  </a:lnTo>
                  <a:lnTo>
                    <a:pt x="54" y="28"/>
                  </a:lnTo>
                  <a:lnTo>
                    <a:pt x="54" y="20"/>
                  </a:lnTo>
                  <a:lnTo>
                    <a:pt x="86" y="52"/>
                  </a:lnTo>
                  <a:lnTo>
                    <a:pt x="86" y="52"/>
                  </a:lnTo>
                  <a:close/>
                  <a:moveTo>
                    <a:pt x="94" y="46"/>
                  </a:moveTo>
                  <a:lnTo>
                    <a:pt x="94" y="46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94" y="52"/>
                  </a:lnTo>
                  <a:lnTo>
                    <a:pt x="90" y="52"/>
                  </a:lnTo>
                  <a:lnTo>
                    <a:pt x="54" y="16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8" y="10"/>
                  </a:lnTo>
                  <a:lnTo>
                    <a:pt x="94" y="46"/>
                  </a:lnTo>
                  <a:lnTo>
                    <a:pt x="94" y="46"/>
                  </a:lnTo>
                  <a:close/>
                  <a:moveTo>
                    <a:pt x="64" y="12"/>
                  </a:moveTo>
                  <a:lnTo>
                    <a:pt x="64" y="12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6" y="18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8" y="30"/>
                  </a:lnTo>
                  <a:lnTo>
                    <a:pt x="92" y="36"/>
                  </a:lnTo>
                  <a:lnTo>
                    <a:pt x="92" y="36"/>
                  </a:lnTo>
                  <a:lnTo>
                    <a:pt x="92" y="40"/>
                  </a:lnTo>
                  <a:lnTo>
                    <a:pt x="64" y="12"/>
                  </a:lnTo>
                  <a:lnTo>
                    <a:pt x="64" y="12"/>
                  </a:lnTo>
                  <a:close/>
                  <a:moveTo>
                    <a:pt x="52" y="8"/>
                  </a:moveTo>
                  <a:lnTo>
                    <a:pt x="52" y="8"/>
                  </a:lnTo>
                  <a:lnTo>
                    <a:pt x="62" y="8"/>
                  </a:lnTo>
                  <a:lnTo>
                    <a:pt x="70" y="10"/>
                  </a:lnTo>
                  <a:lnTo>
                    <a:pt x="78" y="16"/>
                  </a:lnTo>
                  <a:lnTo>
                    <a:pt x="84" y="20"/>
                  </a:lnTo>
                  <a:lnTo>
                    <a:pt x="90" y="28"/>
                  </a:lnTo>
                  <a:lnTo>
                    <a:pt x="94" y="34"/>
                  </a:lnTo>
                  <a:lnTo>
                    <a:pt x="96" y="44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6" y="62"/>
                  </a:lnTo>
                  <a:lnTo>
                    <a:pt x="94" y="70"/>
                  </a:lnTo>
                  <a:lnTo>
                    <a:pt x="90" y="78"/>
                  </a:lnTo>
                  <a:lnTo>
                    <a:pt x="84" y="84"/>
                  </a:lnTo>
                  <a:lnTo>
                    <a:pt x="78" y="90"/>
                  </a:lnTo>
                  <a:lnTo>
                    <a:pt x="70" y="94"/>
                  </a:lnTo>
                  <a:lnTo>
                    <a:pt x="62" y="96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44" y="96"/>
                  </a:lnTo>
                  <a:lnTo>
                    <a:pt x="34" y="94"/>
                  </a:lnTo>
                  <a:lnTo>
                    <a:pt x="28" y="90"/>
                  </a:lnTo>
                  <a:lnTo>
                    <a:pt x="20" y="84"/>
                  </a:lnTo>
                  <a:lnTo>
                    <a:pt x="14" y="78"/>
                  </a:lnTo>
                  <a:lnTo>
                    <a:pt x="10" y="70"/>
                  </a:lnTo>
                  <a:lnTo>
                    <a:pt x="8" y="62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44"/>
                  </a:lnTo>
                  <a:lnTo>
                    <a:pt x="10" y="34"/>
                  </a:lnTo>
                  <a:lnTo>
                    <a:pt x="14" y="28"/>
                  </a:lnTo>
                  <a:lnTo>
                    <a:pt x="20" y="20"/>
                  </a:lnTo>
                  <a:lnTo>
                    <a:pt x="28" y="16"/>
                  </a:lnTo>
                  <a:lnTo>
                    <a:pt x="34" y="10"/>
                  </a:lnTo>
                  <a:lnTo>
                    <a:pt x="44" y="8"/>
                  </a:lnTo>
                  <a:lnTo>
                    <a:pt x="52" y="8"/>
                  </a:lnTo>
                  <a:lnTo>
                    <a:pt x="5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68"/>
            <p:cNvSpPr>
              <a:spLocks noEditPoints="1"/>
            </p:cNvSpPr>
            <p:nvPr/>
          </p:nvSpPr>
          <p:spPr bwMode="auto">
            <a:xfrm>
              <a:off x="4605338" y="3052763"/>
              <a:ext cx="387350" cy="317500"/>
            </a:xfrm>
            <a:custGeom>
              <a:avLst/>
              <a:gdLst>
                <a:gd name="T0" fmla="*/ 196 w 244"/>
                <a:gd name="T1" fmla="*/ 34 h 200"/>
                <a:gd name="T2" fmla="*/ 230 w 244"/>
                <a:gd name="T3" fmla="*/ 18 h 200"/>
                <a:gd name="T4" fmla="*/ 232 w 244"/>
                <a:gd name="T5" fmla="*/ 20 h 200"/>
                <a:gd name="T6" fmla="*/ 242 w 244"/>
                <a:gd name="T7" fmla="*/ 40 h 200"/>
                <a:gd name="T8" fmla="*/ 242 w 244"/>
                <a:gd name="T9" fmla="*/ 44 h 200"/>
                <a:gd name="T10" fmla="*/ 208 w 244"/>
                <a:gd name="T11" fmla="*/ 60 h 200"/>
                <a:gd name="T12" fmla="*/ 148 w 244"/>
                <a:gd name="T13" fmla="*/ 88 h 200"/>
                <a:gd name="T14" fmla="*/ 148 w 244"/>
                <a:gd name="T15" fmla="*/ 90 h 200"/>
                <a:gd name="T16" fmla="*/ 96 w 244"/>
                <a:gd name="T17" fmla="*/ 96 h 200"/>
                <a:gd name="T18" fmla="*/ 94 w 244"/>
                <a:gd name="T19" fmla="*/ 94 h 200"/>
                <a:gd name="T20" fmla="*/ 132 w 244"/>
                <a:gd name="T21" fmla="*/ 58 h 200"/>
                <a:gd name="T22" fmla="*/ 134 w 244"/>
                <a:gd name="T23" fmla="*/ 58 h 200"/>
                <a:gd name="T24" fmla="*/ 188 w 244"/>
                <a:gd name="T25" fmla="*/ 44 h 200"/>
                <a:gd name="T26" fmla="*/ 94 w 244"/>
                <a:gd name="T27" fmla="*/ 50 h 200"/>
                <a:gd name="T28" fmla="*/ 70 w 244"/>
                <a:gd name="T29" fmla="*/ 58 h 200"/>
                <a:gd name="T30" fmla="*/ 54 w 244"/>
                <a:gd name="T31" fmla="*/ 76 h 200"/>
                <a:gd name="T32" fmla="*/ 52 w 244"/>
                <a:gd name="T33" fmla="*/ 92 h 200"/>
                <a:gd name="T34" fmla="*/ 58 w 244"/>
                <a:gd name="T35" fmla="*/ 116 h 200"/>
                <a:gd name="T36" fmla="*/ 78 w 244"/>
                <a:gd name="T37" fmla="*/ 132 h 200"/>
                <a:gd name="T38" fmla="*/ 94 w 244"/>
                <a:gd name="T39" fmla="*/ 134 h 200"/>
                <a:gd name="T40" fmla="*/ 114 w 244"/>
                <a:gd name="T41" fmla="*/ 130 h 200"/>
                <a:gd name="T42" fmla="*/ 132 w 244"/>
                <a:gd name="T43" fmla="*/ 108 h 200"/>
                <a:gd name="T44" fmla="*/ 112 w 244"/>
                <a:gd name="T45" fmla="*/ 104 h 200"/>
                <a:gd name="T46" fmla="*/ 100 w 244"/>
                <a:gd name="T47" fmla="*/ 114 h 200"/>
                <a:gd name="T48" fmla="*/ 86 w 244"/>
                <a:gd name="T49" fmla="*/ 112 h 200"/>
                <a:gd name="T50" fmla="*/ 72 w 244"/>
                <a:gd name="T51" fmla="*/ 92 h 200"/>
                <a:gd name="T52" fmla="*/ 78 w 244"/>
                <a:gd name="T53" fmla="*/ 78 h 200"/>
                <a:gd name="T54" fmla="*/ 94 w 244"/>
                <a:gd name="T55" fmla="*/ 72 h 200"/>
                <a:gd name="T56" fmla="*/ 118 w 244"/>
                <a:gd name="T57" fmla="*/ 58 h 200"/>
                <a:gd name="T58" fmla="*/ 94 w 244"/>
                <a:gd name="T59" fmla="*/ 50 h 200"/>
                <a:gd name="T60" fmla="*/ 140 w 244"/>
                <a:gd name="T61" fmla="*/ 186 h 200"/>
                <a:gd name="T62" fmla="*/ 154 w 244"/>
                <a:gd name="T63" fmla="*/ 198 h 200"/>
                <a:gd name="T64" fmla="*/ 170 w 244"/>
                <a:gd name="T65" fmla="*/ 194 h 200"/>
                <a:gd name="T66" fmla="*/ 172 w 244"/>
                <a:gd name="T67" fmla="*/ 180 h 200"/>
                <a:gd name="T68" fmla="*/ 156 w 244"/>
                <a:gd name="T69" fmla="*/ 162 h 200"/>
                <a:gd name="T70" fmla="*/ 186 w 244"/>
                <a:gd name="T71" fmla="*/ 114 h 200"/>
                <a:gd name="T72" fmla="*/ 186 w 244"/>
                <a:gd name="T73" fmla="*/ 82 h 200"/>
                <a:gd name="T74" fmla="*/ 164 w 244"/>
                <a:gd name="T75" fmla="*/ 80 h 200"/>
                <a:gd name="T76" fmla="*/ 164 w 244"/>
                <a:gd name="T77" fmla="*/ 108 h 200"/>
                <a:gd name="T78" fmla="*/ 144 w 244"/>
                <a:gd name="T79" fmla="*/ 144 h 200"/>
                <a:gd name="T80" fmla="*/ 108 w 244"/>
                <a:gd name="T81" fmla="*/ 164 h 200"/>
                <a:gd name="T82" fmla="*/ 80 w 244"/>
                <a:gd name="T83" fmla="*/ 164 h 200"/>
                <a:gd name="T84" fmla="*/ 42 w 244"/>
                <a:gd name="T85" fmla="*/ 144 h 200"/>
                <a:gd name="T86" fmla="*/ 24 w 244"/>
                <a:gd name="T87" fmla="*/ 108 h 200"/>
                <a:gd name="T88" fmla="*/ 24 w 244"/>
                <a:gd name="T89" fmla="*/ 78 h 200"/>
                <a:gd name="T90" fmla="*/ 42 w 244"/>
                <a:gd name="T91" fmla="*/ 42 h 200"/>
                <a:gd name="T92" fmla="*/ 80 w 244"/>
                <a:gd name="T93" fmla="*/ 22 h 200"/>
                <a:gd name="T94" fmla="*/ 110 w 244"/>
                <a:gd name="T95" fmla="*/ 24 h 200"/>
                <a:gd name="T96" fmla="*/ 152 w 244"/>
                <a:gd name="T97" fmla="*/ 50 h 200"/>
                <a:gd name="T98" fmla="*/ 160 w 244"/>
                <a:gd name="T99" fmla="*/ 26 h 200"/>
                <a:gd name="T100" fmla="*/ 110 w 244"/>
                <a:gd name="T101" fmla="*/ 0 h 200"/>
                <a:gd name="T102" fmla="*/ 94 w 244"/>
                <a:gd name="T103" fmla="*/ 0 h 200"/>
                <a:gd name="T104" fmla="*/ 42 w 244"/>
                <a:gd name="T105" fmla="*/ 14 h 200"/>
                <a:gd name="T106" fmla="*/ 8 w 244"/>
                <a:gd name="T107" fmla="*/ 56 h 200"/>
                <a:gd name="T108" fmla="*/ 0 w 244"/>
                <a:gd name="T109" fmla="*/ 94 h 200"/>
                <a:gd name="T110" fmla="*/ 18 w 244"/>
                <a:gd name="T111" fmla="*/ 148 h 200"/>
                <a:gd name="T112" fmla="*/ 18 w 244"/>
                <a:gd name="T113" fmla="*/ 176 h 200"/>
                <a:gd name="T114" fmla="*/ 16 w 244"/>
                <a:gd name="T115" fmla="*/ 190 h 200"/>
                <a:gd name="T116" fmla="*/ 28 w 244"/>
                <a:gd name="T117" fmla="*/ 200 h 200"/>
                <a:gd name="T118" fmla="*/ 38 w 244"/>
                <a:gd name="T119" fmla="*/ 196 h 200"/>
                <a:gd name="T120" fmla="*/ 54 w 244"/>
                <a:gd name="T121" fmla="*/ 178 h 200"/>
                <a:gd name="T122" fmla="*/ 94 w 244"/>
                <a:gd name="T123" fmla="*/ 186 h 200"/>
                <a:gd name="T124" fmla="*/ 134 w 244"/>
                <a:gd name="T125" fmla="*/ 17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4" h="200">
                  <a:moveTo>
                    <a:pt x="188" y="44"/>
                  </a:moveTo>
                  <a:lnTo>
                    <a:pt x="196" y="34"/>
                  </a:lnTo>
                  <a:lnTo>
                    <a:pt x="196" y="34"/>
                  </a:lnTo>
                  <a:lnTo>
                    <a:pt x="196" y="32"/>
                  </a:lnTo>
                  <a:lnTo>
                    <a:pt x="230" y="18"/>
                  </a:lnTo>
                  <a:lnTo>
                    <a:pt x="230" y="18"/>
                  </a:lnTo>
                  <a:lnTo>
                    <a:pt x="232" y="18"/>
                  </a:lnTo>
                  <a:lnTo>
                    <a:pt x="232" y="18"/>
                  </a:lnTo>
                  <a:lnTo>
                    <a:pt x="232" y="20"/>
                  </a:lnTo>
                  <a:lnTo>
                    <a:pt x="222" y="36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44" y="42"/>
                  </a:lnTo>
                  <a:lnTo>
                    <a:pt x="244" y="42"/>
                  </a:lnTo>
                  <a:lnTo>
                    <a:pt x="242" y="44"/>
                  </a:lnTo>
                  <a:lnTo>
                    <a:pt x="208" y="60"/>
                  </a:lnTo>
                  <a:lnTo>
                    <a:pt x="208" y="60"/>
                  </a:lnTo>
                  <a:lnTo>
                    <a:pt x="208" y="60"/>
                  </a:lnTo>
                  <a:lnTo>
                    <a:pt x="192" y="58"/>
                  </a:lnTo>
                  <a:lnTo>
                    <a:pt x="144" y="7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94" y="94"/>
                  </a:lnTo>
                  <a:lnTo>
                    <a:pt x="94" y="94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6" y="58"/>
                  </a:lnTo>
                  <a:lnTo>
                    <a:pt x="140" y="66"/>
                  </a:lnTo>
                  <a:lnTo>
                    <a:pt x="188" y="44"/>
                  </a:lnTo>
                  <a:lnTo>
                    <a:pt x="188" y="44"/>
                  </a:lnTo>
                  <a:close/>
                  <a:moveTo>
                    <a:pt x="94" y="50"/>
                  </a:moveTo>
                  <a:lnTo>
                    <a:pt x="94" y="50"/>
                  </a:lnTo>
                  <a:lnTo>
                    <a:pt x="86" y="52"/>
                  </a:lnTo>
                  <a:lnTo>
                    <a:pt x="78" y="54"/>
                  </a:lnTo>
                  <a:lnTo>
                    <a:pt x="70" y="58"/>
                  </a:lnTo>
                  <a:lnTo>
                    <a:pt x="64" y="62"/>
                  </a:lnTo>
                  <a:lnTo>
                    <a:pt x="58" y="70"/>
                  </a:lnTo>
                  <a:lnTo>
                    <a:pt x="54" y="76"/>
                  </a:lnTo>
                  <a:lnTo>
                    <a:pt x="52" y="84"/>
                  </a:lnTo>
                  <a:lnTo>
                    <a:pt x="52" y="92"/>
                  </a:lnTo>
                  <a:lnTo>
                    <a:pt x="52" y="92"/>
                  </a:lnTo>
                  <a:lnTo>
                    <a:pt x="52" y="102"/>
                  </a:lnTo>
                  <a:lnTo>
                    <a:pt x="54" y="110"/>
                  </a:lnTo>
                  <a:lnTo>
                    <a:pt x="58" y="116"/>
                  </a:lnTo>
                  <a:lnTo>
                    <a:pt x="64" y="122"/>
                  </a:lnTo>
                  <a:lnTo>
                    <a:pt x="70" y="128"/>
                  </a:lnTo>
                  <a:lnTo>
                    <a:pt x="78" y="132"/>
                  </a:lnTo>
                  <a:lnTo>
                    <a:pt x="86" y="134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102" y="134"/>
                  </a:lnTo>
                  <a:lnTo>
                    <a:pt x="108" y="132"/>
                  </a:lnTo>
                  <a:lnTo>
                    <a:pt x="114" y="130"/>
                  </a:lnTo>
                  <a:lnTo>
                    <a:pt x="120" y="126"/>
                  </a:lnTo>
                  <a:lnTo>
                    <a:pt x="130" y="114"/>
                  </a:lnTo>
                  <a:lnTo>
                    <a:pt x="132" y="108"/>
                  </a:lnTo>
                  <a:lnTo>
                    <a:pt x="134" y="102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08" y="108"/>
                  </a:lnTo>
                  <a:lnTo>
                    <a:pt x="104" y="112"/>
                  </a:lnTo>
                  <a:lnTo>
                    <a:pt x="100" y="114"/>
                  </a:lnTo>
                  <a:lnTo>
                    <a:pt x="94" y="114"/>
                  </a:lnTo>
                  <a:lnTo>
                    <a:pt x="94" y="114"/>
                  </a:lnTo>
                  <a:lnTo>
                    <a:pt x="86" y="112"/>
                  </a:lnTo>
                  <a:lnTo>
                    <a:pt x="78" y="108"/>
                  </a:lnTo>
                  <a:lnTo>
                    <a:pt x="74" y="102"/>
                  </a:lnTo>
                  <a:lnTo>
                    <a:pt x="72" y="92"/>
                  </a:lnTo>
                  <a:lnTo>
                    <a:pt x="72" y="92"/>
                  </a:lnTo>
                  <a:lnTo>
                    <a:pt x="74" y="84"/>
                  </a:lnTo>
                  <a:lnTo>
                    <a:pt x="78" y="78"/>
                  </a:lnTo>
                  <a:lnTo>
                    <a:pt x="86" y="72"/>
                  </a:lnTo>
                  <a:lnTo>
                    <a:pt x="94" y="72"/>
                  </a:lnTo>
                  <a:lnTo>
                    <a:pt x="94" y="72"/>
                  </a:lnTo>
                  <a:lnTo>
                    <a:pt x="102" y="72"/>
                  </a:lnTo>
                  <a:lnTo>
                    <a:pt x="118" y="58"/>
                  </a:lnTo>
                  <a:lnTo>
                    <a:pt x="118" y="58"/>
                  </a:lnTo>
                  <a:lnTo>
                    <a:pt x="106" y="52"/>
                  </a:lnTo>
                  <a:lnTo>
                    <a:pt x="94" y="50"/>
                  </a:lnTo>
                  <a:lnTo>
                    <a:pt x="94" y="50"/>
                  </a:lnTo>
                  <a:close/>
                  <a:moveTo>
                    <a:pt x="134" y="178"/>
                  </a:moveTo>
                  <a:lnTo>
                    <a:pt x="134" y="178"/>
                  </a:lnTo>
                  <a:lnTo>
                    <a:pt x="140" y="186"/>
                  </a:lnTo>
                  <a:lnTo>
                    <a:pt x="150" y="196"/>
                  </a:lnTo>
                  <a:lnTo>
                    <a:pt x="150" y="196"/>
                  </a:lnTo>
                  <a:lnTo>
                    <a:pt x="154" y="198"/>
                  </a:lnTo>
                  <a:lnTo>
                    <a:pt x="160" y="200"/>
                  </a:lnTo>
                  <a:lnTo>
                    <a:pt x="164" y="198"/>
                  </a:lnTo>
                  <a:lnTo>
                    <a:pt x="170" y="194"/>
                  </a:lnTo>
                  <a:lnTo>
                    <a:pt x="172" y="190"/>
                  </a:lnTo>
                  <a:lnTo>
                    <a:pt x="174" y="186"/>
                  </a:lnTo>
                  <a:lnTo>
                    <a:pt x="172" y="180"/>
                  </a:lnTo>
                  <a:lnTo>
                    <a:pt x="170" y="176"/>
                  </a:lnTo>
                  <a:lnTo>
                    <a:pt x="156" y="162"/>
                  </a:lnTo>
                  <a:lnTo>
                    <a:pt x="156" y="162"/>
                  </a:lnTo>
                  <a:lnTo>
                    <a:pt x="170" y="148"/>
                  </a:lnTo>
                  <a:lnTo>
                    <a:pt x="180" y="132"/>
                  </a:lnTo>
                  <a:lnTo>
                    <a:pt x="186" y="114"/>
                  </a:lnTo>
                  <a:lnTo>
                    <a:pt x="188" y="94"/>
                  </a:lnTo>
                  <a:lnTo>
                    <a:pt x="188" y="94"/>
                  </a:lnTo>
                  <a:lnTo>
                    <a:pt x="186" y="82"/>
                  </a:lnTo>
                  <a:lnTo>
                    <a:pt x="184" y="72"/>
                  </a:lnTo>
                  <a:lnTo>
                    <a:pt x="164" y="80"/>
                  </a:lnTo>
                  <a:lnTo>
                    <a:pt x="164" y="80"/>
                  </a:lnTo>
                  <a:lnTo>
                    <a:pt x="166" y="92"/>
                  </a:lnTo>
                  <a:lnTo>
                    <a:pt x="166" y="92"/>
                  </a:lnTo>
                  <a:lnTo>
                    <a:pt x="164" y="108"/>
                  </a:lnTo>
                  <a:lnTo>
                    <a:pt x="160" y="120"/>
                  </a:lnTo>
                  <a:lnTo>
                    <a:pt x="154" y="134"/>
                  </a:lnTo>
                  <a:lnTo>
                    <a:pt x="144" y="144"/>
                  </a:lnTo>
                  <a:lnTo>
                    <a:pt x="134" y="152"/>
                  </a:lnTo>
                  <a:lnTo>
                    <a:pt x="122" y="160"/>
                  </a:lnTo>
                  <a:lnTo>
                    <a:pt x="108" y="164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80" y="164"/>
                  </a:lnTo>
                  <a:lnTo>
                    <a:pt x="66" y="160"/>
                  </a:lnTo>
                  <a:lnTo>
                    <a:pt x="54" y="152"/>
                  </a:lnTo>
                  <a:lnTo>
                    <a:pt x="42" y="144"/>
                  </a:lnTo>
                  <a:lnTo>
                    <a:pt x="34" y="134"/>
                  </a:lnTo>
                  <a:lnTo>
                    <a:pt x="28" y="120"/>
                  </a:lnTo>
                  <a:lnTo>
                    <a:pt x="24" y="108"/>
                  </a:lnTo>
                  <a:lnTo>
                    <a:pt x="22" y="92"/>
                  </a:lnTo>
                  <a:lnTo>
                    <a:pt x="22" y="92"/>
                  </a:lnTo>
                  <a:lnTo>
                    <a:pt x="24" y="78"/>
                  </a:lnTo>
                  <a:lnTo>
                    <a:pt x="28" y="66"/>
                  </a:lnTo>
                  <a:lnTo>
                    <a:pt x="34" y="52"/>
                  </a:lnTo>
                  <a:lnTo>
                    <a:pt x="42" y="42"/>
                  </a:lnTo>
                  <a:lnTo>
                    <a:pt x="54" y="34"/>
                  </a:lnTo>
                  <a:lnTo>
                    <a:pt x="66" y="26"/>
                  </a:lnTo>
                  <a:lnTo>
                    <a:pt x="80" y="22"/>
                  </a:lnTo>
                  <a:lnTo>
                    <a:pt x="94" y="22"/>
                  </a:lnTo>
                  <a:lnTo>
                    <a:pt x="94" y="22"/>
                  </a:lnTo>
                  <a:lnTo>
                    <a:pt x="110" y="24"/>
                  </a:lnTo>
                  <a:lnTo>
                    <a:pt x="126" y="30"/>
                  </a:lnTo>
                  <a:lnTo>
                    <a:pt x="140" y="38"/>
                  </a:lnTo>
                  <a:lnTo>
                    <a:pt x="152" y="5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60" y="26"/>
                  </a:lnTo>
                  <a:lnTo>
                    <a:pt x="146" y="14"/>
                  </a:lnTo>
                  <a:lnTo>
                    <a:pt x="128" y="6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76" y="2"/>
                  </a:lnTo>
                  <a:lnTo>
                    <a:pt x="58" y="6"/>
                  </a:lnTo>
                  <a:lnTo>
                    <a:pt x="42" y="14"/>
                  </a:lnTo>
                  <a:lnTo>
                    <a:pt x="28" y="26"/>
                  </a:lnTo>
                  <a:lnTo>
                    <a:pt x="16" y="40"/>
                  </a:lnTo>
                  <a:lnTo>
                    <a:pt x="8" y="56"/>
                  </a:lnTo>
                  <a:lnTo>
                    <a:pt x="2" y="74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2" y="114"/>
                  </a:lnTo>
                  <a:lnTo>
                    <a:pt x="8" y="132"/>
                  </a:lnTo>
                  <a:lnTo>
                    <a:pt x="18" y="148"/>
                  </a:lnTo>
                  <a:lnTo>
                    <a:pt x="30" y="162"/>
                  </a:lnTo>
                  <a:lnTo>
                    <a:pt x="18" y="176"/>
                  </a:lnTo>
                  <a:lnTo>
                    <a:pt x="18" y="176"/>
                  </a:lnTo>
                  <a:lnTo>
                    <a:pt x="14" y="180"/>
                  </a:lnTo>
                  <a:lnTo>
                    <a:pt x="14" y="186"/>
                  </a:lnTo>
                  <a:lnTo>
                    <a:pt x="16" y="190"/>
                  </a:lnTo>
                  <a:lnTo>
                    <a:pt x="18" y="196"/>
                  </a:lnTo>
                  <a:lnTo>
                    <a:pt x="22" y="198"/>
                  </a:lnTo>
                  <a:lnTo>
                    <a:pt x="28" y="200"/>
                  </a:lnTo>
                  <a:lnTo>
                    <a:pt x="32" y="198"/>
                  </a:lnTo>
                  <a:lnTo>
                    <a:pt x="38" y="196"/>
                  </a:lnTo>
                  <a:lnTo>
                    <a:pt x="38" y="196"/>
                  </a:lnTo>
                  <a:lnTo>
                    <a:pt x="46" y="186"/>
                  </a:lnTo>
                  <a:lnTo>
                    <a:pt x="54" y="178"/>
                  </a:lnTo>
                  <a:lnTo>
                    <a:pt x="54" y="178"/>
                  </a:lnTo>
                  <a:lnTo>
                    <a:pt x="74" y="184"/>
                  </a:lnTo>
                  <a:lnTo>
                    <a:pt x="94" y="186"/>
                  </a:lnTo>
                  <a:lnTo>
                    <a:pt x="94" y="186"/>
                  </a:lnTo>
                  <a:lnTo>
                    <a:pt x="114" y="184"/>
                  </a:lnTo>
                  <a:lnTo>
                    <a:pt x="134" y="178"/>
                  </a:lnTo>
                  <a:lnTo>
                    <a:pt x="134" y="1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69"/>
            <p:cNvSpPr>
              <a:spLocks noEditPoints="1"/>
            </p:cNvSpPr>
            <p:nvPr/>
          </p:nvSpPr>
          <p:spPr bwMode="auto">
            <a:xfrm>
              <a:off x="4433888" y="3503613"/>
              <a:ext cx="146050" cy="146050"/>
            </a:xfrm>
            <a:custGeom>
              <a:avLst/>
              <a:gdLst>
                <a:gd name="T0" fmla="*/ 2 w 92"/>
                <a:gd name="T1" fmla="*/ 92 h 92"/>
                <a:gd name="T2" fmla="*/ 0 w 92"/>
                <a:gd name="T3" fmla="*/ 92 h 92"/>
                <a:gd name="T4" fmla="*/ 0 w 92"/>
                <a:gd name="T5" fmla="*/ 2 h 92"/>
                <a:gd name="T6" fmla="*/ 0 w 92"/>
                <a:gd name="T7" fmla="*/ 2 h 92"/>
                <a:gd name="T8" fmla="*/ 6 w 92"/>
                <a:gd name="T9" fmla="*/ 2 h 92"/>
                <a:gd name="T10" fmla="*/ 6 w 92"/>
                <a:gd name="T11" fmla="*/ 2 h 92"/>
                <a:gd name="T12" fmla="*/ 90 w 92"/>
                <a:gd name="T13" fmla="*/ 86 h 92"/>
                <a:gd name="T14" fmla="*/ 90 w 92"/>
                <a:gd name="T15" fmla="*/ 86 h 92"/>
                <a:gd name="T16" fmla="*/ 90 w 92"/>
                <a:gd name="T17" fmla="*/ 92 h 92"/>
                <a:gd name="T18" fmla="*/ 90 w 92"/>
                <a:gd name="T19" fmla="*/ 92 h 92"/>
                <a:gd name="T20" fmla="*/ 2 w 92"/>
                <a:gd name="T21" fmla="*/ 92 h 92"/>
                <a:gd name="T22" fmla="*/ 12 w 92"/>
                <a:gd name="T23" fmla="*/ 72 h 92"/>
                <a:gd name="T24" fmla="*/ 12 w 92"/>
                <a:gd name="T25" fmla="*/ 76 h 92"/>
                <a:gd name="T26" fmla="*/ 16 w 92"/>
                <a:gd name="T27" fmla="*/ 80 h 92"/>
                <a:gd name="T28" fmla="*/ 22 w 92"/>
                <a:gd name="T29" fmla="*/ 78 h 92"/>
                <a:gd name="T30" fmla="*/ 64 w 92"/>
                <a:gd name="T31" fmla="*/ 52 h 92"/>
                <a:gd name="T32" fmla="*/ 66 w 92"/>
                <a:gd name="T33" fmla="*/ 52 h 92"/>
                <a:gd name="T34" fmla="*/ 68 w 92"/>
                <a:gd name="T35" fmla="*/ 50 h 92"/>
                <a:gd name="T36" fmla="*/ 82 w 92"/>
                <a:gd name="T37" fmla="*/ 36 h 92"/>
                <a:gd name="T38" fmla="*/ 82 w 92"/>
                <a:gd name="T39" fmla="*/ 40 h 92"/>
                <a:gd name="T40" fmla="*/ 88 w 92"/>
                <a:gd name="T41" fmla="*/ 40 h 92"/>
                <a:gd name="T42" fmla="*/ 92 w 92"/>
                <a:gd name="T43" fmla="*/ 38 h 92"/>
                <a:gd name="T44" fmla="*/ 92 w 92"/>
                <a:gd name="T45" fmla="*/ 36 h 92"/>
                <a:gd name="T46" fmla="*/ 92 w 92"/>
                <a:gd name="T47" fmla="*/ 0 h 92"/>
                <a:gd name="T48" fmla="*/ 60 w 92"/>
                <a:gd name="T49" fmla="*/ 16 h 92"/>
                <a:gd name="T50" fmla="*/ 58 w 92"/>
                <a:gd name="T51" fmla="*/ 22 h 92"/>
                <a:gd name="T52" fmla="*/ 58 w 92"/>
                <a:gd name="T53" fmla="*/ 24 h 92"/>
                <a:gd name="T54" fmla="*/ 64 w 92"/>
                <a:gd name="T55" fmla="*/ 26 h 92"/>
                <a:gd name="T56" fmla="*/ 60 w 92"/>
                <a:gd name="T57" fmla="*/ 42 h 92"/>
                <a:gd name="T58" fmla="*/ 38 w 92"/>
                <a:gd name="T59" fmla="*/ 42 h 92"/>
                <a:gd name="T60" fmla="*/ 36 w 92"/>
                <a:gd name="T61" fmla="*/ 42 h 92"/>
                <a:gd name="T62" fmla="*/ 12 w 92"/>
                <a:gd name="T63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92">
                  <a:moveTo>
                    <a:pt x="2" y="92"/>
                  </a:moveTo>
                  <a:lnTo>
                    <a:pt x="2" y="92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86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0" y="92"/>
                  </a:lnTo>
                  <a:lnTo>
                    <a:pt x="90" y="92"/>
                  </a:lnTo>
                  <a:lnTo>
                    <a:pt x="90" y="92"/>
                  </a:lnTo>
                  <a:lnTo>
                    <a:pt x="2" y="92"/>
                  </a:lnTo>
                  <a:lnTo>
                    <a:pt x="2" y="92"/>
                  </a:lnTo>
                  <a:close/>
                  <a:moveTo>
                    <a:pt x="12" y="72"/>
                  </a:moveTo>
                  <a:lnTo>
                    <a:pt x="12" y="72"/>
                  </a:lnTo>
                  <a:lnTo>
                    <a:pt x="12" y="74"/>
                  </a:lnTo>
                  <a:lnTo>
                    <a:pt x="12" y="76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8" y="80"/>
                  </a:lnTo>
                  <a:lnTo>
                    <a:pt x="22" y="78"/>
                  </a:lnTo>
                  <a:lnTo>
                    <a:pt x="40" y="52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6" y="52"/>
                  </a:lnTo>
                  <a:lnTo>
                    <a:pt x="66" y="52"/>
                  </a:lnTo>
                  <a:lnTo>
                    <a:pt x="68" y="50"/>
                  </a:lnTo>
                  <a:lnTo>
                    <a:pt x="80" y="30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40"/>
                  </a:lnTo>
                  <a:lnTo>
                    <a:pt x="86" y="40"/>
                  </a:lnTo>
                  <a:lnTo>
                    <a:pt x="88" y="40"/>
                  </a:lnTo>
                  <a:lnTo>
                    <a:pt x="88" y="40"/>
                  </a:lnTo>
                  <a:lnTo>
                    <a:pt x="92" y="38"/>
                  </a:lnTo>
                  <a:lnTo>
                    <a:pt x="92" y="36"/>
                  </a:lnTo>
                  <a:lnTo>
                    <a:pt x="92" y="36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58" y="18"/>
                  </a:lnTo>
                  <a:lnTo>
                    <a:pt x="58" y="22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62" y="26"/>
                  </a:lnTo>
                  <a:lnTo>
                    <a:pt x="64" y="26"/>
                  </a:lnTo>
                  <a:lnTo>
                    <a:pt x="70" y="24"/>
                  </a:lnTo>
                  <a:lnTo>
                    <a:pt x="60" y="42"/>
                  </a:lnTo>
                  <a:lnTo>
                    <a:pt x="38" y="42"/>
                  </a:lnTo>
                  <a:lnTo>
                    <a:pt x="38" y="4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4" y="44"/>
                  </a:lnTo>
                  <a:lnTo>
                    <a:pt x="12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70"/>
            <p:cNvSpPr>
              <a:spLocks noEditPoints="1"/>
            </p:cNvSpPr>
            <p:nvPr/>
          </p:nvSpPr>
          <p:spPr bwMode="auto">
            <a:xfrm>
              <a:off x="4325938" y="2849563"/>
              <a:ext cx="177800" cy="174625"/>
            </a:xfrm>
            <a:custGeom>
              <a:avLst/>
              <a:gdLst>
                <a:gd name="T0" fmla="*/ 70 w 112"/>
                <a:gd name="T1" fmla="*/ 34 h 110"/>
                <a:gd name="T2" fmla="*/ 68 w 112"/>
                <a:gd name="T3" fmla="*/ 30 h 110"/>
                <a:gd name="T4" fmla="*/ 64 w 112"/>
                <a:gd name="T5" fmla="*/ 26 h 110"/>
                <a:gd name="T6" fmla="*/ 50 w 112"/>
                <a:gd name="T7" fmla="*/ 24 h 110"/>
                <a:gd name="T8" fmla="*/ 48 w 112"/>
                <a:gd name="T9" fmla="*/ 26 h 110"/>
                <a:gd name="T10" fmla="*/ 42 w 112"/>
                <a:gd name="T11" fmla="*/ 30 h 110"/>
                <a:gd name="T12" fmla="*/ 42 w 112"/>
                <a:gd name="T13" fmla="*/ 88 h 110"/>
                <a:gd name="T14" fmla="*/ 42 w 112"/>
                <a:gd name="T15" fmla="*/ 92 h 110"/>
                <a:gd name="T16" fmla="*/ 48 w 112"/>
                <a:gd name="T17" fmla="*/ 96 h 110"/>
                <a:gd name="T18" fmla="*/ 50 w 112"/>
                <a:gd name="T19" fmla="*/ 96 h 110"/>
                <a:gd name="T20" fmla="*/ 60 w 112"/>
                <a:gd name="T21" fmla="*/ 96 h 110"/>
                <a:gd name="T22" fmla="*/ 66 w 112"/>
                <a:gd name="T23" fmla="*/ 94 h 110"/>
                <a:gd name="T24" fmla="*/ 70 w 112"/>
                <a:gd name="T25" fmla="*/ 88 h 110"/>
                <a:gd name="T26" fmla="*/ 24 w 112"/>
                <a:gd name="T27" fmla="*/ 96 h 110"/>
                <a:gd name="T28" fmla="*/ 14 w 112"/>
                <a:gd name="T29" fmla="*/ 96 h 110"/>
                <a:gd name="T30" fmla="*/ 10 w 112"/>
                <a:gd name="T31" fmla="*/ 96 h 110"/>
                <a:gd name="T32" fmla="*/ 6 w 112"/>
                <a:gd name="T33" fmla="*/ 92 h 110"/>
                <a:gd name="T34" fmla="*/ 4 w 112"/>
                <a:gd name="T35" fmla="*/ 62 h 110"/>
                <a:gd name="T36" fmla="*/ 6 w 112"/>
                <a:gd name="T37" fmla="*/ 58 h 110"/>
                <a:gd name="T38" fmla="*/ 10 w 112"/>
                <a:gd name="T39" fmla="*/ 54 h 110"/>
                <a:gd name="T40" fmla="*/ 24 w 112"/>
                <a:gd name="T41" fmla="*/ 54 h 110"/>
                <a:gd name="T42" fmla="*/ 26 w 112"/>
                <a:gd name="T43" fmla="*/ 54 h 110"/>
                <a:gd name="T44" fmla="*/ 32 w 112"/>
                <a:gd name="T45" fmla="*/ 58 h 110"/>
                <a:gd name="T46" fmla="*/ 32 w 112"/>
                <a:gd name="T47" fmla="*/ 88 h 110"/>
                <a:gd name="T48" fmla="*/ 32 w 112"/>
                <a:gd name="T49" fmla="*/ 92 h 110"/>
                <a:gd name="T50" fmla="*/ 26 w 112"/>
                <a:gd name="T51" fmla="*/ 96 h 110"/>
                <a:gd name="T52" fmla="*/ 24 w 112"/>
                <a:gd name="T53" fmla="*/ 96 h 110"/>
                <a:gd name="T54" fmla="*/ 98 w 112"/>
                <a:gd name="T55" fmla="*/ 96 h 110"/>
                <a:gd name="T56" fmla="*/ 88 w 112"/>
                <a:gd name="T57" fmla="*/ 96 h 110"/>
                <a:gd name="T58" fmla="*/ 82 w 112"/>
                <a:gd name="T59" fmla="*/ 94 h 110"/>
                <a:gd name="T60" fmla="*/ 80 w 112"/>
                <a:gd name="T61" fmla="*/ 88 h 110"/>
                <a:gd name="T62" fmla="*/ 80 w 112"/>
                <a:gd name="T63" fmla="*/ 8 h 110"/>
                <a:gd name="T64" fmla="*/ 82 w 112"/>
                <a:gd name="T65" fmla="*/ 2 h 110"/>
                <a:gd name="T66" fmla="*/ 88 w 112"/>
                <a:gd name="T67" fmla="*/ 0 h 110"/>
                <a:gd name="T68" fmla="*/ 98 w 112"/>
                <a:gd name="T69" fmla="*/ 0 h 110"/>
                <a:gd name="T70" fmla="*/ 102 w 112"/>
                <a:gd name="T71" fmla="*/ 0 h 110"/>
                <a:gd name="T72" fmla="*/ 106 w 112"/>
                <a:gd name="T73" fmla="*/ 6 h 110"/>
                <a:gd name="T74" fmla="*/ 106 w 112"/>
                <a:gd name="T75" fmla="*/ 88 h 110"/>
                <a:gd name="T76" fmla="*/ 106 w 112"/>
                <a:gd name="T77" fmla="*/ 92 h 110"/>
                <a:gd name="T78" fmla="*/ 102 w 112"/>
                <a:gd name="T79" fmla="*/ 96 h 110"/>
                <a:gd name="T80" fmla="*/ 98 w 112"/>
                <a:gd name="T81" fmla="*/ 96 h 110"/>
                <a:gd name="T82" fmla="*/ 0 w 112"/>
                <a:gd name="T83" fmla="*/ 104 h 110"/>
                <a:gd name="T84" fmla="*/ 2 w 112"/>
                <a:gd name="T85" fmla="*/ 102 h 110"/>
                <a:gd name="T86" fmla="*/ 110 w 112"/>
                <a:gd name="T87" fmla="*/ 102 h 110"/>
                <a:gd name="T88" fmla="*/ 112 w 112"/>
                <a:gd name="T89" fmla="*/ 110 h 110"/>
                <a:gd name="T90" fmla="*/ 110 w 112"/>
                <a:gd name="T91" fmla="*/ 110 h 110"/>
                <a:gd name="T92" fmla="*/ 2 w 112"/>
                <a:gd name="T93" fmla="*/ 110 h 110"/>
                <a:gd name="T94" fmla="*/ 0 w 112"/>
                <a:gd name="T9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" h="110">
                  <a:moveTo>
                    <a:pt x="70" y="88"/>
                  </a:moveTo>
                  <a:lnTo>
                    <a:pt x="70" y="34"/>
                  </a:lnTo>
                  <a:lnTo>
                    <a:pt x="70" y="34"/>
                  </a:lnTo>
                  <a:lnTo>
                    <a:pt x="68" y="30"/>
                  </a:lnTo>
                  <a:lnTo>
                    <a:pt x="66" y="28"/>
                  </a:lnTo>
                  <a:lnTo>
                    <a:pt x="64" y="26"/>
                  </a:lnTo>
                  <a:lnTo>
                    <a:pt x="6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8" y="26"/>
                  </a:lnTo>
                  <a:lnTo>
                    <a:pt x="44" y="28"/>
                  </a:lnTo>
                  <a:lnTo>
                    <a:pt x="42" y="30"/>
                  </a:lnTo>
                  <a:lnTo>
                    <a:pt x="42" y="34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42" y="92"/>
                  </a:lnTo>
                  <a:lnTo>
                    <a:pt x="44" y="94"/>
                  </a:lnTo>
                  <a:lnTo>
                    <a:pt x="48" y="96"/>
                  </a:lnTo>
                  <a:lnTo>
                    <a:pt x="50" y="96"/>
                  </a:lnTo>
                  <a:lnTo>
                    <a:pt x="50" y="96"/>
                  </a:lnTo>
                  <a:lnTo>
                    <a:pt x="60" y="96"/>
                  </a:lnTo>
                  <a:lnTo>
                    <a:pt x="60" y="96"/>
                  </a:lnTo>
                  <a:lnTo>
                    <a:pt x="64" y="96"/>
                  </a:lnTo>
                  <a:lnTo>
                    <a:pt x="66" y="94"/>
                  </a:lnTo>
                  <a:lnTo>
                    <a:pt x="68" y="92"/>
                  </a:lnTo>
                  <a:lnTo>
                    <a:pt x="70" y="88"/>
                  </a:lnTo>
                  <a:lnTo>
                    <a:pt x="70" y="88"/>
                  </a:lnTo>
                  <a:close/>
                  <a:moveTo>
                    <a:pt x="24" y="96"/>
                  </a:moveTo>
                  <a:lnTo>
                    <a:pt x="24" y="96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10" y="96"/>
                  </a:lnTo>
                  <a:lnTo>
                    <a:pt x="8" y="94"/>
                  </a:lnTo>
                  <a:lnTo>
                    <a:pt x="6" y="92"/>
                  </a:lnTo>
                  <a:lnTo>
                    <a:pt x="4" y="88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6" y="58"/>
                  </a:lnTo>
                  <a:lnTo>
                    <a:pt x="8" y="56"/>
                  </a:lnTo>
                  <a:lnTo>
                    <a:pt x="10" y="54"/>
                  </a:lnTo>
                  <a:lnTo>
                    <a:pt x="14" y="54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30" y="56"/>
                  </a:lnTo>
                  <a:lnTo>
                    <a:pt x="32" y="58"/>
                  </a:lnTo>
                  <a:lnTo>
                    <a:pt x="32" y="62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92"/>
                  </a:lnTo>
                  <a:lnTo>
                    <a:pt x="30" y="94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4" y="96"/>
                  </a:lnTo>
                  <a:close/>
                  <a:moveTo>
                    <a:pt x="98" y="96"/>
                  </a:moveTo>
                  <a:lnTo>
                    <a:pt x="98" y="96"/>
                  </a:lnTo>
                  <a:lnTo>
                    <a:pt x="88" y="96"/>
                  </a:lnTo>
                  <a:lnTo>
                    <a:pt x="88" y="96"/>
                  </a:lnTo>
                  <a:lnTo>
                    <a:pt x="84" y="96"/>
                  </a:lnTo>
                  <a:lnTo>
                    <a:pt x="82" y="94"/>
                  </a:lnTo>
                  <a:lnTo>
                    <a:pt x="80" y="92"/>
                  </a:lnTo>
                  <a:lnTo>
                    <a:pt x="80" y="88"/>
                  </a:lnTo>
                  <a:lnTo>
                    <a:pt x="80" y="8"/>
                  </a:lnTo>
                  <a:lnTo>
                    <a:pt x="80" y="8"/>
                  </a:lnTo>
                  <a:lnTo>
                    <a:pt x="80" y="6"/>
                  </a:lnTo>
                  <a:lnTo>
                    <a:pt x="82" y="2"/>
                  </a:lnTo>
                  <a:lnTo>
                    <a:pt x="84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102" y="0"/>
                  </a:lnTo>
                  <a:lnTo>
                    <a:pt x="104" y="2"/>
                  </a:lnTo>
                  <a:lnTo>
                    <a:pt x="106" y="6"/>
                  </a:lnTo>
                  <a:lnTo>
                    <a:pt x="106" y="8"/>
                  </a:lnTo>
                  <a:lnTo>
                    <a:pt x="106" y="88"/>
                  </a:lnTo>
                  <a:lnTo>
                    <a:pt x="106" y="88"/>
                  </a:lnTo>
                  <a:lnTo>
                    <a:pt x="106" y="92"/>
                  </a:lnTo>
                  <a:lnTo>
                    <a:pt x="104" y="94"/>
                  </a:lnTo>
                  <a:lnTo>
                    <a:pt x="102" y="96"/>
                  </a:lnTo>
                  <a:lnTo>
                    <a:pt x="98" y="96"/>
                  </a:lnTo>
                  <a:lnTo>
                    <a:pt x="98" y="96"/>
                  </a:lnTo>
                  <a:close/>
                  <a:moveTo>
                    <a:pt x="0" y="110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2" y="102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12" y="104"/>
                  </a:lnTo>
                  <a:lnTo>
                    <a:pt x="112" y="110"/>
                  </a:lnTo>
                  <a:lnTo>
                    <a:pt x="112" y="110"/>
                  </a:lnTo>
                  <a:lnTo>
                    <a:pt x="110" y="110"/>
                  </a:lnTo>
                  <a:lnTo>
                    <a:pt x="2" y="110"/>
                  </a:lnTo>
                  <a:lnTo>
                    <a:pt x="2" y="110"/>
                  </a:lnTo>
                  <a:lnTo>
                    <a:pt x="0" y="11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71"/>
            <p:cNvSpPr>
              <a:spLocks noEditPoints="1"/>
            </p:cNvSpPr>
            <p:nvPr/>
          </p:nvSpPr>
          <p:spPr bwMode="auto">
            <a:xfrm>
              <a:off x="4411663" y="2605088"/>
              <a:ext cx="127000" cy="82550"/>
            </a:xfrm>
            <a:custGeom>
              <a:avLst/>
              <a:gdLst>
                <a:gd name="T0" fmla="*/ 4 w 80"/>
                <a:gd name="T1" fmla="*/ 50 h 52"/>
                <a:gd name="T2" fmla="*/ 4 w 80"/>
                <a:gd name="T3" fmla="*/ 48 h 52"/>
                <a:gd name="T4" fmla="*/ 4 w 80"/>
                <a:gd name="T5" fmla="*/ 46 h 52"/>
                <a:gd name="T6" fmla="*/ 4 w 80"/>
                <a:gd name="T7" fmla="*/ 44 h 52"/>
                <a:gd name="T8" fmla="*/ 6 w 80"/>
                <a:gd name="T9" fmla="*/ 38 h 52"/>
                <a:gd name="T10" fmla="*/ 4 w 80"/>
                <a:gd name="T11" fmla="*/ 6 h 52"/>
                <a:gd name="T12" fmla="*/ 30 w 80"/>
                <a:gd name="T13" fmla="*/ 0 h 52"/>
                <a:gd name="T14" fmla="*/ 0 w 80"/>
                <a:gd name="T15" fmla="*/ 6 h 52"/>
                <a:gd name="T16" fmla="*/ 6 w 80"/>
                <a:gd name="T17" fmla="*/ 52 h 52"/>
                <a:gd name="T18" fmla="*/ 46 w 80"/>
                <a:gd name="T19" fmla="*/ 48 h 52"/>
                <a:gd name="T20" fmla="*/ 46 w 80"/>
                <a:gd name="T21" fmla="*/ 44 h 52"/>
                <a:gd name="T22" fmla="*/ 46 w 80"/>
                <a:gd name="T23" fmla="*/ 38 h 52"/>
                <a:gd name="T24" fmla="*/ 46 w 80"/>
                <a:gd name="T25" fmla="*/ 10 h 52"/>
                <a:gd name="T26" fmla="*/ 46 w 80"/>
                <a:gd name="T27" fmla="*/ 0 h 52"/>
                <a:gd name="T28" fmla="*/ 34 w 80"/>
                <a:gd name="T29" fmla="*/ 10 h 52"/>
                <a:gd name="T30" fmla="*/ 34 w 80"/>
                <a:gd name="T31" fmla="*/ 38 h 52"/>
                <a:gd name="T32" fmla="*/ 34 w 80"/>
                <a:gd name="T33" fmla="*/ 44 h 52"/>
                <a:gd name="T34" fmla="*/ 34 w 80"/>
                <a:gd name="T35" fmla="*/ 48 h 52"/>
                <a:gd name="T36" fmla="*/ 74 w 80"/>
                <a:gd name="T37" fmla="*/ 52 h 52"/>
                <a:gd name="T38" fmla="*/ 80 w 80"/>
                <a:gd name="T39" fmla="*/ 6 h 52"/>
                <a:gd name="T40" fmla="*/ 50 w 80"/>
                <a:gd name="T41" fmla="*/ 0 h 52"/>
                <a:gd name="T42" fmla="*/ 76 w 80"/>
                <a:gd name="T43" fmla="*/ 6 h 52"/>
                <a:gd name="T44" fmla="*/ 74 w 80"/>
                <a:gd name="T45" fmla="*/ 38 h 52"/>
                <a:gd name="T46" fmla="*/ 76 w 80"/>
                <a:gd name="T47" fmla="*/ 44 h 52"/>
                <a:gd name="T48" fmla="*/ 76 w 80"/>
                <a:gd name="T49" fmla="*/ 46 h 52"/>
                <a:gd name="T50" fmla="*/ 76 w 80"/>
                <a:gd name="T51" fmla="*/ 48 h 52"/>
                <a:gd name="T52" fmla="*/ 76 w 80"/>
                <a:gd name="T53" fmla="*/ 50 h 52"/>
                <a:gd name="T54" fmla="*/ 30 w 80"/>
                <a:gd name="T55" fmla="*/ 8 h 52"/>
                <a:gd name="T56" fmla="*/ 30 w 80"/>
                <a:gd name="T57" fmla="*/ 22 h 52"/>
                <a:gd name="T58" fmla="*/ 26 w 80"/>
                <a:gd name="T59" fmla="*/ 28 h 52"/>
                <a:gd name="T60" fmla="*/ 30 w 80"/>
                <a:gd name="T61" fmla="*/ 8 h 52"/>
                <a:gd name="T62" fmla="*/ 50 w 80"/>
                <a:gd name="T63" fmla="*/ 22 h 52"/>
                <a:gd name="T64" fmla="*/ 50 w 80"/>
                <a:gd name="T65" fmla="*/ 8 h 52"/>
                <a:gd name="T66" fmla="*/ 52 w 80"/>
                <a:gd name="T67" fmla="*/ 28 h 52"/>
                <a:gd name="T68" fmla="*/ 70 w 80"/>
                <a:gd name="T69" fmla="*/ 18 h 52"/>
                <a:gd name="T70" fmla="*/ 72 w 80"/>
                <a:gd name="T71" fmla="*/ 22 h 52"/>
                <a:gd name="T72" fmla="*/ 66 w 80"/>
                <a:gd name="T73" fmla="*/ 24 h 52"/>
                <a:gd name="T74" fmla="*/ 70 w 80"/>
                <a:gd name="T75" fmla="*/ 18 h 52"/>
                <a:gd name="T76" fmla="*/ 72 w 80"/>
                <a:gd name="T77" fmla="*/ 34 h 52"/>
                <a:gd name="T78" fmla="*/ 72 w 80"/>
                <a:gd name="T79" fmla="*/ 36 h 52"/>
                <a:gd name="T80" fmla="*/ 64 w 80"/>
                <a:gd name="T81" fmla="*/ 34 h 52"/>
                <a:gd name="T82" fmla="*/ 64 w 80"/>
                <a:gd name="T83" fmla="*/ 6 h 52"/>
                <a:gd name="T84" fmla="*/ 74 w 80"/>
                <a:gd name="T85" fmla="*/ 8 h 52"/>
                <a:gd name="T86" fmla="*/ 64 w 80"/>
                <a:gd name="T87" fmla="*/ 8 h 52"/>
                <a:gd name="T88" fmla="*/ 64 w 80"/>
                <a:gd name="T89" fmla="*/ 6 h 52"/>
                <a:gd name="T90" fmla="*/ 34 w 80"/>
                <a:gd name="T91" fmla="*/ 32 h 52"/>
                <a:gd name="T92" fmla="*/ 14 w 80"/>
                <a:gd name="T93" fmla="*/ 22 h 52"/>
                <a:gd name="T94" fmla="*/ 10 w 80"/>
                <a:gd name="T95" fmla="*/ 24 h 52"/>
                <a:gd name="T96" fmla="*/ 8 w 80"/>
                <a:gd name="T97" fmla="*/ 18 h 52"/>
                <a:gd name="T98" fmla="*/ 16 w 80"/>
                <a:gd name="T99" fmla="*/ 34 h 52"/>
                <a:gd name="T100" fmla="*/ 16 w 80"/>
                <a:gd name="T101" fmla="*/ 36 h 52"/>
                <a:gd name="T102" fmla="*/ 6 w 80"/>
                <a:gd name="T103" fmla="*/ 34 h 52"/>
                <a:gd name="T104" fmla="*/ 16 w 80"/>
                <a:gd name="T105" fmla="*/ 34 h 52"/>
                <a:gd name="T106" fmla="*/ 16 w 80"/>
                <a:gd name="T107" fmla="*/ 8 h 52"/>
                <a:gd name="T108" fmla="*/ 6 w 80"/>
                <a:gd name="T109" fmla="*/ 8 h 52"/>
                <a:gd name="T110" fmla="*/ 6 w 80"/>
                <a:gd name="T111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0" h="52">
                  <a:moveTo>
                    <a:pt x="6" y="52"/>
                  </a:moveTo>
                  <a:lnTo>
                    <a:pt x="30" y="52"/>
                  </a:lnTo>
                  <a:lnTo>
                    <a:pt x="30" y="50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30" y="48"/>
                  </a:lnTo>
                  <a:lnTo>
                    <a:pt x="30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30" y="44"/>
                  </a:lnTo>
                  <a:lnTo>
                    <a:pt x="30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6"/>
                  </a:lnTo>
                  <a:lnTo>
                    <a:pt x="4" y="6"/>
                  </a:lnTo>
                  <a:lnTo>
                    <a:pt x="6" y="4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2" y="50"/>
                  </a:lnTo>
                  <a:lnTo>
                    <a:pt x="6" y="52"/>
                  </a:lnTo>
                  <a:lnTo>
                    <a:pt x="6" y="52"/>
                  </a:lnTo>
                  <a:close/>
                  <a:moveTo>
                    <a:pt x="34" y="52"/>
                  </a:moveTo>
                  <a:lnTo>
                    <a:pt x="46" y="52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6"/>
                  </a:lnTo>
                  <a:lnTo>
                    <a:pt x="46" y="4"/>
                  </a:lnTo>
                  <a:lnTo>
                    <a:pt x="46" y="0"/>
                  </a:lnTo>
                  <a:lnTo>
                    <a:pt x="34" y="0"/>
                  </a:lnTo>
                  <a:lnTo>
                    <a:pt x="34" y="4"/>
                  </a:lnTo>
                  <a:lnTo>
                    <a:pt x="34" y="6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32"/>
                  </a:lnTo>
                  <a:lnTo>
                    <a:pt x="34" y="36"/>
                  </a:lnTo>
                  <a:lnTo>
                    <a:pt x="34" y="38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4" y="52"/>
                  </a:lnTo>
                  <a:lnTo>
                    <a:pt x="34" y="52"/>
                  </a:lnTo>
                  <a:close/>
                  <a:moveTo>
                    <a:pt x="50" y="52"/>
                  </a:moveTo>
                  <a:lnTo>
                    <a:pt x="74" y="52"/>
                  </a:lnTo>
                  <a:lnTo>
                    <a:pt x="74" y="52"/>
                  </a:lnTo>
                  <a:lnTo>
                    <a:pt x="78" y="50"/>
                  </a:lnTo>
                  <a:lnTo>
                    <a:pt x="80" y="4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50" y="38"/>
                  </a:lnTo>
                  <a:lnTo>
                    <a:pt x="50" y="44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6" y="46"/>
                  </a:lnTo>
                  <a:lnTo>
                    <a:pt x="50" y="46"/>
                  </a:lnTo>
                  <a:lnTo>
                    <a:pt x="50" y="48"/>
                  </a:lnTo>
                  <a:lnTo>
                    <a:pt x="76" y="48"/>
                  </a:lnTo>
                  <a:lnTo>
                    <a:pt x="76" y="48"/>
                  </a:lnTo>
                  <a:lnTo>
                    <a:pt x="76" y="48"/>
                  </a:lnTo>
                  <a:lnTo>
                    <a:pt x="76" y="48"/>
                  </a:lnTo>
                  <a:lnTo>
                    <a:pt x="76" y="48"/>
                  </a:lnTo>
                  <a:lnTo>
                    <a:pt x="76" y="50"/>
                  </a:lnTo>
                  <a:lnTo>
                    <a:pt x="50" y="50"/>
                  </a:lnTo>
                  <a:lnTo>
                    <a:pt x="50" y="52"/>
                  </a:lnTo>
                  <a:lnTo>
                    <a:pt x="50" y="52"/>
                  </a:lnTo>
                  <a:close/>
                  <a:moveTo>
                    <a:pt x="30" y="8"/>
                  </a:moveTo>
                  <a:lnTo>
                    <a:pt x="30" y="14"/>
                  </a:lnTo>
                  <a:lnTo>
                    <a:pt x="30" y="14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6" y="28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14"/>
                  </a:lnTo>
                  <a:lnTo>
                    <a:pt x="30" y="8"/>
                  </a:lnTo>
                  <a:lnTo>
                    <a:pt x="30" y="8"/>
                  </a:lnTo>
                  <a:close/>
                  <a:moveTo>
                    <a:pt x="50" y="28"/>
                  </a:moveTo>
                  <a:lnTo>
                    <a:pt x="50" y="28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14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2" y="28"/>
                  </a:lnTo>
                  <a:lnTo>
                    <a:pt x="50" y="34"/>
                  </a:lnTo>
                  <a:lnTo>
                    <a:pt x="50" y="28"/>
                  </a:lnTo>
                  <a:lnTo>
                    <a:pt x="50" y="28"/>
                  </a:lnTo>
                  <a:close/>
                  <a:moveTo>
                    <a:pt x="70" y="18"/>
                  </a:moveTo>
                  <a:lnTo>
                    <a:pt x="70" y="18"/>
                  </a:lnTo>
                  <a:lnTo>
                    <a:pt x="72" y="18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4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66" y="24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18"/>
                  </a:lnTo>
                  <a:lnTo>
                    <a:pt x="70" y="18"/>
                  </a:lnTo>
                  <a:lnTo>
                    <a:pt x="70" y="18"/>
                  </a:lnTo>
                  <a:close/>
                  <a:moveTo>
                    <a:pt x="64" y="34"/>
                  </a:moveTo>
                  <a:lnTo>
                    <a:pt x="72" y="34"/>
                  </a:lnTo>
                  <a:lnTo>
                    <a:pt x="72" y="34"/>
                  </a:lnTo>
                  <a:lnTo>
                    <a:pt x="74" y="34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2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64" y="34"/>
                  </a:lnTo>
                  <a:lnTo>
                    <a:pt x="64" y="34"/>
                  </a:lnTo>
                  <a:lnTo>
                    <a:pt x="64" y="34"/>
                  </a:lnTo>
                  <a:lnTo>
                    <a:pt x="64" y="34"/>
                  </a:lnTo>
                  <a:close/>
                  <a:moveTo>
                    <a:pt x="64" y="6"/>
                  </a:moveTo>
                  <a:lnTo>
                    <a:pt x="72" y="6"/>
                  </a:lnTo>
                  <a:lnTo>
                    <a:pt x="72" y="6"/>
                  </a:lnTo>
                  <a:lnTo>
                    <a:pt x="74" y="6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2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close/>
                  <a:moveTo>
                    <a:pt x="34" y="32"/>
                  </a:moveTo>
                  <a:lnTo>
                    <a:pt x="34" y="32"/>
                  </a:lnTo>
                  <a:lnTo>
                    <a:pt x="34" y="32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0" y="18"/>
                  </a:lnTo>
                  <a:close/>
                  <a:moveTo>
                    <a:pt x="16" y="34"/>
                  </a:moveTo>
                  <a:lnTo>
                    <a:pt x="16" y="34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6" y="34"/>
                  </a:lnTo>
                  <a:lnTo>
                    <a:pt x="16" y="34"/>
                  </a:lnTo>
                  <a:close/>
                  <a:moveTo>
                    <a:pt x="16" y="6"/>
                  </a:moveTo>
                  <a:lnTo>
                    <a:pt x="16" y="6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1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72"/>
            <p:cNvSpPr>
              <a:spLocks noEditPoints="1"/>
            </p:cNvSpPr>
            <p:nvPr/>
          </p:nvSpPr>
          <p:spPr bwMode="auto">
            <a:xfrm>
              <a:off x="4046538" y="2732088"/>
              <a:ext cx="168275" cy="152400"/>
            </a:xfrm>
            <a:custGeom>
              <a:avLst/>
              <a:gdLst>
                <a:gd name="T0" fmla="*/ 82 w 106"/>
                <a:gd name="T1" fmla="*/ 6 h 96"/>
                <a:gd name="T2" fmla="*/ 80 w 106"/>
                <a:gd name="T3" fmla="*/ 4 h 96"/>
                <a:gd name="T4" fmla="*/ 4 w 106"/>
                <a:gd name="T5" fmla="*/ 22 h 96"/>
                <a:gd name="T6" fmla="*/ 6 w 106"/>
                <a:gd name="T7" fmla="*/ 28 h 96"/>
                <a:gd name="T8" fmla="*/ 78 w 106"/>
                <a:gd name="T9" fmla="*/ 0 h 96"/>
                <a:gd name="T10" fmla="*/ 86 w 106"/>
                <a:gd name="T11" fmla="*/ 4 h 96"/>
                <a:gd name="T12" fmla="*/ 86 w 106"/>
                <a:gd name="T13" fmla="*/ 22 h 96"/>
                <a:gd name="T14" fmla="*/ 14 w 106"/>
                <a:gd name="T15" fmla="*/ 64 h 96"/>
                <a:gd name="T16" fmla="*/ 16 w 106"/>
                <a:gd name="T17" fmla="*/ 64 h 96"/>
                <a:gd name="T18" fmla="*/ 16 w 106"/>
                <a:gd name="T19" fmla="*/ 70 h 96"/>
                <a:gd name="T20" fmla="*/ 0 w 106"/>
                <a:gd name="T21" fmla="*/ 24 h 96"/>
                <a:gd name="T22" fmla="*/ 0 w 106"/>
                <a:gd name="T23" fmla="*/ 18 h 96"/>
                <a:gd name="T24" fmla="*/ 24 w 106"/>
                <a:gd name="T25" fmla="*/ 40 h 96"/>
                <a:gd name="T26" fmla="*/ 18 w 106"/>
                <a:gd name="T27" fmla="*/ 46 h 96"/>
                <a:gd name="T28" fmla="*/ 20 w 106"/>
                <a:gd name="T29" fmla="*/ 94 h 96"/>
                <a:gd name="T30" fmla="*/ 100 w 106"/>
                <a:gd name="T31" fmla="*/ 96 h 96"/>
                <a:gd name="T32" fmla="*/ 106 w 106"/>
                <a:gd name="T33" fmla="*/ 46 h 96"/>
                <a:gd name="T34" fmla="*/ 100 w 106"/>
                <a:gd name="T35" fmla="*/ 40 h 96"/>
                <a:gd name="T36" fmla="*/ 98 w 106"/>
                <a:gd name="T37" fmla="*/ 58 h 96"/>
                <a:gd name="T38" fmla="*/ 98 w 106"/>
                <a:gd name="T39" fmla="*/ 50 h 96"/>
                <a:gd name="T40" fmla="*/ 78 w 106"/>
                <a:gd name="T41" fmla="*/ 50 h 96"/>
                <a:gd name="T42" fmla="*/ 76 w 106"/>
                <a:gd name="T43" fmla="*/ 50 h 96"/>
                <a:gd name="T44" fmla="*/ 78 w 106"/>
                <a:gd name="T45" fmla="*/ 60 h 96"/>
                <a:gd name="T46" fmla="*/ 96 w 106"/>
                <a:gd name="T47" fmla="*/ 60 h 96"/>
                <a:gd name="T48" fmla="*/ 84 w 106"/>
                <a:gd name="T49" fmla="*/ 86 h 96"/>
                <a:gd name="T50" fmla="*/ 82 w 106"/>
                <a:gd name="T51" fmla="*/ 82 h 96"/>
                <a:gd name="T52" fmla="*/ 96 w 106"/>
                <a:gd name="T53" fmla="*/ 80 h 96"/>
                <a:gd name="T54" fmla="*/ 98 w 106"/>
                <a:gd name="T55" fmla="*/ 84 h 96"/>
                <a:gd name="T56" fmla="*/ 84 w 106"/>
                <a:gd name="T57" fmla="*/ 86 h 96"/>
                <a:gd name="T58" fmla="*/ 66 w 106"/>
                <a:gd name="T59" fmla="*/ 86 h 96"/>
                <a:gd name="T60" fmla="*/ 64 w 106"/>
                <a:gd name="T61" fmla="*/ 82 h 96"/>
                <a:gd name="T62" fmla="*/ 78 w 106"/>
                <a:gd name="T63" fmla="*/ 80 h 96"/>
                <a:gd name="T64" fmla="*/ 80 w 106"/>
                <a:gd name="T65" fmla="*/ 84 h 96"/>
                <a:gd name="T66" fmla="*/ 66 w 106"/>
                <a:gd name="T67" fmla="*/ 86 h 96"/>
                <a:gd name="T68" fmla="*/ 46 w 106"/>
                <a:gd name="T69" fmla="*/ 84 h 96"/>
                <a:gd name="T70" fmla="*/ 46 w 106"/>
                <a:gd name="T71" fmla="*/ 80 h 96"/>
                <a:gd name="T72" fmla="*/ 60 w 106"/>
                <a:gd name="T73" fmla="*/ 82 h 96"/>
                <a:gd name="T74" fmla="*/ 60 w 106"/>
                <a:gd name="T75" fmla="*/ 86 h 96"/>
                <a:gd name="T76" fmla="*/ 28 w 106"/>
                <a:gd name="T77" fmla="*/ 86 h 96"/>
                <a:gd name="T78" fmla="*/ 28 w 106"/>
                <a:gd name="T79" fmla="*/ 82 h 96"/>
                <a:gd name="T80" fmla="*/ 42 w 106"/>
                <a:gd name="T81" fmla="*/ 80 h 96"/>
                <a:gd name="T82" fmla="*/ 42 w 106"/>
                <a:gd name="T83" fmla="*/ 84 h 96"/>
                <a:gd name="T84" fmla="*/ 28 w 106"/>
                <a:gd name="T85" fmla="*/ 8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6" h="96">
                  <a:moveTo>
                    <a:pt x="6" y="28"/>
                  </a:moveTo>
                  <a:lnTo>
                    <a:pt x="84" y="10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6" y="28"/>
                  </a:lnTo>
                  <a:close/>
                  <a:moveTo>
                    <a:pt x="4" y="16"/>
                  </a:moveTo>
                  <a:lnTo>
                    <a:pt x="78" y="0"/>
                  </a:lnTo>
                  <a:lnTo>
                    <a:pt x="78" y="0"/>
                  </a:lnTo>
                  <a:lnTo>
                    <a:pt x="84" y="0"/>
                  </a:lnTo>
                  <a:lnTo>
                    <a:pt x="86" y="4"/>
                  </a:lnTo>
                  <a:lnTo>
                    <a:pt x="94" y="38"/>
                  </a:lnTo>
                  <a:lnTo>
                    <a:pt x="90" y="38"/>
                  </a:lnTo>
                  <a:lnTo>
                    <a:pt x="86" y="22"/>
                  </a:lnTo>
                  <a:lnTo>
                    <a:pt x="8" y="40"/>
                  </a:lnTo>
                  <a:lnTo>
                    <a:pt x="14" y="62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6" y="64"/>
                  </a:lnTo>
                  <a:lnTo>
                    <a:pt x="16" y="64"/>
                  </a:lnTo>
                  <a:lnTo>
                    <a:pt x="16" y="70"/>
                  </a:lnTo>
                  <a:lnTo>
                    <a:pt x="16" y="70"/>
                  </a:lnTo>
                  <a:lnTo>
                    <a:pt x="16" y="70"/>
                  </a:lnTo>
                  <a:lnTo>
                    <a:pt x="12" y="68"/>
                  </a:lnTo>
                  <a:lnTo>
                    <a:pt x="10" y="6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6"/>
                  </a:lnTo>
                  <a:lnTo>
                    <a:pt x="4" y="16"/>
                  </a:lnTo>
                  <a:close/>
                  <a:moveTo>
                    <a:pt x="24" y="40"/>
                  </a:moveTo>
                  <a:lnTo>
                    <a:pt x="24" y="40"/>
                  </a:lnTo>
                  <a:lnTo>
                    <a:pt x="20" y="42"/>
                  </a:lnTo>
                  <a:lnTo>
                    <a:pt x="18" y="46"/>
                  </a:lnTo>
                  <a:lnTo>
                    <a:pt x="18" y="88"/>
                  </a:lnTo>
                  <a:lnTo>
                    <a:pt x="18" y="88"/>
                  </a:lnTo>
                  <a:lnTo>
                    <a:pt x="20" y="94"/>
                  </a:lnTo>
                  <a:lnTo>
                    <a:pt x="24" y="96"/>
                  </a:lnTo>
                  <a:lnTo>
                    <a:pt x="100" y="96"/>
                  </a:lnTo>
                  <a:lnTo>
                    <a:pt x="100" y="96"/>
                  </a:lnTo>
                  <a:lnTo>
                    <a:pt x="104" y="94"/>
                  </a:lnTo>
                  <a:lnTo>
                    <a:pt x="106" y="88"/>
                  </a:lnTo>
                  <a:lnTo>
                    <a:pt x="106" y="46"/>
                  </a:lnTo>
                  <a:lnTo>
                    <a:pt x="106" y="46"/>
                  </a:lnTo>
                  <a:lnTo>
                    <a:pt x="104" y="42"/>
                  </a:lnTo>
                  <a:lnTo>
                    <a:pt x="100" y="40"/>
                  </a:lnTo>
                  <a:lnTo>
                    <a:pt x="24" y="40"/>
                  </a:lnTo>
                  <a:lnTo>
                    <a:pt x="24" y="40"/>
                  </a:lnTo>
                  <a:close/>
                  <a:moveTo>
                    <a:pt x="98" y="58"/>
                  </a:moveTo>
                  <a:lnTo>
                    <a:pt x="98" y="58"/>
                  </a:lnTo>
                  <a:lnTo>
                    <a:pt x="98" y="50"/>
                  </a:lnTo>
                  <a:lnTo>
                    <a:pt x="98" y="50"/>
                  </a:lnTo>
                  <a:lnTo>
                    <a:pt x="96" y="50"/>
                  </a:lnTo>
                  <a:lnTo>
                    <a:pt x="96" y="50"/>
                  </a:lnTo>
                  <a:lnTo>
                    <a:pt x="78" y="50"/>
                  </a:lnTo>
                  <a:lnTo>
                    <a:pt x="78" y="50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98" y="58"/>
                  </a:lnTo>
                  <a:lnTo>
                    <a:pt x="98" y="58"/>
                  </a:lnTo>
                  <a:close/>
                  <a:moveTo>
                    <a:pt x="84" y="86"/>
                  </a:moveTo>
                  <a:lnTo>
                    <a:pt x="84" y="86"/>
                  </a:lnTo>
                  <a:lnTo>
                    <a:pt x="82" y="84"/>
                  </a:lnTo>
                  <a:lnTo>
                    <a:pt x="82" y="82"/>
                  </a:lnTo>
                  <a:lnTo>
                    <a:pt x="82" y="82"/>
                  </a:lnTo>
                  <a:lnTo>
                    <a:pt x="84" y="80"/>
                  </a:lnTo>
                  <a:lnTo>
                    <a:pt x="96" y="80"/>
                  </a:lnTo>
                  <a:lnTo>
                    <a:pt x="96" y="80"/>
                  </a:lnTo>
                  <a:lnTo>
                    <a:pt x="98" y="82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6" y="86"/>
                  </a:lnTo>
                  <a:lnTo>
                    <a:pt x="84" y="86"/>
                  </a:lnTo>
                  <a:lnTo>
                    <a:pt x="84" y="86"/>
                  </a:lnTo>
                  <a:close/>
                  <a:moveTo>
                    <a:pt x="66" y="86"/>
                  </a:moveTo>
                  <a:lnTo>
                    <a:pt x="66" y="86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64" y="82"/>
                  </a:lnTo>
                  <a:lnTo>
                    <a:pt x="66" y="80"/>
                  </a:lnTo>
                  <a:lnTo>
                    <a:pt x="78" y="80"/>
                  </a:lnTo>
                  <a:lnTo>
                    <a:pt x="78" y="80"/>
                  </a:lnTo>
                  <a:lnTo>
                    <a:pt x="80" y="82"/>
                  </a:lnTo>
                  <a:lnTo>
                    <a:pt x="80" y="84"/>
                  </a:lnTo>
                  <a:lnTo>
                    <a:pt x="80" y="84"/>
                  </a:lnTo>
                  <a:lnTo>
                    <a:pt x="78" y="86"/>
                  </a:lnTo>
                  <a:lnTo>
                    <a:pt x="66" y="86"/>
                  </a:lnTo>
                  <a:lnTo>
                    <a:pt x="66" y="86"/>
                  </a:lnTo>
                  <a:close/>
                  <a:moveTo>
                    <a:pt x="46" y="86"/>
                  </a:moveTo>
                  <a:lnTo>
                    <a:pt x="46" y="86"/>
                  </a:lnTo>
                  <a:lnTo>
                    <a:pt x="46" y="84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6" y="80"/>
                  </a:lnTo>
                  <a:lnTo>
                    <a:pt x="60" y="80"/>
                  </a:lnTo>
                  <a:lnTo>
                    <a:pt x="60" y="80"/>
                  </a:lnTo>
                  <a:lnTo>
                    <a:pt x="60" y="82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0" y="86"/>
                  </a:lnTo>
                  <a:lnTo>
                    <a:pt x="46" y="86"/>
                  </a:lnTo>
                  <a:lnTo>
                    <a:pt x="46" y="86"/>
                  </a:lnTo>
                  <a:close/>
                  <a:moveTo>
                    <a:pt x="28" y="86"/>
                  </a:moveTo>
                  <a:lnTo>
                    <a:pt x="28" y="86"/>
                  </a:lnTo>
                  <a:lnTo>
                    <a:pt x="28" y="84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28" y="80"/>
                  </a:lnTo>
                  <a:lnTo>
                    <a:pt x="42" y="80"/>
                  </a:lnTo>
                  <a:lnTo>
                    <a:pt x="42" y="80"/>
                  </a:lnTo>
                  <a:lnTo>
                    <a:pt x="42" y="8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42" y="86"/>
                  </a:lnTo>
                  <a:lnTo>
                    <a:pt x="28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73"/>
            <p:cNvSpPr>
              <a:spLocks noEditPoints="1"/>
            </p:cNvSpPr>
            <p:nvPr/>
          </p:nvSpPr>
          <p:spPr bwMode="auto">
            <a:xfrm>
              <a:off x="4748213" y="3529013"/>
              <a:ext cx="177800" cy="177800"/>
            </a:xfrm>
            <a:custGeom>
              <a:avLst/>
              <a:gdLst>
                <a:gd name="T0" fmla="*/ 78 w 112"/>
                <a:gd name="T1" fmla="*/ 16 h 112"/>
                <a:gd name="T2" fmla="*/ 90 w 112"/>
                <a:gd name="T3" fmla="*/ 10 h 112"/>
                <a:gd name="T4" fmla="*/ 96 w 112"/>
                <a:gd name="T5" fmla="*/ 36 h 112"/>
                <a:gd name="T6" fmla="*/ 112 w 112"/>
                <a:gd name="T7" fmla="*/ 46 h 112"/>
                <a:gd name="T8" fmla="*/ 112 w 112"/>
                <a:gd name="T9" fmla="*/ 64 h 112"/>
                <a:gd name="T10" fmla="*/ 96 w 112"/>
                <a:gd name="T11" fmla="*/ 76 h 112"/>
                <a:gd name="T12" fmla="*/ 102 w 112"/>
                <a:gd name="T13" fmla="*/ 88 h 112"/>
                <a:gd name="T14" fmla="*/ 78 w 112"/>
                <a:gd name="T15" fmla="*/ 96 h 112"/>
                <a:gd name="T16" fmla="*/ 66 w 112"/>
                <a:gd name="T17" fmla="*/ 112 h 112"/>
                <a:gd name="T18" fmla="*/ 48 w 112"/>
                <a:gd name="T19" fmla="*/ 112 h 112"/>
                <a:gd name="T20" fmla="*/ 36 w 112"/>
                <a:gd name="T21" fmla="*/ 96 h 112"/>
                <a:gd name="T22" fmla="*/ 24 w 112"/>
                <a:gd name="T23" fmla="*/ 102 h 112"/>
                <a:gd name="T24" fmla="*/ 18 w 112"/>
                <a:gd name="T25" fmla="*/ 76 h 112"/>
                <a:gd name="T26" fmla="*/ 0 w 112"/>
                <a:gd name="T27" fmla="*/ 64 h 112"/>
                <a:gd name="T28" fmla="*/ 0 w 112"/>
                <a:gd name="T29" fmla="*/ 46 h 112"/>
                <a:gd name="T30" fmla="*/ 18 w 112"/>
                <a:gd name="T31" fmla="*/ 36 h 112"/>
                <a:gd name="T32" fmla="*/ 10 w 112"/>
                <a:gd name="T33" fmla="*/ 22 h 112"/>
                <a:gd name="T34" fmla="*/ 36 w 112"/>
                <a:gd name="T35" fmla="*/ 16 h 112"/>
                <a:gd name="T36" fmla="*/ 48 w 112"/>
                <a:gd name="T37" fmla="*/ 0 h 112"/>
                <a:gd name="T38" fmla="*/ 66 w 112"/>
                <a:gd name="T39" fmla="*/ 0 h 112"/>
                <a:gd name="T40" fmla="*/ 70 w 112"/>
                <a:gd name="T41" fmla="*/ 14 h 112"/>
                <a:gd name="T42" fmla="*/ 56 w 112"/>
                <a:gd name="T43" fmla="*/ 80 h 112"/>
                <a:gd name="T44" fmla="*/ 74 w 112"/>
                <a:gd name="T45" fmla="*/ 74 h 112"/>
                <a:gd name="T46" fmla="*/ 80 w 112"/>
                <a:gd name="T47" fmla="*/ 56 h 112"/>
                <a:gd name="T48" fmla="*/ 80 w 112"/>
                <a:gd name="T49" fmla="*/ 46 h 112"/>
                <a:gd name="T50" fmla="*/ 66 w 112"/>
                <a:gd name="T51" fmla="*/ 34 h 112"/>
                <a:gd name="T52" fmla="*/ 56 w 112"/>
                <a:gd name="T53" fmla="*/ 32 h 112"/>
                <a:gd name="T54" fmla="*/ 40 w 112"/>
                <a:gd name="T55" fmla="*/ 38 h 112"/>
                <a:gd name="T56" fmla="*/ 32 w 112"/>
                <a:gd name="T57" fmla="*/ 56 h 112"/>
                <a:gd name="T58" fmla="*/ 34 w 112"/>
                <a:gd name="T59" fmla="*/ 66 h 112"/>
                <a:gd name="T60" fmla="*/ 48 w 112"/>
                <a:gd name="T61" fmla="*/ 78 h 112"/>
                <a:gd name="T62" fmla="*/ 56 w 112"/>
                <a:gd name="T63" fmla="*/ 80 h 112"/>
                <a:gd name="T64" fmla="*/ 56 w 112"/>
                <a:gd name="T65" fmla="*/ 44 h 112"/>
                <a:gd name="T66" fmla="*/ 52 w 112"/>
                <a:gd name="T67" fmla="*/ 46 h 112"/>
                <a:gd name="T68" fmla="*/ 46 w 112"/>
                <a:gd name="T69" fmla="*/ 52 h 112"/>
                <a:gd name="T70" fmla="*/ 46 w 112"/>
                <a:gd name="T71" fmla="*/ 56 h 112"/>
                <a:gd name="T72" fmla="*/ 48 w 112"/>
                <a:gd name="T73" fmla="*/ 64 h 112"/>
                <a:gd name="T74" fmla="*/ 56 w 112"/>
                <a:gd name="T75" fmla="*/ 68 h 112"/>
                <a:gd name="T76" fmla="*/ 62 w 112"/>
                <a:gd name="T77" fmla="*/ 66 h 112"/>
                <a:gd name="T78" fmla="*/ 68 w 112"/>
                <a:gd name="T79" fmla="*/ 60 h 112"/>
                <a:gd name="T80" fmla="*/ 68 w 112"/>
                <a:gd name="T81" fmla="*/ 56 h 112"/>
                <a:gd name="T82" fmla="*/ 64 w 112"/>
                <a:gd name="T83" fmla="*/ 48 h 112"/>
                <a:gd name="T84" fmla="*/ 56 w 112"/>
                <a:gd name="T85" fmla="*/ 44 h 112"/>
                <a:gd name="T86" fmla="*/ 56 w 112"/>
                <a:gd name="T87" fmla="*/ 44 h 112"/>
                <a:gd name="T88" fmla="*/ 56 w 112"/>
                <a:gd name="T89" fmla="*/ 24 h 112"/>
                <a:gd name="T90" fmla="*/ 44 w 112"/>
                <a:gd name="T91" fmla="*/ 26 h 112"/>
                <a:gd name="T92" fmla="*/ 28 w 112"/>
                <a:gd name="T93" fmla="*/ 44 h 112"/>
                <a:gd name="T94" fmla="*/ 24 w 112"/>
                <a:gd name="T95" fmla="*/ 56 h 112"/>
                <a:gd name="T96" fmla="*/ 26 w 112"/>
                <a:gd name="T97" fmla="*/ 62 h 112"/>
                <a:gd name="T98" fmla="*/ 34 w 112"/>
                <a:gd name="T99" fmla="*/ 78 h 112"/>
                <a:gd name="T100" fmla="*/ 50 w 112"/>
                <a:gd name="T101" fmla="*/ 88 h 112"/>
                <a:gd name="T102" fmla="*/ 56 w 112"/>
                <a:gd name="T103" fmla="*/ 88 h 112"/>
                <a:gd name="T104" fmla="*/ 70 w 112"/>
                <a:gd name="T105" fmla="*/ 86 h 112"/>
                <a:gd name="T106" fmla="*/ 86 w 112"/>
                <a:gd name="T107" fmla="*/ 68 h 112"/>
                <a:gd name="T108" fmla="*/ 88 w 112"/>
                <a:gd name="T109" fmla="*/ 56 h 112"/>
                <a:gd name="T110" fmla="*/ 88 w 112"/>
                <a:gd name="T111" fmla="*/ 50 h 112"/>
                <a:gd name="T112" fmla="*/ 80 w 112"/>
                <a:gd name="T113" fmla="*/ 34 h 112"/>
                <a:gd name="T114" fmla="*/ 64 w 112"/>
                <a:gd name="T115" fmla="*/ 24 h 112"/>
                <a:gd name="T116" fmla="*/ 56 w 112"/>
                <a:gd name="T117" fmla="*/ 2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2" h="112">
                  <a:moveTo>
                    <a:pt x="70" y="14"/>
                  </a:moveTo>
                  <a:lnTo>
                    <a:pt x="78" y="16"/>
                  </a:lnTo>
                  <a:lnTo>
                    <a:pt x="90" y="10"/>
                  </a:lnTo>
                  <a:lnTo>
                    <a:pt x="90" y="10"/>
                  </a:lnTo>
                  <a:lnTo>
                    <a:pt x="102" y="22"/>
                  </a:lnTo>
                  <a:lnTo>
                    <a:pt x="96" y="36"/>
                  </a:lnTo>
                  <a:lnTo>
                    <a:pt x="98" y="42"/>
                  </a:lnTo>
                  <a:lnTo>
                    <a:pt x="112" y="46"/>
                  </a:lnTo>
                  <a:lnTo>
                    <a:pt x="112" y="46"/>
                  </a:lnTo>
                  <a:lnTo>
                    <a:pt x="112" y="64"/>
                  </a:lnTo>
                  <a:lnTo>
                    <a:pt x="98" y="70"/>
                  </a:lnTo>
                  <a:lnTo>
                    <a:pt x="96" y="76"/>
                  </a:lnTo>
                  <a:lnTo>
                    <a:pt x="102" y="88"/>
                  </a:lnTo>
                  <a:lnTo>
                    <a:pt x="102" y="88"/>
                  </a:lnTo>
                  <a:lnTo>
                    <a:pt x="90" y="102"/>
                  </a:lnTo>
                  <a:lnTo>
                    <a:pt x="78" y="96"/>
                  </a:lnTo>
                  <a:lnTo>
                    <a:pt x="70" y="98"/>
                  </a:lnTo>
                  <a:lnTo>
                    <a:pt x="66" y="112"/>
                  </a:lnTo>
                  <a:lnTo>
                    <a:pt x="66" y="112"/>
                  </a:lnTo>
                  <a:lnTo>
                    <a:pt x="48" y="112"/>
                  </a:lnTo>
                  <a:lnTo>
                    <a:pt x="44" y="98"/>
                  </a:lnTo>
                  <a:lnTo>
                    <a:pt x="36" y="96"/>
                  </a:lnTo>
                  <a:lnTo>
                    <a:pt x="24" y="102"/>
                  </a:lnTo>
                  <a:lnTo>
                    <a:pt x="24" y="102"/>
                  </a:lnTo>
                  <a:lnTo>
                    <a:pt x="10" y="88"/>
                  </a:lnTo>
                  <a:lnTo>
                    <a:pt x="18" y="76"/>
                  </a:lnTo>
                  <a:lnTo>
                    <a:pt x="14" y="7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46"/>
                  </a:lnTo>
                  <a:lnTo>
                    <a:pt x="14" y="42"/>
                  </a:lnTo>
                  <a:lnTo>
                    <a:pt x="18" y="36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24" y="10"/>
                  </a:lnTo>
                  <a:lnTo>
                    <a:pt x="36" y="16"/>
                  </a:lnTo>
                  <a:lnTo>
                    <a:pt x="44" y="14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66" y="0"/>
                  </a:lnTo>
                  <a:lnTo>
                    <a:pt x="70" y="14"/>
                  </a:lnTo>
                  <a:lnTo>
                    <a:pt x="70" y="14"/>
                  </a:lnTo>
                  <a:close/>
                  <a:moveTo>
                    <a:pt x="56" y="80"/>
                  </a:moveTo>
                  <a:lnTo>
                    <a:pt x="56" y="80"/>
                  </a:lnTo>
                  <a:lnTo>
                    <a:pt x="66" y="78"/>
                  </a:lnTo>
                  <a:lnTo>
                    <a:pt x="74" y="74"/>
                  </a:lnTo>
                  <a:lnTo>
                    <a:pt x="78" y="66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46"/>
                  </a:lnTo>
                  <a:lnTo>
                    <a:pt x="74" y="38"/>
                  </a:lnTo>
                  <a:lnTo>
                    <a:pt x="66" y="34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34"/>
                  </a:lnTo>
                  <a:lnTo>
                    <a:pt x="40" y="38"/>
                  </a:lnTo>
                  <a:lnTo>
                    <a:pt x="34" y="46"/>
                  </a:lnTo>
                  <a:lnTo>
                    <a:pt x="32" y="56"/>
                  </a:lnTo>
                  <a:lnTo>
                    <a:pt x="32" y="56"/>
                  </a:lnTo>
                  <a:lnTo>
                    <a:pt x="34" y="66"/>
                  </a:lnTo>
                  <a:lnTo>
                    <a:pt x="40" y="74"/>
                  </a:lnTo>
                  <a:lnTo>
                    <a:pt x="48" y="78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56" y="80"/>
                  </a:lnTo>
                  <a:close/>
                  <a:moveTo>
                    <a:pt x="56" y="44"/>
                  </a:moveTo>
                  <a:lnTo>
                    <a:pt x="56" y="44"/>
                  </a:lnTo>
                  <a:lnTo>
                    <a:pt x="52" y="46"/>
                  </a:lnTo>
                  <a:lnTo>
                    <a:pt x="48" y="48"/>
                  </a:lnTo>
                  <a:lnTo>
                    <a:pt x="46" y="52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46" y="60"/>
                  </a:lnTo>
                  <a:lnTo>
                    <a:pt x="48" y="64"/>
                  </a:lnTo>
                  <a:lnTo>
                    <a:pt x="52" y="66"/>
                  </a:lnTo>
                  <a:lnTo>
                    <a:pt x="56" y="68"/>
                  </a:lnTo>
                  <a:lnTo>
                    <a:pt x="56" y="68"/>
                  </a:lnTo>
                  <a:lnTo>
                    <a:pt x="62" y="66"/>
                  </a:lnTo>
                  <a:lnTo>
                    <a:pt x="64" y="64"/>
                  </a:lnTo>
                  <a:lnTo>
                    <a:pt x="68" y="60"/>
                  </a:lnTo>
                  <a:lnTo>
                    <a:pt x="68" y="56"/>
                  </a:lnTo>
                  <a:lnTo>
                    <a:pt x="68" y="56"/>
                  </a:lnTo>
                  <a:lnTo>
                    <a:pt x="68" y="52"/>
                  </a:lnTo>
                  <a:lnTo>
                    <a:pt x="64" y="48"/>
                  </a:lnTo>
                  <a:lnTo>
                    <a:pt x="62" y="46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4"/>
                  </a:lnTo>
                  <a:close/>
                  <a:moveTo>
                    <a:pt x="56" y="24"/>
                  </a:moveTo>
                  <a:lnTo>
                    <a:pt x="56" y="24"/>
                  </a:lnTo>
                  <a:lnTo>
                    <a:pt x="50" y="24"/>
                  </a:lnTo>
                  <a:lnTo>
                    <a:pt x="44" y="26"/>
                  </a:lnTo>
                  <a:lnTo>
                    <a:pt x="34" y="34"/>
                  </a:lnTo>
                  <a:lnTo>
                    <a:pt x="28" y="44"/>
                  </a:lnTo>
                  <a:lnTo>
                    <a:pt x="26" y="50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6" y="62"/>
                  </a:lnTo>
                  <a:lnTo>
                    <a:pt x="28" y="68"/>
                  </a:lnTo>
                  <a:lnTo>
                    <a:pt x="34" y="78"/>
                  </a:lnTo>
                  <a:lnTo>
                    <a:pt x="44" y="86"/>
                  </a:lnTo>
                  <a:lnTo>
                    <a:pt x="50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64" y="88"/>
                  </a:lnTo>
                  <a:lnTo>
                    <a:pt x="70" y="86"/>
                  </a:lnTo>
                  <a:lnTo>
                    <a:pt x="80" y="78"/>
                  </a:lnTo>
                  <a:lnTo>
                    <a:pt x="86" y="68"/>
                  </a:lnTo>
                  <a:lnTo>
                    <a:pt x="88" y="62"/>
                  </a:lnTo>
                  <a:lnTo>
                    <a:pt x="88" y="56"/>
                  </a:lnTo>
                  <a:lnTo>
                    <a:pt x="88" y="56"/>
                  </a:lnTo>
                  <a:lnTo>
                    <a:pt x="88" y="50"/>
                  </a:lnTo>
                  <a:lnTo>
                    <a:pt x="86" y="44"/>
                  </a:lnTo>
                  <a:lnTo>
                    <a:pt x="80" y="34"/>
                  </a:lnTo>
                  <a:lnTo>
                    <a:pt x="70" y="26"/>
                  </a:lnTo>
                  <a:lnTo>
                    <a:pt x="64" y="24"/>
                  </a:lnTo>
                  <a:lnTo>
                    <a:pt x="56" y="24"/>
                  </a:lnTo>
                  <a:lnTo>
                    <a:pt x="56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74"/>
            <p:cNvSpPr>
              <a:spLocks noEditPoints="1"/>
            </p:cNvSpPr>
            <p:nvPr/>
          </p:nvSpPr>
          <p:spPr bwMode="auto">
            <a:xfrm>
              <a:off x="4637088" y="2541588"/>
              <a:ext cx="136525" cy="149225"/>
            </a:xfrm>
            <a:custGeom>
              <a:avLst/>
              <a:gdLst>
                <a:gd name="T0" fmla="*/ 36 w 86"/>
                <a:gd name="T1" fmla="*/ 94 h 94"/>
                <a:gd name="T2" fmla="*/ 48 w 86"/>
                <a:gd name="T3" fmla="*/ 90 h 94"/>
                <a:gd name="T4" fmla="*/ 50 w 86"/>
                <a:gd name="T5" fmla="*/ 94 h 94"/>
                <a:gd name="T6" fmla="*/ 42 w 86"/>
                <a:gd name="T7" fmla="*/ 18 h 94"/>
                <a:gd name="T8" fmla="*/ 66 w 86"/>
                <a:gd name="T9" fmla="*/ 34 h 94"/>
                <a:gd name="T10" fmla="*/ 64 w 86"/>
                <a:gd name="T11" fmla="*/ 56 h 94"/>
                <a:gd name="T12" fmla="*/ 56 w 86"/>
                <a:gd name="T13" fmla="*/ 72 h 94"/>
                <a:gd name="T14" fmla="*/ 34 w 86"/>
                <a:gd name="T15" fmla="*/ 76 h 94"/>
                <a:gd name="T16" fmla="*/ 26 w 86"/>
                <a:gd name="T17" fmla="*/ 64 h 94"/>
                <a:gd name="T18" fmla="*/ 18 w 86"/>
                <a:gd name="T19" fmla="*/ 48 h 94"/>
                <a:gd name="T20" fmla="*/ 26 w 86"/>
                <a:gd name="T21" fmla="*/ 24 h 94"/>
                <a:gd name="T22" fmla="*/ 42 w 86"/>
                <a:gd name="T23" fmla="*/ 18 h 94"/>
                <a:gd name="T24" fmla="*/ 52 w 86"/>
                <a:gd name="T25" fmla="*/ 66 h 94"/>
                <a:gd name="T26" fmla="*/ 60 w 86"/>
                <a:gd name="T27" fmla="*/ 52 h 94"/>
                <a:gd name="T28" fmla="*/ 58 w 86"/>
                <a:gd name="T29" fmla="*/ 32 h 94"/>
                <a:gd name="T30" fmla="*/ 34 w 86"/>
                <a:gd name="T31" fmla="*/ 28 h 94"/>
                <a:gd name="T32" fmla="*/ 24 w 86"/>
                <a:gd name="T33" fmla="*/ 48 h 94"/>
                <a:gd name="T34" fmla="*/ 34 w 86"/>
                <a:gd name="T35" fmla="*/ 66 h 94"/>
                <a:gd name="T36" fmla="*/ 38 w 86"/>
                <a:gd name="T37" fmla="*/ 70 h 94"/>
                <a:gd name="T38" fmla="*/ 34 w 86"/>
                <a:gd name="T39" fmla="*/ 48 h 94"/>
                <a:gd name="T40" fmla="*/ 36 w 86"/>
                <a:gd name="T41" fmla="*/ 42 h 94"/>
                <a:gd name="T42" fmla="*/ 48 w 86"/>
                <a:gd name="T43" fmla="*/ 40 h 94"/>
                <a:gd name="T44" fmla="*/ 52 w 86"/>
                <a:gd name="T45" fmla="*/ 48 h 94"/>
                <a:gd name="T46" fmla="*/ 48 w 86"/>
                <a:gd name="T47" fmla="*/ 70 h 94"/>
                <a:gd name="T48" fmla="*/ 44 w 86"/>
                <a:gd name="T49" fmla="*/ 70 h 94"/>
                <a:gd name="T50" fmla="*/ 48 w 86"/>
                <a:gd name="T51" fmla="*/ 46 h 94"/>
                <a:gd name="T52" fmla="*/ 42 w 86"/>
                <a:gd name="T53" fmla="*/ 44 h 94"/>
                <a:gd name="T54" fmla="*/ 38 w 86"/>
                <a:gd name="T55" fmla="*/ 46 h 94"/>
                <a:gd name="T56" fmla="*/ 42 w 86"/>
                <a:gd name="T57" fmla="*/ 70 h 94"/>
                <a:gd name="T58" fmla="*/ 34 w 86"/>
                <a:gd name="T59" fmla="*/ 82 h 94"/>
                <a:gd name="T60" fmla="*/ 32 w 86"/>
                <a:gd name="T61" fmla="*/ 78 h 94"/>
                <a:gd name="T62" fmla="*/ 54 w 86"/>
                <a:gd name="T63" fmla="*/ 78 h 94"/>
                <a:gd name="T64" fmla="*/ 52 w 86"/>
                <a:gd name="T65" fmla="*/ 82 h 94"/>
                <a:gd name="T66" fmla="*/ 2 w 86"/>
                <a:gd name="T67" fmla="*/ 46 h 94"/>
                <a:gd name="T68" fmla="*/ 2 w 86"/>
                <a:gd name="T69" fmla="*/ 40 h 94"/>
                <a:gd name="T70" fmla="*/ 12 w 86"/>
                <a:gd name="T71" fmla="*/ 44 h 94"/>
                <a:gd name="T72" fmla="*/ 10 w 86"/>
                <a:gd name="T73" fmla="*/ 46 h 94"/>
                <a:gd name="T74" fmla="*/ 34 w 86"/>
                <a:gd name="T75" fmla="*/ 88 h 94"/>
                <a:gd name="T76" fmla="*/ 50 w 86"/>
                <a:gd name="T77" fmla="*/ 84 h 94"/>
                <a:gd name="T78" fmla="*/ 52 w 86"/>
                <a:gd name="T79" fmla="*/ 88 h 94"/>
                <a:gd name="T80" fmla="*/ 64 w 86"/>
                <a:gd name="T81" fmla="*/ 16 h 94"/>
                <a:gd name="T82" fmla="*/ 68 w 86"/>
                <a:gd name="T83" fmla="*/ 22 h 94"/>
                <a:gd name="T84" fmla="*/ 76 w 86"/>
                <a:gd name="T85" fmla="*/ 14 h 94"/>
                <a:gd name="T86" fmla="*/ 64 w 86"/>
                <a:gd name="T87" fmla="*/ 16 h 94"/>
                <a:gd name="T88" fmla="*/ 76 w 86"/>
                <a:gd name="T89" fmla="*/ 40 h 94"/>
                <a:gd name="T90" fmla="*/ 86 w 86"/>
                <a:gd name="T91" fmla="*/ 44 h 94"/>
                <a:gd name="T92" fmla="*/ 76 w 86"/>
                <a:gd name="T93" fmla="*/ 46 h 94"/>
                <a:gd name="T94" fmla="*/ 76 w 86"/>
                <a:gd name="T95" fmla="*/ 40 h 94"/>
                <a:gd name="T96" fmla="*/ 16 w 86"/>
                <a:gd name="T97" fmla="*/ 22 h 94"/>
                <a:gd name="T98" fmla="*/ 22 w 86"/>
                <a:gd name="T99" fmla="*/ 16 h 94"/>
                <a:gd name="T100" fmla="*/ 16 w 86"/>
                <a:gd name="T101" fmla="*/ 12 h 94"/>
                <a:gd name="T102" fmla="*/ 10 w 86"/>
                <a:gd name="T103" fmla="*/ 14 h 94"/>
                <a:gd name="T104" fmla="*/ 16 w 86"/>
                <a:gd name="T105" fmla="*/ 22 h 94"/>
                <a:gd name="T106" fmla="*/ 38 w 86"/>
                <a:gd name="T107" fmla="*/ 2 h 94"/>
                <a:gd name="T108" fmla="*/ 46 w 86"/>
                <a:gd name="T109" fmla="*/ 0 h 94"/>
                <a:gd name="T110" fmla="*/ 46 w 86"/>
                <a:gd name="T111" fmla="*/ 12 h 94"/>
                <a:gd name="T112" fmla="*/ 38 w 86"/>
                <a:gd name="T113" fmla="*/ 1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6" h="94">
                  <a:moveTo>
                    <a:pt x="48" y="94"/>
                  </a:moveTo>
                  <a:lnTo>
                    <a:pt x="38" y="94"/>
                  </a:lnTo>
                  <a:lnTo>
                    <a:pt x="38" y="94"/>
                  </a:lnTo>
                  <a:lnTo>
                    <a:pt x="36" y="94"/>
                  </a:lnTo>
                  <a:lnTo>
                    <a:pt x="36" y="92"/>
                  </a:lnTo>
                  <a:lnTo>
                    <a:pt x="36" y="90"/>
                  </a:lnTo>
                  <a:lnTo>
                    <a:pt x="38" y="90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50" y="90"/>
                  </a:lnTo>
                  <a:lnTo>
                    <a:pt x="50" y="92"/>
                  </a:lnTo>
                  <a:lnTo>
                    <a:pt x="50" y="94"/>
                  </a:lnTo>
                  <a:lnTo>
                    <a:pt x="48" y="94"/>
                  </a:lnTo>
                  <a:lnTo>
                    <a:pt x="48" y="94"/>
                  </a:lnTo>
                  <a:lnTo>
                    <a:pt x="48" y="94"/>
                  </a:lnTo>
                  <a:close/>
                  <a:moveTo>
                    <a:pt x="42" y="18"/>
                  </a:moveTo>
                  <a:lnTo>
                    <a:pt x="42" y="18"/>
                  </a:lnTo>
                  <a:lnTo>
                    <a:pt x="52" y="20"/>
                  </a:lnTo>
                  <a:lnTo>
                    <a:pt x="60" y="26"/>
                  </a:lnTo>
                  <a:lnTo>
                    <a:pt x="66" y="34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50"/>
                  </a:lnTo>
                  <a:lnTo>
                    <a:pt x="64" y="56"/>
                  </a:lnTo>
                  <a:lnTo>
                    <a:pt x="62" y="60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6" y="72"/>
                  </a:lnTo>
                  <a:lnTo>
                    <a:pt x="54" y="76"/>
                  </a:lnTo>
                  <a:lnTo>
                    <a:pt x="52" y="76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0" y="76"/>
                  </a:lnTo>
                  <a:lnTo>
                    <a:pt x="28" y="72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2" y="58"/>
                  </a:lnTo>
                  <a:lnTo>
                    <a:pt x="20" y="54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4"/>
                  </a:lnTo>
                  <a:lnTo>
                    <a:pt x="18" y="38"/>
                  </a:lnTo>
                  <a:lnTo>
                    <a:pt x="24" y="28"/>
                  </a:lnTo>
                  <a:lnTo>
                    <a:pt x="26" y="24"/>
                  </a:lnTo>
                  <a:lnTo>
                    <a:pt x="32" y="22"/>
                  </a:lnTo>
                  <a:lnTo>
                    <a:pt x="36" y="20"/>
                  </a:lnTo>
                  <a:lnTo>
                    <a:pt x="42" y="18"/>
                  </a:lnTo>
                  <a:lnTo>
                    <a:pt x="42" y="18"/>
                  </a:lnTo>
                  <a:lnTo>
                    <a:pt x="42" y="18"/>
                  </a:lnTo>
                  <a:close/>
                  <a:moveTo>
                    <a:pt x="50" y="70"/>
                  </a:moveTo>
                  <a:lnTo>
                    <a:pt x="50" y="70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4" y="60"/>
                  </a:lnTo>
                  <a:lnTo>
                    <a:pt x="56" y="56"/>
                  </a:lnTo>
                  <a:lnTo>
                    <a:pt x="60" y="5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0"/>
                  </a:lnTo>
                  <a:lnTo>
                    <a:pt x="58" y="32"/>
                  </a:lnTo>
                  <a:lnTo>
                    <a:pt x="50" y="28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34" y="28"/>
                  </a:lnTo>
                  <a:lnTo>
                    <a:pt x="28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6" y="52"/>
                  </a:lnTo>
                  <a:lnTo>
                    <a:pt x="28" y="56"/>
                  </a:lnTo>
                  <a:lnTo>
                    <a:pt x="32" y="60"/>
                  </a:lnTo>
                  <a:lnTo>
                    <a:pt x="34" y="66"/>
                  </a:lnTo>
                  <a:lnTo>
                    <a:pt x="34" y="66"/>
                  </a:lnTo>
                  <a:lnTo>
                    <a:pt x="36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4" y="44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52" y="44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0" y="70"/>
                  </a:lnTo>
                  <a:close/>
                  <a:moveTo>
                    <a:pt x="42" y="70"/>
                  </a:moveTo>
                  <a:lnTo>
                    <a:pt x="44" y="70"/>
                  </a:lnTo>
                  <a:lnTo>
                    <a:pt x="44" y="70"/>
                  </a:lnTo>
                  <a:lnTo>
                    <a:pt x="44" y="58"/>
                  </a:lnTo>
                  <a:lnTo>
                    <a:pt x="44" y="58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2" y="44"/>
                  </a:lnTo>
                  <a:lnTo>
                    <a:pt x="42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42" y="70"/>
                  </a:lnTo>
                  <a:close/>
                  <a:moveTo>
                    <a:pt x="52" y="82"/>
                  </a:moveTo>
                  <a:lnTo>
                    <a:pt x="34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32" y="80"/>
                  </a:lnTo>
                  <a:lnTo>
                    <a:pt x="32" y="78"/>
                  </a:lnTo>
                  <a:lnTo>
                    <a:pt x="34" y="78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4" y="78"/>
                  </a:lnTo>
                  <a:lnTo>
                    <a:pt x="54" y="80"/>
                  </a:lnTo>
                  <a:lnTo>
                    <a:pt x="54" y="82"/>
                  </a:lnTo>
                  <a:lnTo>
                    <a:pt x="52" y="82"/>
                  </a:lnTo>
                  <a:lnTo>
                    <a:pt x="52" y="82"/>
                  </a:lnTo>
                  <a:lnTo>
                    <a:pt x="52" y="82"/>
                  </a:lnTo>
                  <a:close/>
                  <a:moveTo>
                    <a:pt x="10" y="46"/>
                  </a:moveTo>
                  <a:lnTo>
                    <a:pt x="2" y="46"/>
                  </a:lnTo>
                  <a:lnTo>
                    <a:pt x="2" y="46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2" y="44"/>
                  </a:lnTo>
                  <a:lnTo>
                    <a:pt x="12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close/>
                  <a:moveTo>
                    <a:pt x="50" y="88"/>
                  </a:moveTo>
                  <a:lnTo>
                    <a:pt x="36" y="88"/>
                  </a:lnTo>
                  <a:lnTo>
                    <a:pt x="36" y="88"/>
                  </a:lnTo>
                  <a:lnTo>
                    <a:pt x="34" y="88"/>
                  </a:lnTo>
                  <a:lnTo>
                    <a:pt x="32" y="86"/>
                  </a:lnTo>
                  <a:lnTo>
                    <a:pt x="34" y="84"/>
                  </a:lnTo>
                  <a:lnTo>
                    <a:pt x="36" y="84"/>
                  </a:lnTo>
                  <a:lnTo>
                    <a:pt x="50" y="84"/>
                  </a:lnTo>
                  <a:lnTo>
                    <a:pt x="50" y="84"/>
                  </a:lnTo>
                  <a:lnTo>
                    <a:pt x="52" y="84"/>
                  </a:lnTo>
                  <a:lnTo>
                    <a:pt x="52" y="86"/>
                  </a:lnTo>
                  <a:lnTo>
                    <a:pt x="52" y="88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50" y="88"/>
                  </a:lnTo>
                  <a:close/>
                  <a:moveTo>
                    <a:pt x="64" y="16"/>
                  </a:moveTo>
                  <a:lnTo>
                    <a:pt x="64" y="16"/>
                  </a:lnTo>
                  <a:lnTo>
                    <a:pt x="64" y="18"/>
                  </a:lnTo>
                  <a:lnTo>
                    <a:pt x="64" y="22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4" y="16"/>
                  </a:lnTo>
                  <a:lnTo>
                    <a:pt x="74" y="16"/>
                  </a:lnTo>
                  <a:lnTo>
                    <a:pt x="76" y="14"/>
                  </a:lnTo>
                  <a:lnTo>
                    <a:pt x="74" y="12"/>
                  </a:lnTo>
                  <a:lnTo>
                    <a:pt x="72" y="10"/>
                  </a:lnTo>
                  <a:lnTo>
                    <a:pt x="70" y="10"/>
                  </a:lnTo>
                  <a:lnTo>
                    <a:pt x="64" y="16"/>
                  </a:lnTo>
                  <a:lnTo>
                    <a:pt x="64" y="16"/>
                  </a:lnTo>
                  <a:lnTo>
                    <a:pt x="64" y="16"/>
                  </a:lnTo>
                  <a:lnTo>
                    <a:pt x="64" y="16"/>
                  </a:lnTo>
                  <a:close/>
                  <a:moveTo>
                    <a:pt x="76" y="40"/>
                  </a:moveTo>
                  <a:lnTo>
                    <a:pt x="84" y="40"/>
                  </a:lnTo>
                  <a:lnTo>
                    <a:pt x="84" y="40"/>
                  </a:lnTo>
                  <a:lnTo>
                    <a:pt x="86" y="40"/>
                  </a:lnTo>
                  <a:lnTo>
                    <a:pt x="86" y="44"/>
                  </a:lnTo>
                  <a:lnTo>
                    <a:pt x="86" y="46"/>
                  </a:lnTo>
                  <a:lnTo>
                    <a:pt x="84" y="46"/>
                  </a:lnTo>
                  <a:lnTo>
                    <a:pt x="76" y="46"/>
                  </a:lnTo>
                  <a:lnTo>
                    <a:pt x="76" y="46"/>
                  </a:lnTo>
                  <a:lnTo>
                    <a:pt x="74" y="46"/>
                  </a:lnTo>
                  <a:lnTo>
                    <a:pt x="74" y="44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0"/>
                  </a:lnTo>
                  <a:close/>
                  <a:moveTo>
                    <a:pt x="16" y="22"/>
                  </a:moveTo>
                  <a:lnTo>
                    <a:pt x="16" y="22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2" y="18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0"/>
                  </a:lnTo>
                  <a:lnTo>
                    <a:pt x="12" y="12"/>
                  </a:lnTo>
                  <a:lnTo>
                    <a:pt x="10" y="14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2"/>
                  </a:lnTo>
                  <a:close/>
                  <a:moveTo>
                    <a:pt x="38" y="10"/>
                  </a:moveTo>
                  <a:lnTo>
                    <a:pt x="38" y="2"/>
                  </a:lnTo>
                  <a:lnTo>
                    <a:pt x="38" y="2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2"/>
                  </a:lnTo>
                  <a:lnTo>
                    <a:pt x="42" y="12"/>
                  </a:lnTo>
                  <a:lnTo>
                    <a:pt x="40" y="12"/>
                  </a:lnTo>
                  <a:lnTo>
                    <a:pt x="38" y="10"/>
                  </a:lnTo>
                  <a:lnTo>
                    <a:pt x="3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75"/>
            <p:cNvSpPr>
              <a:spLocks noEditPoints="1"/>
            </p:cNvSpPr>
            <p:nvPr/>
          </p:nvSpPr>
          <p:spPr bwMode="auto">
            <a:xfrm>
              <a:off x="3811588" y="3455988"/>
              <a:ext cx="82550" cy="104775"/>
            </a:xfrm>
            <a:custGeom>
              <a:avLst/>
              <a:gdLst>
                <a:gd name="T0" fmla="*/ 0 w 52"/>
                <a:gd name="T1" fmla="*/ 0 h 66"/>
                <a:gd name="T2" fmla="*/ 8 w 52"/>
                <a:gd name="T3" fmla="*/ 34 h 66"/>
                <a:gd name="T4" fmla="*/ 16 w 52"/>
                <a:gd name="T5" fmla="*/ 40 h 66"/>
                <a:gd name="T6" fmla="*/ 20 w 52"/>
                <a:gd name="T7" fmla="*/ 42 h 66"/>
                <a:gd name="T8" fmla="*/ 22 w 52"/>
                <a:gd name="T9" fmla="*/ 52 h 66"/>
                <a:gd name="T10" fmla="*/ 10 w 52"/>
                <a:gd name="T11" fmla="*/ 56 h 66"/>
                <a:gd name="T12" fmla="*/ 34 w 52"/>
                <a:gd name="T13" fmla="*/ 54 h 66"/>
                <a:gd name="T14" fmla="*/ 30 w 52"/>
                <a:gd name="T15" fmla="*/ 52 h 66"/>
                <a:gd name="T16" fmla="*/ 30 w 52"/>
                <a:gd name="T17" fmla="*/ 42 h 66"/>
                <a:gd name="T18" fmla="*/ 36 w 52"/>
                <a:gd name="T19" fmla="*/ 40 h 66"/>
                <a:gd name="T20" fmla="*/ 44 w 52"/>
                <a:gd name="T21" fmla="*/ 34 h 66"/>
                <a:gd name="T22" fmla="*/ 52 w 52"/>
                <a:gd name="T23" fmla="*/ 0 h 66"/>
                <a:gd name="T24" fmla="*/ 0 w 52"/>
                <a:gd name="T25" fmla="*/ 0 h 66"/>
                <a:gd name="T26" fmla="*/ 0 w 52"/>
                <a:gd name="T27" fmla="*/ 0 h 66"/>
                <a:gd name="T28" fmla="*/ 46 w 52"/>
                <a:gd name="T29" fmla="*/ 66 h 66"/>
                <a:gd name="T30" fmla="*/ 6 w 52"/>
                <a:gd name="T31" fmla="*/ 58 h 66"/>
                <a:gd name="T32" fmla="*/ 6 w 52"/>
                <a:gd name="T33" fmla="*/ 66 h 66"/>
                <a:gd name="T34" fmla="*/ 10 w 52"/>
                <a:gd name="T35" fmla="*/ 4 h 66"/>
                <a:gd name="T36" fmla="*/ 10 w 52"/>
                <a:gd name="T37" fmla="*/ 12 h 66"/>
                <a:gd name="T38" fmla="*/ 14 w 52"/>
                <a:gd name="T39" fmla="*/ 32 h 66"/>
                <a:gd name="T40" fmla="*/ 16 w 52"/>
                <a:gd name="T41" fmla="*/ 36 h 66"/>
                <a:gd name="T42" fmla="*/ 8 w 52"/>
                <a:gd name="T43" fmla="*/ 26 h 66"/>
                <a:gd name="T44" fmla="*/ 4 w 52"/>
                <a:gd name="T45" fmla="*/ 12 h 66"/>
                <a:gd name="T46" fmla="*/ 10 w 52"/>
                <a:gd name="T47" fmla="*/ 4 h 66"/>
                <a:gd name="T48" fmla="*/ 36 w 52"/>
                <a:gd name="T49" fmla="*/ 36 h 66"/>
                <a:gd name="T50" fmla="*/ 38 w 52"/>
                <a:gd name="T51" fmla="*/ 32 h 66"/>
                <a:gd name="T52" fmla="*/ 40 w 52"/>
                <a:gd name="T53" fmla="*/ 12 h 66"/>
                <a:gd name="T54" fmla="*/ 42 w 52"/>
                <a:gd name="T55" fmla="*/ 4 h 66"/>
                <a:gd name="T56" fmla="*/ 48 w 52"/>
                <a:gd name="T57" fmla="*/ 4 h 66"/>
                <a:gd name="T58" fmla="*/ 48 w 52"/>
                <a:gd name="T59" fmla="*/ 12 h 66"/>
                <a:gd name="T60" fmla="*/ 42 w 52"/>
                <a:gd name="T61" fmla="*/ 30 h 66"/>
                <a:gd name="T62" fmla="*/ 38 w 52"/>
                <a:gd name="T63" fmla="*/ 34 h 66"/>
                <a:gd name="T64" fmla="*/ 36 w 52"/>
                <a:gd name="T65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2" h="66">
                  <a:moveTo>
                    <a:pt x="0" y="0"/>
                  </a:moveTo>
                  <a:lnTo>
                    <a:pt x="0" y="0"/>
                  </a:lnTo>
                  <a:lnTo>
                    <a:pt x="4" y="24"/>
                  </a:lnTo>
                  <a:lnTo>
                    <a:pt x="8" y="34"/>
                  </a:lnTo>
                  <a:lnTo>
                    <a:pt x="12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20" y="42"/>
                  </a:lnTo>
                  <a:lnTo>
                    <a:pt x="22" y="48"/>
                  </a:lnTo>
                  <a:lnTo>
                    <a:pt x="22" y="52"/>
                  </a:lnTo>
                  <a:lnTo>
                    <a:pt x="18" y="54"/>
                  </a:lnTo>
                  <a:lnTo>
                    <a:pt x="10" y="56"/>
                  </a:lnTo>
                  <a:lnTo>
                    <a:pt x="42" y="56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30" y="52"/>
                  </a:lnTo>
                  <a:lnTo>
                    <a:pt x="30" y="48"/>
                  </a:lnTo>
                  <a:lnTo>
                    <a:pt x="30" y="42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40" y="38"/>
                  </a:lnTo>
                  <a:lnTo>
                    <a:pt x="44" y="34"/>
                  </a:lnTo>
                  <a:lnTo>
                    <a:pt x="48" y="24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6" y="66"/>
                  </a:moveTo>
                  <a:lnTo>
                    <a:pt x="46" y="66"/>
                  </a:lnTo>
                  <a:lnTo>
                    <a:pt x="46" y="58"/>
                  </a:lnTo>
                  <a:lnTo>
                    <a:pt x="6" y="58"/>
                  </a:lnTo>
                  <a:lnTo>
                    <a:pt x="6" y="66"/>
                  </a:lnTo>
                  <a:lnTo>
                    <a:pt x="6" y="66"/>
                  </a:lnTo>
                  <a:close/>
                  <a:moveTo>
                    <a:pt x="10" y="4"/>
                  </a:moveTo>
                  <a:lnTo>
                    <a:pt x="10" y="4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2" y="24"/>
                  </a:lnTo>
                  <a:lnTo>
                    <a:pt x="14" y="32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0" y="32"/>
                  </a:lnTo>
                  <a:lnTo>
                    <a:pt x="8" y="2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4"/>
                  </a:lnTo>
                  <a:lnTo>
                    <a:pt x="10" y="4"/>
                  </a:lnTo>
                  <a:lnTo>
                    <a:pt x="10" y="4"/>
                  </a:lnTo>
                  <a:close/>
                  <a:moveTo>
                    <a:pt x="36" y="36"/>
                  </a:moveTo>
                  <a:lnTo>
                    <a:pt x="36" y="36"/>
                  </a:lnTo>
                  <a:lnTo>
                    <a:pt x="38" y="32"/>
                  </a:lnTo>
                  <a:lnTo>
                    <a:pt x="40" y="24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4" y="24"/>
                  </a:lnTo>
                  <a:lnTo>
                    <a:pt x="42" y="30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6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76"/>
            <p:cNvSpPr>
              <a:spLocks noEditPoints="1"/>
            </p:cNvSpPr>
            <p:nvPr/>
          </p:nvSpPr>
          <p:spPr bwMode="auto">
            <a:xfrm>
              <a:off x="4221163" y="2563813"/>
              <a:ext cx="101600" cy="101600"/>
            </a:xfrm>
            <a:custGeom>
              <a:avLst/>
              <a:gdLst>
                <a:gd name="T0" fmla="*/ 44 w 64"/>
                <a:gd name="T1" fmla="*/ 20 h 64"/>
                <a:gd name="T2" fmla="*/ 42 w 64"/>
                <a:gd name="T3" fmla="*/ 12 h 64"/>
                <a:gd name="T4" fmla="*/ 52 w 64"/>
                <a:gd name="T5" fmla="*/ 2 h 64"/>
                <a:gd name="T6" fmla="*/ 50 w 64"/>
                <a:gd name="T7" fmla="*/ 0 h 64"/>
                <a:gd name="T8" fmla="*/ 40 w 64"/>
                <a:gd name="T9" fmla="*/ 2 h 64"/>
                <a:gd name="T10" fmla="*/ 30 w 64"/>
                <a:gd name="T11" fmla="*/ 10 h 64"/>
                <a:gd name="T12" fmla="*/ 28 w 64"/>
                <a:gd name="T13" fmla="*/ 16 h 64"/>
                <a:gd name="T14" fmla="*/ 30 w 64"/>
                <a:gd name="T15" fmla="*/ 22 h 64"/>
                <a:gd name="T16" fmla="*/ 2 w 64"/>
                <a:gd name="T17" fmla="*/ 50 h 64"/>
                <a:gd name="T18" fmla="*/ 0 w 64"/>
                <a:gd name="T19" fmla="*/ 52 h 64"/>
                <a:gd name="T20" fmla="*/ 2 w 64"/>
                <a:gd name="T21" fmla="*/ 60 h 64"/>
                <a:gd name="T22" fmla="*/ 10 w 64"/>
                <a:gd name="T23" fmla="*/ 64 h 64"/>
                <a:gd name="T24" fmla="*/ 14 w 64"/>
                <a:gd name="T25" fmla="*/ 62 h 64"/>
                <a:gd name="T26" fmla="*/ 42 w 64"/>
                <a:gd name="T27" fmla="*/ 34 h 64"/>
                <a:gd name="T28" fmla="*/ 48 w 64"/>
                <a:gd name="T29" fmla="*/ 36 h 64"/>
                <a:gd name="T30" fmla="*/ 54 w 64"/>
                <a:gd name="T31" fmla="*/ 36 h 64"/>
                <a:gd name="T32" fmla="*/ 62 w 64"/>
                <a:gd name="T33" fmla="*/ 24 h 64"/>
                <a:gd name="T34" fmla="*/ 64 w 64"/>
                <a:gd name="T35" fmla="*/ 14 h 64"/>
                <a:gd name="T36" fmla="*/ 54 w 64"/>
                <a:gd name="T37" fmla="*/ 22 h 64"/>
                <a:gd name="T38" fmla="*/ 52 w 64"/>
                <a:gd name="T39" fmla="*/ 24 h 64"/>
                <a:gd name="T40" fmla="*/ 44 w 64"/>
                <a:gd name="T41" fmla="*/ 20 h 64"/>
                <a:gd name="T42" fmla="*/ 44 w 64"/>
                <a:gd name="T43" fmla="*/ 20 h 64"/>
                <a:gd name="T44" fmla="*/ 62 w 64"/>
                <a:gd name="T45" fmla="*/ 54 h 64"/>
                <a:gd name="T46" fmla="*/ 58 w 64"/>
                <a:gd name="T47" fmla="*/ 60 h 64"/>
                <a:gd name="T48" fmla="*/ 52 w 64"/>
                <a:gd name="T49" fmla="*/ 64 h 64"/>
                <a:gd name="T50" fmla="*/ 48 w 64"/>
                <a:gd name="T51" fmla="*/ 64 h 64"/>
                <a:gd name="T52" fmla="*/ 44 w 64"/>
                <a:gd name="T53" fmla="*/ 62 h 64"/>
                <a:gd name="T54" fmla="*/ 44 w 64"/>
                <a:gd name="T55" fmla="*/ 62 h 64"/>
                <a:gd name="T56" fmla="*/ 34 w 64"/>
                <a:gd name="T57" fmla="*/ 46 h 64"/>
                <a:gd name="T58" fmla="*/ 48 w 64"/>
                <a:gd name="T59" fmla="*/ 60 h 64"/>
                <a:gd name="T60" fmla="*/ 50 w 64"/>
                <a:gd name="T61" fmla="*/ 62 h 64"/>
                <a:gd name="T62" fmla="*/ 50 w 64"/>
                <a:gd name="T63" fmla="*/ 62 h 64"/>
                <a:gd name="T64" fmla="*/ 42 w 64"/>
                <a:gd name="T65" fmla="*/ 38 h 64"/>
                <a:gd name="T66" fmla="*/ 44 w 64"/>
                <a:gd name="T67" fmla="*/ 40 h 64"/>
                <a:gd name="T68" fmla="*/ 58 w 64"/>
                <a:gd name="T69" fmla="*/ 54 h 64"/>
                <a:gd name="T70" fmla="*/ 60 w 64"/>
                <a:gd name="T71" fmla="*/ 52 h 64"/>
                <a:gd name="T72" fmla="*/ 60 w 64"/>
                <a:gd name="T73" fmla="*/ 50 h 64"/>
                <a:gd name="T74" fmla="*/ 50 w 64"/>
                <a:gd name="T75" fmla="*/ 40 h 64"/>
                <a:gd name="T76" fmla="*/ 54 w 64"/>
                <a:gd name="T77" fmla="*/ 38 h 64"/>
                <a:gd name="T78" fmla="*/ 62 w 64"/>
                <a:gd name="T79" fmla="*/ 46 h 64"/>
                <a:gd name="T80" fmla="*/ 64 w 64"/>
                <a:gd name="T81" fmla="*/ 50 h 64"/>
                <a:gd name="T82" fmla="*/ 62 w 64"/>
                <a:gd name="T83" fmla="*/ 54 h 64"/>
                <a:gd name="T84" fmla="*/ 22 w 64"/>
                <a:gd name="T85" fmla="*/ 26 h 64"/>
                <a:gd name="T86" fmla="*/ 10 w 64"/>
                <a:gd name="T87" fmla="*/ 16 h 64"/>
                <a:gd name="T88" fmla="*/ 6 w 64"/>
                <a:gd name="T89" fmla="*/ 0 h 64"/>
                <a:gd name="T90" fmla="*/ 16 w 64"/>
                <a:gd name="T91" fmla="*/ 14 h 64"/>
                <a:gd name="T92" fmla="*/ 24 w 64"/>
                <a:gd name="T93" fmla="*/ 22 h 64"/>
                <a:gd name="T94" fmla="*/ 22 w 64"/>
                <a:gd name="T95" fmla="*/ 26 h 64"/>
                <a:gd name="T96" fmla="*/ 6 w 64"/>
                <a:gd name="T97" fmla="*/ 58 h 64"/>
                <a:gd name="T98" fmla="*/ 6 w 64"/>
                <a:gd name="T99" fmla="*/ 48 h 64"/>
                <a:gd name="T100" fmla="*/ 10 w 64"/>
                <a:gd name="T101" fmla="*/ 46 h 64"/>
                <a:gd name="T102" fmla="*/ 16 w 64"/>
                <a:gd name="T103" fmla="*/ 48 h 64"/>
                <a:gd name="T104" fmla="*/ 16 w 64"/>
                <a:gd name="T105" fmla="*/ 58 h 64"/>
                <a:gd name="T106" fmla="*/ 10 w 64"/>
                <a:gd name="T107" fmla="*/ 60 h 64"/>
                <a:gd name="T108" fmla="*/ 6 w 64"/>
                <a:gd name="T109" fmla="*/ 5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4" h="64">
                  <a:moveTo>
                    <a:pt x="44" y="20"/>
                  </a:moveTo>
                  <a:lnTo>
                    <a:pt x="44" y="20"/>
                  </a:lnTo>
                  <a:lnTo>
                    <a:pt x="42" y="14"/>
                  </a:lnTo>
                  <a:lnTo>
                    <a:pt x="42" y="12"/>
                  </a:lnTo>
                  <a:lnTo>
                    <a:pt x="42" y="10"/>
                  </a:lnTo>
                  <a:lnTo>
                    <a:pt x="52" y="2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46" y="0"/>
                  </a:lnTo>
                  <a:lnTo>
                    <a:pt x="40" y="2"/>
                  </a:lnTo>
                  <a:lnTo>
                    <a:pt x="34" y="6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8" y="16"/>
                  </a:lnTo>
                  <a:lnTo>
                    <a:pt x="28" y="18"/>
                  </a:lnTo>
                  <a:lnTo>
                    <a:pt x="30" y="22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6"/>
                  </a:lnTo>
                  <a:lnTo>
                    <a:pt x="2" y="60"/>
                  </a:lnTo>
                  <a:lnTo>
                    <a:pt x="6" y="64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14" y="62"/>
                  </a:lnTo>
                  <a:lnTo>
                    <a:pt x="42" y="34"/>
                  </a:lnTo>
                  <a:lnTo>
                    <a:pt x="42" y="34"/>
                  </a:lnTo>
                  <a:lnTo>
                    <a:pt x="46" y="36"/>
                  </a:lnTo>
                  <a:lnTo>
                    <a:pt x="48" y="36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8" y="30"/>
                  </a:lnTo>
                  <a:lnTo>
                    <a:pt x="62" y="24"/>
                  </a:lnTo>
                  <a:lnTo>
                    <a:pt x="64" y="20"/>
                  </a:lnTo>
                  <a:lnTo>
                    <a:pt x="64" y="14"/>
                  </a:lnTo>
                  <a:lnTo>
                    <a:pt x="62" y="14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2" y="24"/>
                  </a:lnTo>
                  <a:lnTo>
                    <a:pt x="50" y="22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44" y="20"/>
                  </a:lnTo>
                  <a:close/>
                  <a:moveTo>
                    <a:pt x="62" y="54"/>
                  </a:moveTo>
                  <a:lnTo>
                    <a:pt x="62" y="54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2" y="64"/>
                  </a:lnTo>
                  <a:lnTo>
                    <a:pt x="52" y="64"/>
                  </a:lnTo>
                  <a:lnTo>
                    <a:pt x="48" y="64"/>
                  </a:lnTo>
                  <a:lnTo>
                    <a:pt x="48" y="64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32" y="50"/>
                  </a:lnTo>
                  <a:lnTo>
                    <a:pt x="34" y="46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50" y="62"/>
                  </a:lnTo>
                  <a:lnTo>
                    <a:pt x="50" y="62"/>
                  </a:lnTo>
                  <a:lnTo>
                    <a:pt x="50" y="62"/>
                  </a:lnTo>
                  <a:lnTo>
                    <a:pt x="36" y="46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4" y="40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0" y="50"/>
                  </a:lnTo>
                  <a:lnTo>
                    <a:pt x="60" y="50"/>
                  </a:lnTo>
                  <a:lnTo>
                    <a:pt x="60" y="48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54" y="38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4" y="50"/>
                  </a:lnTo>
                  <a:lnTo>
                    <a:pt x="64" y="50"/>
                  </a:lnTo>
                  <a:lnTo>
                    <a:pt x="62" y="54"/>
                  </a:lnTo>
                  <a:lnTo>
                    <a:pt x="62" y="54"/>
                  </a:lnTo>
                  <a:lnTo>
                    <a:pt x="62" y="54"/>
                  </a:lnTo>
                  <a:close/>
                  <a:moveTo>
                    <a:pt x="22" y="26"/>
                  </a:moveTo>
                  <a:lnTo>
                    <a:pt x="14" y="16"/>
                  </a:lnTo>
                  <a:lnTo>
                    <a:pt x="10" y="1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6" y="10"/>
                  </a:lnTo>
                  <a:lnTo>
                    <a:pt x="16" y="14"/>
                  </a:lnTo>
                  <a:lnTo>
                    <a:pt x="22" y="18"/>
                  </a:lnTo>
                  <a:lnTo>
                    <a:pt x="24" y="22"/>
                  </a:lnTo>
                  <a:lnTo>
                    <a:pt x="22" y="26"/>
                  </a:lnTo>
                  <a:lnTo>
                    <a:pt x="22" y="26"/>
                  </a:lnTo>
                  <a:close/>
                  <a:moveTo>
                    <a:pt x="6" y="58"/>
                  </a:moveTo>
                  <a:lnTo>
                    <a:pt x="6" y="58"/>
                  </a:lnTo>
                  <a:lnTo>
                    <a:pt x="4" y="52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10" y="46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8" y="54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0" y="60"/>
                  </a:lnTo>
                  <a:lnTo>
                    <a:pt x="6" y="58"/>
                  </a:lnTo>
                  <a:lnTo>
                    <a:pt x="6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77"/>
            <p:cNvSpPr>
              <a:spLocks noEditPoints="1"/>
            </p:cNvSpPr>
            <p:nvPr/>
          </p:nvSpPr>
          <p:spPr bwMode="auto">
            <a:xfrm>
              <a:off x="5005388" y="3382963"/>
              <a:ext cx="88900" cy="98425"/>
            </a:xfrm>
            <a:custGeom>
              <a:avLst/>
              <a:gdLst>
                <a:gd name="T0" fmla="*/ 42 w 56"/>
                <a:gd name="T1" fmla="*/ 18 h 62"/>
                <a:gd name="T2" fmla="*/ 44 w 56"/>
                <a:gd name="T3" fmla="*/ 16 h 62"/>
                <a:gd name="T4" fmla="*/ 46 w 56"/>
                <a:gd name="T5" fmla="*/ 18 h 62"/>
                <a:gd name="T6" fmla="*/ 46 w 56"/>
                <a:gd name="T7" fmla="*/ 20 h 62"/>
                <a:gd name="T8" fmla="*/ 24 w 56"/>
                <a:gd name="T9" fmla="*/ 26 h 62"/>
                <a:gd name="T10" fmla="*/ 12 w 56"/>
                <a:gd name="T11" fmla="*/ 38 h 62"/>
                <a:gd name="T12" fmla="*/ 10 w 56"/>
                <a:gd name="T13" fmla="*/ 40 h 62"/>
                <a:gd name="T14" fmla="*/ 10 w 56"/>
                <a:gd name="T15" fmla="*/ 38 h 62"/>
                <a:gd name="T16" fmla="*/ 10 w 56"/>
                <a:gd name="T17" fmla="*/ 36 h 62"/>
                <a:gd name="T18" fmla="*/ 24 w 56"/>
                <a:gd name="T19" fmla="*/ 22 h 62"/>
                <a:gd name="T20" fmla="*/ 32 w 56"/>
                <a:gd name="T21" fmla="*/ 28 h 62"/>
                <a:gd name="T22" fmla="*/ 12 w 56"/>
                <a:gd name="T23" fmla="*/ 58 h 62"/>
                <a:gd name="T24" fmla="*/ 12 w 56"/>
                <a:gd name="T25" fmla="*/ 60 h 62"/>
                <a:gd name="T26" fmla="*/ 14 w 56"/>
                <a:gd name="T27" fmla="*/ 62 h 62"/>
                <a:gd name="T28" fmla="*/ 24 w 56"/>
                <a:gd name="T29" fmla="*/ 50 h 62"/>
                <a:gd name="T30" fmla="*/ 20 w 56"/>
                <a:gd name="T31" fmla="*/ 50 h 62"/>
                <a:gd name="T32" fmla="*/ 42 w 56"/>
                <a:gd name="T33" fmla="*/ 58 h 62"/>
                <a:gd name="T34" fmla="*/ 44 w 56"/>
                <a:gd name="T35" fmla="*/ 60 h 62"/>
                <a:gd name="T36" fmla="*/ 42 w 56"/>
                <a:gd name="T37" fmla="*/ 62 h 62"/>
                <a:gd name="T38" fmla="*/ 30 w 56"/>
                <a:gd name="T39" fmla="*/ 50 h 62"/>
                <a:gd name="T40" fmla="*/ 36 w 56"/>
                <a:gd name="T41" fmla="*/ 50 h 62"/>
                <a:gd name="T42" fmla="*/ 26 w 56"/>
                <a:gd name="T43" fmla="*/ 60 h 62"/>
                <a:gd name="T44" fmla="*/ 26 w 56"/>
                <a:gd name="T45" fmla="*/ 60 h 62"/>
                <a:gd name="T46" fmla="*/ 28 w 56"/>
                <a:gd name="T47" fmla="*/ 60 h 62"/>
                <a:gd name="T48" fmla="*/ 30 w 56"/>
                <a:gd name="T49" fmla="*/ 50 h 62"/>
                <a:gd name="T50" fmla="*/ 26 w 56"/>
                <a:gd name="T51" fmla="*/ 50 h 62"/>
                <a:gd name="T52" fmla="*/ 26 w 56"/>
                <a:gd name="T53" fmla="*/ 2 h 62"/>
                <a:gd name="T54" fmla="*/ 26 w 56"/>
                <a:gd name="T55" fmla="*/ 0 h 62"/>
                <a:gd name="T56" fmla="*/ 28 w 56"/>
                <a:gd name="T57" fmla="*/ 0 h 62"/>
                <a:gd name="T58" fmla="*/ 30 w 56"/>
                <a:gd name="T59" fmla="*/ 4 h 62"/>
                <a:gd name="T60" fmla="*/ 26 w 56"/>
                <a:gd name="T61" fmla="*/ 4 h 62"/>
                <a:gd name="T62" fmla="*/ 0 w 56"/>
                <a:gd name="T63" fmla="*/ 12 h 62"/>
                <a:gd name="T64" fmla="*/ 0 w 56"/>
                <a:gd name="T65" fmla="*/ 44 h 62"/>
                <a:gd name="T66" fmla="*/ 2 w 56"/>
                <a:gd name="T67" fmla="*/ 48 h 62"/>
                <a:gd name="T68" fmla="*/ 4 w 56"/>
                <a:gd name="T69" fmla="*/ 48 h 62"/>
                <a:gd name="T70" fmla="*/ 50 w 56"/>
                <a:gd name="T71" fmla="*/ 48 h 62"/>
                <a:gd name="T72" fmla="*/ 54 w 56"/>
                <a:gd name="T73" fmla="*/ 48 h 62"/>
                <a:gd name="T74" fmla="*/ 54 w 56"/>
                <a:gd name="T75" fmla="*/ 12 h 62"/>
                <a:gd name="T76" fmla="*/ 56 w 56"/>
                <a:gd name="T77" fmla="*/ 10 h 62"/>
                <a:gd name="T78" fmla="*/ 56 w 56"/>
                <a:gd name="T79" fmla="*/ 6 h 62"/>
                <a:gd name="T80" fmla="*/ 54 w 56"/>
                <a:gd name="T81" fmla="*/ 6 h 62"/>
                <a:gd name="T82" fmla="*/ 0 w 56"/>
                <a:gd name="T83" fmla="*/ 6 h 62"/>
                <a:gd name="T84" fmla="*/ 0 w 56"/>
                <a:gd name="T85" fmla="*/ 10 h 62"/>
                <a:gd name="T86" fmla="*/ 0 w 56"/>
                <a:gd name="T87" fmla="*/ 12 h 62"/>
                <a:gd name="T88" fmla="*/ 50 w 56"/>
                <a:gd name="T89" fmla="*/ 46 h 62"/>
                <a:gd name="T90" fmla="*/ 52 w 56"/>
                <a:gd name="T91" fmla="*/ 46 h 62"/>
                <a:gd name="T92" fmla="*/ 52 w 56"/>
                <a:gd name="T93" fmla="*/ 44 h 62"/>
                <a:gd name="T94" fmla="*/ 2 w 56"/>
                <a:gd name="T95" fmla="*/ 12 h 62"/>
                <a:gd name="T96" fmla="*/ 2 w 56"/>
                <a:gd name="T97" fmla="*/ 44 h 62"/>
                <a:gd name="T98" fmla="*/ 4 w 56"/>
                <a:gd name="T99" fmla="*/ 46 h 62"/>
                <a:gd name="T100" fmla="*/ 6 w 56"/>
                <a:gd name="T101" fmla="*/ 46 h 62"/>
                <a:gd name="T102" fmla="*/ 50 w 56"/>
                <a:gd name="T103" fmla="*/ 4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" h="62">
                  <a:moveTo>
                    <a:pt x="32" y="28"/>
                  </a:moveTo>
                  <a:lnTo>
                    <a:pt x="42" y="18"/>
                  </a:lnTo>
                  <a:lnTo>
                    <a:pt x="42" y="18"/>
                  </a:lnTo>
                  <a:lnTo>
                    <a:pt x="44" y="16"/>
                  </a:lnTo>
                  <a:lnTo>
                    <a:pt x="46" y="18"/>
                  </a:lnTo>
                  <a:lnTo>
                    <a:pt x="46" y="18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32" y="3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0" y="40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32" y="28"/>
                  </a:lnTo>
                  <a:lnTo>
                    <a:pt x="32" y="28"/>
                  </a:lnTo>
                  <a:close/>
                  <a:moveTo>
                    <a:pt x="20" y="50"/>
                  </a:moveTo>
                  <a:lnTo>
                    <a:pt x="12" y="58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4" y="62"/>
                  </a:lnTo>
                  <a:lnTo>
                    <a:pt x="14" y="60"/>
                  </a:lnTo>
                  <a:lnTo>
                    <a:pt x="24" y="50"/>
                  </a:lnTo>
                  <a:lnTo>
                    <a:pt x="20" y="50"/>
                  </a:lnTo>
                  <a:lnTo>
                    <a:pt x="20" y="50"/>
                  </a:lnTo>
                  <a:close/>
                  <a:moveTo>
                    <a:pt x="36" y="50"/>
                  </a:moveTo>
                  <a:lnTo>
                    <a:pt x="42" y="58"/>
                  </a:lnTo>
                  <a:lnTo>
                    <a:pt x="42" y="58"/>
                  </a:lnTo>
                  <a:lnTo>
                    <a:pt x="44" y="60"/>
                  </a:lnTo>
                  <a:lnTo>
                    <a:pt x="42" y="60"/>
                  </a:lnTo>
                  <a:lnTo>
                    <a:pt x="42" y="62"/>
                  </a:lnTo>
                  <a:lnTo>
                    <a:pt x="40" y="60"/>
                  </a:lnTo>
                  <a:lnTo>
                    <a:pt x="30" y="50"/>
                  </a:lnTo>
                  <a:lnTo>
                    <a:pt x="36" y="50"/>
                  </a:lnTo>
                  <a:lnTo>
                    <a:pt x="36" y="50"/>
                  </a:lnTo>
                  <a:close/>
                  <a:moveTo>
                    <a:pt x="26" y="50"/>
                  </a:moveTo>
                  <a:lnTo>
                    <a:pt x="26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8" y="62"/>
                  </a:lnTo>
                  <a:lnTo>
                    <a:pt x="28" y="60"/>
                  </a:lnTo>
                  <a:lnTo>
                    <a:pt x="30" y="60"/>
                  </a:lnTo>
                  <a:lnTo>
                    <a:pt x="30" y="50"/>
                  </a:lnTo>
                  <a:lnTo>
                    <a:pt x="26" y="50"/>
                  </a:lnTo>
                  <a:lnTo>
                    <a:pt x="26" y="50"/>
                  </a:lnTo>
                  <a:close/>
                  <a:moveTo>
                    <a:pt x="26" y="4"/>
                  </a:moveTo>
                  <a:lnTo>
                    <a:pt x="26" y="2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26" y="4"/>
                  </a:lnTo>
                  <a:close/>
                  <a:moveTo>
                    <a:pt x="0" y="12"/>
                  </a:moveTo>
                  <a:lnTo>
                    <a:pt x="0" y="12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50" y="48"/>
                  </a:lnTo>
                  <a:lnTo>
                    <a:pt x="50" y="48"/>
                  </a:lnTo>
                  <a:lnTo>
                    <a:pt x="54" y="48"/>
                  </a:lnTo>
                  <a:lnTo>
                    <a:pt x="54" y="48"/>
                  </a:lnTo>
                  <a:lnTo>
                    <a:pt x="54" y="44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6" y="10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50" y="46"/>
                  </a:moveTo>
                  <a:lnTo>
                    <a:pt x="50" y="46"/>
                  </a:lnTo>
                  <a:lnTo>
                    <a:pt x="52" y="46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50" y="46"/>
                  </a:lnTo>
                  <a:lnTo>
                    <a:pt x="50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78"/>
            <p:cNvSpPr>
              <a:spLocks noEditPoints="1"/>
            </p:cNvSpPr>
            <p:nvPr/>
          </p:nvSpPr>
          <p:spPr bwMode="auto">
            <a:xfrm>
              <a:off x="3687763" y="3608388"/>
              <a:ext cx="95250" cy="101600"/>
            </a:xfrm>
            <a:custGeom>
              <a:avLst/>
              <a:gdLst>
                <a:gd name="T0" fmla="*/ 0 w 60"/>
                <a:gd name="T1" fmla="*/ 8 h 64"/>
                <a:gd name="T2" fmla="*/ 0 w 60"/>
                <a:gd name="T3" fmla="*/ 8 h 64"/>
                <a:gd name="T4" fmla="*/ 0 w 60"/>
                <a:gd name="T5" fmla="*/ 30 h 64"/>
                <a:gd name="T6" fmla="*/ 2 w 60"/>
                <a:gd name="T7" fmla="*/ 38 h 64"/>
                <a:gd name="T8" fmla="*/ 2 w 60"/>
                <a:gd name="T9" fmla="*/ 46 h 64"/>
                <a:gd name="T10" fmla="*/ 6 w 60"/>
                <a:gd name="T11" fmla="*/ 52 h 64"/>
                <a:gd name="T12" fmla="*/ 10 w 60"/>
                <a:gd name="T13" fmla="*/ 56 h 64"/>
                <a:gd name="T14" fmla="*/ 18 w 60"/>
                <a:gd name="T15" fmla="*/ 60 h 64"/>
                <a:gd name="T16" fmla="*/ 30 w 60"/>
                <a:gd name="T17" fmla="*/ 64 h 64"/>
                <a:gd name="T18" fmla="*/ 30 w 60"/>
                <a:gd name="T19" fmla="*/ 64 h 64"/>
                <a:gd name="T20" fmla="*/ 40 w 60"/>
                <a:gd name="T21" fmla="*/ 60 h 64"/>
                <a:gd name="T22" fmla="*/ 48 w 60"/>
                <a:gd name="T23" fmla="*/ 56 h 64"/>
                <a:gd name="T24" fmla="*/ 54 w 60"/>
                <a:gd name="T25" fmla="*/ 52 h 64"/>
                <a:gd name="T26" fmla="*/ 56 w 60"/>
                <a:gd name="T27" fmla="*/ 46 h 64"/>
                <a:gd name="T28" fmla="*/ 58 w 60"/>
                <a:gd name="T29" fmla="*/ 38 h 64"/>
                <a:gd name="T30" fmla="*/ 58 w 60"/>
                <a:gd name="T31" fmla="*/ 30 h 64"/>
                <a:gd name="T32" fmla="*/ 60 w 60"/>
                <a:gd name="T33" fmla="*/ 8 h 64"/>
                <a:gd name="T34" fmla="*/ 60 w 60"/>
                <a:gd name="T35" fmla="*/ 8 h 64"/>
                <a:gd name="T36" fmla="*/ 56 w 60"/>
                <a:gd name="T37" fmla="*/ 4 h 64"/>
                <a:gd name="T38" fmla="*/ 50 w 60"/>
                <a:gd name="T39" fmla="*/ 2 h 64"/>
                <a:gd name="T40" fmla="*/ 30 w 60"/>
                <a:gd name="T41" fmla="*/ 0 h 64"/>
                <a:gd name="T42" fmla="*/ 10 w 60"/>
                <a:gd name="T43" fmla="*/ 2 h 64"/>
                <a:gd name="T44" fmla="*/ 2 w 60"/>
                <a:gd name="T45" fmla="*/ 4 h 64"/>
                <a:gd name="T46" fmla="*/ 0 w 60"/>
                <a:gd name="T47" fmla="*/ 8 h 64"/>
                <a:gd name="T48" fmla="*/ 0 w 60"/>
                <a:gd name="T49" fmla="*/ 8 h 64"/>
                <a:gd name="T50" fmla="*/ 6 w 60"/>
                <a:gd name="T51" fmla="*/ 32 h 64"/>
                <a:gd name="T52" fmla="*/ 6 w 60"/>
                <a:gd name="T53" fmla="*/ 32 h 64"/>
                <a:gd name="T54" fmla="*/ 6 w 60"/>
                <a:gd name="T55" fmla="*/ 8 h 64"/>
                <a:gd name="T56" fmla="*/ 6 w 60"/>
                <a:gd name="T57" fmla="*/ 8 h 64"/>
                <a:gd name="T58" fmla="*/ 12 w 60"/>
                <a:gd name="T59" fmla="*/ 6 h 64"/>
                <a:gd name="T60" fmla="*/ 12 w 60"/>
                <a:gd name="T61" fmla="*/ 6 h 64"/>
                <a:gd name="T62" fmla="*/ 28 w 60"/>
                <a:gd name="T63" fmla="*/ 6 h 64"/>
                <a:gd name="T64" fmla="*/ 28 w 60"/>
                <a:gd name="T65" fmla="*/ 32 h 64"/>
                <a:gd name="T66" fmla="*/ 6 w 60"/>
                <a:gd name="T67" fmla="*/ 32 h 64"/>
                <a:gd name="T68" fmla="*/ 6 w 60"/>
                <a:gd name="T69" fmla="*/ 32 h 64"/>
                <a:gd name="T70" fmla="*/ 28 w 60"/>
                <a:gd name="T71" fmla="*/ 32 h 64"/>
                <a:gd name="T72" fmla="*/ 54 w 60"/>
                <a:gd name="T73" fmla="*/ 32 h 64"/>
                <a:gd name="T74" fmla="*/ 54 w 60"/>
                <a:gd name="T75" fmla="*/ 32 h 64"/>
                <a:gd name="T76" fmla="*/ 52 w 60"/>
                <a:gd name="T77" fmla="*/ 40 h 64"/>
                <a:gd name="T78" fmla="*/ 50 w 60"/>
                <a:gd name="T79" fmla="*/ 46 h 64"/>
                <a:gd name="T80" fmla="*/ 50 w 60"/>
                <a:gd name="T81" fmla="*/ 46 h 64"/>
                <a:gd name="T82" fmla="*/ 46 w 60"/>
                <a:gd name="T83" fmla="*/ 52 h 64"/>
                <a:gd name="T84" fmla="*/ 42 w 60"/>
                <a:gd name="T85" fmla="*/ 54 h 64"/>
                <a:gd name="T86" fmla="*/ 30 w 60"/>
                <a:gd name="T87" fmla="*/ 60 h 64"/>
                <a:gd name="T88" fmla="*/ 28 w 60"/>
                <a:gd name="T89" fmla="*/ 58 h 64"/>
                <a:gd name="T90" fmla="*/ 28 w 60"/>
                <a:gd name="T91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4">
                  <a:moveTo>
                    <a:pt x="0" y="8"/>
                  </a:moveTo>
                  <a:lnTo>
                    <a:pt x="0" y="8"/>
                  </a:lnTo>
                  <a:lnTo>
                    <a:pt x="0" y="30"/>
                  </a:lnTo>
                  <a:lnTo>
                    <a:pt x="2" y="38"/>
                  </a:lnTo>
                  <a:lnTo>
                    <a:pt x="2" y="46"/>
                  </a:lnTo>
                  <a:lnTo>
                    <a:pt x="6" y="52"/>
                  </a:lnTo>
                  <a:lnTo>
                    <a:pt x="10" y="56"/>
                  </a:lnTo>
                  <a:lnTo>
                    <a:pt x="18" y="60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40" y="60"/>
                  </a:lnTo>
                  <a:lnTo>
                    <a:pt x="48" y="56"/>
                  </a:lnTo>
                  <a:lnTo>
                    <a:pt x="54" y="52"/>
                  </a:lnTo>
                  <a:lnTo>
                    <a:pt x="56" y="46"/>
                  </a:lnTo>
                  <a:lnTo>
                    <a:pt x="58" y="38"/>
                  </a:lnTo>
                  <a:lnTo>
                    <a:pt x="58" y="30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56" y="4"/>
                  </a:lnTo>
                  <a:lnTo>
                    <a:pt x="50" y="2"/>
                  </a:lnTo>
                  <a:lnTo>
                    <a:pt x="30" y="0"/>
                  </a:lnTo>
                  <a:lnTo>
                    <a:pt x="10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6" y="32"/>
                  </a:moveTo>
                  <a:lnTo>
                    <a:pt x="6" y="32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28" y="6"/>
                  </a:lnTo>
                  <a:lnTo>
                    <a:pt x="28" y="32"/>
                  </a:lnTo>
                  <a:lnTo>
                    <a:pt x="6" y="32"/>
                  </a:lnTo>
                  <a:lnTo>
                    <a:pt x="6" y="32"/>
                  </a:lnTo>
                  <a:close/>
                  <a:moveTo>
                    <a:pt x="28" y="32"/>
                  </a:moveTo>
                  <a:lnTo>
                    <a:pt x="54" y="32"/>
                  </a:lnTo>
                  <a:lnTo>
                    <a:pt x="54" y="32"/>
                  </a:lnTo>
                  <a:lnTo>
                    <a:pt x="52" y="40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6" y="52"/>
                  </a:lnTo>
                  <a:lnTo>
                    <a:pt x="42" y="54"/>
                  </a:lnTo>
                  <a:lnTo>
                    <a:pt x="30" y="60"/>
                  </a:lnTo>
                  <a:lnTo>
                    <a:pt x="28" y="58"/>
                  </a:lnTo>
                  <a:lnTo>
                    <a:pt x="28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79"/>
            <p:cNvSpPr>
              <a:spLocks noEditPoints="1"/>
            </p:cNvSpPr>
            <p:nvPr/>
          </p:nvSpPr>
          <p:spPr bwMode="auto">
            <a:xfrm>
              <a:off x="3862388" y="2881313"/>
              <a:ext cx="120650" cy="92075"/>
            </a:xfrm>
            <a:custGeom>
              <a:avLst/>
              <a:gdLst>
                <a:gd name="T0" fmla="*/ 48 w 76"/>
                <a:gd name="T1" fmla="*/ 42 h 58"/>
                <a:gd name="T2" fmla="*/ 50 w 76"/>
                <a:gd name="T3" fmla="*/ 46 h 58"/>
                <a:gd name="T4" fmla="*/ 10 w 76"/>
                <a:gd name="T5" fmla="*/ 48 h 58"/>
                <a:gd name="T6" fmla="*/ 6 w 76"/>
                <a:gd name="T7" fmla="*/ 42 h 58"/>
                <a:gd name="T8" fmla="*/ 22 w 76"/>
                <a:gd name="T9" fmla="*/ 28 h 58"/>
                <a:gd name="T10" fmla="*/ 20 w 76"/>
                <a:gd name="T11" fmla="*/ 24 h 58"/>
                <a:gd name="T12" fmla="*/ 24 w 76"/>
                <a:gd name="T13" fmla="*/ 20 h 58"/>
                <a:gd name="T14" fmla="*/ 26 w 76"/>
                <a:gd name="T15" fmla="*/ 24 h 58"/>
                <a:gd name="T16" fmla="*/ 22 w 76"/>
                <a:gd name="T17" fmla="*/ 28 h 58"/>
                <a:gd name="T18" fmla="*/ 48 w 76"/>
                <a:gd name="T19" fmla="*/ 2 h 58"/>
                <a:gd name="T20" fmla="*/ 40 w 76"/>
                <a:gd name="T21" fmla="*/ 2 h 58"/>
                <a:gd name="T22" fmla="*/ 42 w 76"/>
                <a:gd name="T23" fmla="*/ 6 h 58"/>
                <a:gd name="T24" fmla="*/ 44 w 76"/>
                <a:gd name="T25" fmla="*/ 8 h 58"/>
                <a:gd name="T26" fmla="*/ 38 w 76"/>
                <a:gd name="T27" fmla="*/ 10 h 58"/>
                <a:gd name="T28" fmla="*/ 40 w 76"/>
                <a:gd name="T29" fmla="*/ 12 h 58"/>
                <a:gd name="T30" fmla="*/ 32 w 76"/>
                <a:gd name="T31" fmla="*/ 20 h 58"/>
                <a:gd name="T32" fmla="*/ 28 w 76"/>
                <a:gd name="T33" fmla="*/ 18 h 58"/>
                <a:gd name="T34" fmla="*/ 28 w 76"/>
                <a:gd name="T35" fmla="*/ 16 h 58"/>
                <a:gd name="T36" fmla="*/ 36 w 76"/>
                <a:gd name="T37" fmla="*/ 10 h 58"/>
                <a:gd name="T38" fmla="*/ 50 w 76"/>
                <a:gd name="T39" fmla="*/ 26 h 58"/>
                <a:gd name="T40" fmla="*/ 46 w 76"/>
                <a:gd name="T41" fmla="*/ 26 h 58"/>
                <a:gd name="T42" fmla="*/ 44 w 76"/>
                <a:gd name="T43" fmla="*/ 30 h 58"/>
                <a:gd name="T44" fmla="*/ 56 w 76"/>
                <a:gd name="T45" fmla="*/ 44 h 58"/>
                <a:gd name="T46" fmla="*/ 72 w 76"/>
                <a:gd name="T47" fmla="*/ 58 h 58"/>
                <a:gd name="T48" fmla="*/ 74 w 76"/>
                <a:gd name="T49" fmla="*/ 50 h 58"/>
                <a:gd name="T50" fmla="*/ 50 w 76"/>
                <a:gd name="T51" fmla="*/ 26 h 58"/>
                <a:gd name="T52" fmla="*/ 52 w 76"/>
                <a:gd name="T53" fmla="*/ 18 h 58"/>
                <a:gd name="T54" fmla="*/ 38 w 76"/>
                <a:gd name="T55" fmla="*/ 6 h 58"/>
                <a:gd name="T56" fmla="*/ 42 w 76"/>
                <a:gd name="T57" fmla="*/ 0 h 58"/>
                <a:gd name="T58" fmla="*/ 52 w 76"/>
                <a:gd name="T59" fmla="*/ 2 h 58"/>
                <a:gd name="T60" fmla="*/ 56 w 76"/>
                <a:gd name="T61" fmla="*/ 14 h 58"/>
                <a:gd name="T62" fmla="*/ 38 w 76"/>
                <a:gd name="T63" fmla="*/ 8 h 58"/>
                <a:gd name="T64" fmla="*/ 34 w 76"/>
                <a:gd name="T65" fmla="*/ 8 h 58"/>
                <a:gd name="T66" fmla="*/ 26 w 76"/>
                <a:gd name="T67" fmla="*/ 16 h 58"/>
                <a:gd name="T68" fmla="*/ 36 w 76"/>
                <a:gd name="T69" fmla="*/ 28 h 58"/>
                <a:gd name="T70" fmla="*/ 44 w 76"/>
                <a:gd name="T71" fmla="*/ 24 h 58"/>
                <a:gd name="T72" fmla="*/ 48 w 76"/>
                <a:gd name="T73" fmla="*/ 20 h 58"/>
                <a:gd name="T74" fmla="*/ 38 w 76"/>
                <a:gd name="T75" fmla="*/ 8 h 58"/>
                <a:gd name="T76" fmla="*/ 36 w 76"/>
                <a:gd name="T77" fmla="*/ 32 h 58"/>
                <a:gd name="T78" fmla="*/ 22 w 76"/>
                <a:gd name="T79" fmla="*/ 20 h 58"/>
                <a:gd name="T80" fmla="*/ 18 w 76"/>
                <a:gd name="T81" fmla="*/ 26 h 58"/>
                <a:gd name="T82" fmla="*/ 24 w 76"/>
                <a:gd name="T83" fmla="*/ 36 h 58"/>
                <a:gd name="T84" fmla="*/ 36 w 76"/>
                <a:gd name="T85" fmla="*/ 34 h 58"/>
                <a:gd name="T86" fmla="*/ 4 w 76"/>
                <a:gd name="T87" fmla="*/ 58 h 58"/>
                <a:gd name="T88" fmla="*/ 0 w 76"/>
                <a:gd name="T89" fmla="*/ 54 h 58"/>
                <a:gd name="T90" fmla="*/ 52 w 76"/>
                <a:gd name="T91" fmla="*/ 50 h 58"/>
                <a:gd name="T92" fmla="*/ 58 w 76"/>
                <a:gd name="T93" fmla="*/ 54 h 58"/>
                <a:gd name="T94" fmla="*/ 52 w 76"/>
                <a:gd name="T9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" h="58">
                  <a:moveTo>
                    <a:pt x="10" y="42"/>
                  </a:moveTo>
                  <a:lnTo>
                    <a:pt x="48" y="42"/>
                  </a:lnTo>
                  <a:lnTo>
                    <a:pt x="48" y="42"/>
                  </a:lnTo>
                  <a:lnTo>
                    <a:pt x="50" y="42"/>
                  </a:lnTo>
                  <a:lnTo>
                    <a:pt x="52" y="44"/>
                  </a:lnTo>
                  <a:lnTo>
                    <a:pt x="50" y="46"/>
                  </a:lnTo>
                  <a:lnTo>
                    <a:pt x="48" y="48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6" y="42"/>
                  </a:lnTo>
                  <a:lnTo>
                    <a:pt x="10" y="42"/>
                  </a:lnTo>
                  <a:lnTo>
                    <a:pt x="10" y="42"/>
                  </a:lnTo>
                  <a:close/>
                  <a:moveTo>
                    <a:pt x="22" y="28"/>
                  </a:moveTo>
                  <a:lnTo>
                    <a:pt x="22" y="28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2" y="28"/>
                  </a:lnTo>
                  <a:lnTo>
                    <a:pt x="22" y="28"/>
                  </a:lnTo>
                  <a:close/>
                  <a:moveTo>
                    <a:pt x="48" y="2"/>
                  </a:moveTo>
                  <a:lnTo>
                    <a:pt x="48" y="2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0" y="4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8" y="2"/>
                  </a:lnTo>
                  <a:lnTo>
                    <a:pt x="48" y="2"/>
                  </a:lnTo>
                  <a:close/>
                  <a:moveTo>
                    <a:pt x="38" y="10"/>
                  </a:moveTo>
                  <a:lnTo>
                    <a:pt x="38" y="10"/>
                  </a:lnTo>
                  <a:lnTo>
                    <a:pt x="38" y="10"/>
                  </a:lnTo>
                  <a:lnTo>
                    <a:pt x="40" y="12"/>
                  </a:lnTo>
                  <a:lnTo>
                    <a:pt x="38" y="14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0" y="20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6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38" y="10"/>
                  </a:lnTo>
                  <a:close/>
                  <a:moveTo>
                    <a:pt x="50" y="26"/>
                  </a:moveTo>
                  <a:lnTo>
                    <a:pt x="50" y="26"/>
                  </a:lnTo>
                  <a:lnTo>
                    <a:pt x="48" y="26"/>
                  </a:lnTo>
                  <a:lnTo>
                    <a:pt x="46" y="2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4" y="30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56" y="44"/>
                  </a:lnTo>
                  <a:lnTo>
                    <a:pt x="68" y="56"/>
                  </a:lnTo>
                  <a:lnTo>
                    <a:pt x="68" y="56"/>
                  </a:lnTo>
                  <a:lnTo>
                    <a:pt x="72" y="58"/>
                  </a:lnTo>
                  <a:lnTo>
                    <a:pt x="76" y="56"/>
                  </a:lnTo>
                  <a:lnTo>
                    <a:pt x="76" y="54"/>
                  </a:lnTo>
                  <a:lnTo>
                    <a:pt x="74" y="50"/>
                  </a:lnTo>
                  <a:lnTo>
                    <a:pt x="74" y="50"/>
                  </a:lnTo>
                  <a:lnTo>
                    <a:pt x="62" y="36"/>
                  </a:lnTo>
                  <a:lnTo>
                    <a:pt x="50" y="26"/>
                  </a:lnTo>
                  <a:lnTo>
                    <a:pt x="50" y="26"/>
                  </a:lnTo>
                  <a:close/>
                  <a:moveTo>
                    <a:pt x="52" y="18"/>
                  </a:moveTo>
                  <a:lnTo>
                    <a:pt x="52" y="18"/>
                  </a:lnTo>
                  <a:lnTo>
                    <a:pt x="50" y="18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2" y="2"/>
                  </a:lnTo>
                  <a:lnTo>
                    <a:pt x="54" y="6"/>
                  </a:lnTo>
                  <a:lnTo>
                    <a:pt x="56" y="10"/>
                  </a:lnTo>
                  <a:lnTo>
                    <a:pt x="56" y="14"/>
                  </a:lnTo>
                  <a:lnTo>
                    <a:pt x="52" y="18"/>
                  </a:lnTo>
                  <a:lnTo>
                    <a:pt x="52" y="18"/>
                  </a:lnTo>
                  <a:close/>
                  <a:moveTo>
                    <a:pt x="38" y="8"/>
                  </a:moveTo>
                  <a:lnTo>
                    <a:pt x="38" y="8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8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8" y="28"/>
                  </a:lnTo>
                  <a:lnTo>
                    <a:pt x="40" y="28"/>
                  </a:lnTo>
                  <a:lnTo>
                    <a:pt x="44" y="24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8" y="20"/>
                  </a:lnTo>
                  <a:lnTo>
                    <a:pt x="46" y="18"/>
                  </a:lnTo>
                  <a:lnTo>
                    <a:pt x="38" y="8"/>
                  </a:lnTo>
                  <a:lnTo>
                    <a:pt x="38" y="8"/>
                  </a:lnTo>
                  <a:close/>
                  <a:moveTo>
                    <a:pt x="36" y="34"/>
                  </a:moveTo>
                  <a:lnTo>
                    <a:pt x="36" y="34"/>
                  </a:lnTo>
                  <a:lnTo>
                    <a:pt x="36" y="32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20" y="30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8" y="38"/>
                  </a:lnTo>
                  <a:lnTo>
                    <a:pt x="32" y="36"/>
                  </a:lnTo>
                  <a:lnTo>
                    <a:pt x="36" y="34"/>
                  </a:lnTo>
                  <a:lnTo>
                    <a:pt x="36" y="34"/>
                  </a:lnTo>
                  <a:close/>
                  <a:moveTo>
                    <a:pt x="52" y="58"/>
                  </a:moveTo>
                  <a:lnTo>
                    <a:pt x="4" y="58"/>
                  </a:lnTo>
                  <a:lnTo>
                    <a:pt x="4" y="58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4" y="50"/>
                  </a:lnTo>
                  <a:lnTo>
                    <a:pt x="52" y="50"/>
                  </a:lnTo>
                  <a:lnTo>
                    <a:pt x="52" y="50"/>
                  </a:lnTo>
                  <a:lnTo>
                    <a:pt x="56" y="50"/>
                  </a:lnTo>
                  <a:lnTo>
                    <a:pt x="58" y="54"/>
                  </a:lnTo>
                  <a:lnTo>
                    <a:pt x="56" y="56"/>
                  </a:lnTo>
                  <a:lnTo>
                    <a:pt x="52" y="58"/>
                  </a:lnTo>
                  <a:lnTo>
                    <a:pt x="52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80"/>
            <p:cNvSpPr>
              <a:spLocks noEditPoints="1"/>
            </p:cNvSpPr>
            <p:nvPr/>
          </p:nvSpPr>
          <p:spPr bwMode="auto">
            <a:xfrm>
              <a:off x="4157663" y="3011488"/>
              <a:ext cx="60325" cy="79375"/>
            </a:xfrm>
            <a:custGeom>
              <a:avLst/>
              <a:gdLst>
                <a:gd name="T0" fmla="*/ 38 w 38"/>
                <a:gd name="T1" fmla="*/ 46 h 50"/>
                <a:gd name="T2" fmla="*/ 2 w 38"/>
                <a:gd name="T3" fmla="*/ 50 h 50"/>
                <a:gd name="T4" fmla="*/ 0 w 38"/>
                <a:gd name="T5" fmla="*/ 46 h 50"/>
                <a:gd name="T6" fmla="*/ 2 w 38"/>
                <a:gd name="T7" fmla="*/ 0 h 50"/>
                <a:gd name="T8" fmla="*/ 36 w 38"/>
                <a:gd name="T9" fmla="*/ 0 h 50"/>
                <a:gd name="T10" fmla="*/ 28 w 38"/>
                <a:gd name="T11" fmla="*/ 6 h 50"/>
                <a:gd name="T12" fmla="*/ 30 w 38"/>
                <a:gd name="T13" fmla="*/ 6 h 50"/>
                <a:gd name="T14" fmla="*/ 26 w 38"/>
                <a:gd name="T15" fmla="*/ 6 h 50"/>
                <a:gd name="T16" fmla="*/ 28 w 38"/>
                <a:gd name="T17" fmla="*/ 10 h 50"/>
                <a:gd name="T18" fmla="*/ 30 w 38"/>
                <a:gd name="T19" fmla="*/ 10 h 50"/>
                <a:gd name="T20" fmla="*/ 30 w 38"/>
                <a:gd name="T21" fmla="*/ 6 h 50"/>
                <a:gd name="T22" fmla="*/ 26 w 38"/>
                <a:gd name="T23" fmla="*/ 42 h 50"/>
                <a:gd name="T24" fmla="*/ 26 w 38"/>
                <a:gd name="T25" fmla="*/ 40 h 50"/>
                <a:gd name="T26" fmla="*/ 26 w 38"/>
                <a:gd name="T27" fmla="*/ 42 h 50"/>
                <a:gd name="T28" fmla="*/ 24 w 38"/>
                <a:gd name="T29" fmla="*/ 38 h 50"/>
                <a:gd name="T30" fmla="*/ 30 w 38"/>
                <a:gd name="T31" fmla="*/ 38 h 50"/>
                <a:gd name="T32" fmla="*/ 30 w 38"/>
                <a:gd name="T33" fmla="*/ 38 h 50"/>
                <a:gd name="T34" fmla="*/ 26 w 38"/>
                <a:gd name="T35" fmla="*/ 36 h 50"/>
                <a:gd name="T36" fmla="*/ 26 w 38"/>
                <a:gd name="T37" fmla="*/ 36 h 50"/>
                <a:gd name="T38" fmla="*/ 26 w 38"/>
                <a:gd name="T39" fmla="*/ 36 h 50"/>
                <a:gd name="T40" fmla="*/ 34 w 38"/>
                <a:gd name="T41" fmla="*/ 12 h 50"/>
                <a:gd name="T42" fmla="*/ 4 w 38"/>
                <a:gd name="T43" fmla="*/ 4 h 50"/>
                <a:gd name="T44" fmla="*/ 4 w 38"/>
                <a:gd name="T45" fmla="*/ 12 h 50"/>
                <a:gd name="T46" fmla="*/ 10 w 38"/>
                <a:gd name="T47" fmla="*/ 26 h 50"/>
                <a:gd name="T48" fmla="*/ 10 w 38"/>
                <a:gd name="T49" fmla="*/ 26 h 50"/>
                <a:gd name="T50" fmla="*/ 12 w 38"/>
                <a:gd name="T51" fmla="*/ 24 h 50"/>
                <a:gd name="T52" fmla="*/ 10 w 38"/>
                <a:gd name="T53" fmla="*/ 22 h 50"/>
                <a:gd name="T54" fmla="*/ 10 w 38"/>
                <a:gd name="T55" fmla="*/ 20 h 50"/>
                <a:gd name="T56" fmla="*/ 8 w 38"/>
                <a:gd name="T57" fmla="*/ 22 h 50"/>
                <a:gd name="T58" fmla="*/ 8 w 38"/>
                <a:gd name="T59" fmla="*/ 24 h 50"/>
                <a:gd name="T60" fmla="*/ 10 w 38"/>
                <a:gd name="T61" fmla="*/ 26 h 50"/>
                <a:gd name="T62" fmla="*/ 8 w 38"/>
                <a:gd name="T63" fmla="*/ 40 h 50"/>
                <a:gd name="T64" fmla="*/ 12 w 38"/>
                <a:gd name="T65" fmla="*/ 40 h 50"/>
                <a:gd name="T66" fmla="*/ 12 w 38"/>
                <a:gd name="T67" fmla="*/ 40 h 50"/>
                <a:gd name="T68" fmla="*/ 12 w 38"/>
                <a:gd name="T69" fmla="*/ 38 h 50"/>
                <a:gd name="T70" fmla="*/ 12 w 38"/>
                <a:gd name="T71" fmla="*/ 36 h 50"/>
                <a:gd name="T72" fmla="*/ 8 w 38"/>
                <a:gd name="T73" fmla="*/ 36 h 50"/>
                <a:gd name="T74" fmla="*/ 10 w 38"/>
                <a:gd name="T75" fmla="*/ 38 h 50"/>
                <a:gd name="T76" fmla="*/ 24 w 38"/>
                <a:gd name="T77" fmla="*/ 22 h 50"/>
                <a:gd name="T78" fmla="*/ 24 w 38"/>
                <a:gd name="T79" fmla="*/ 24 h 50"/>
                <a:gd name="T80" fmla="*/ 30 w 38"/>
                <a:gd name="T81" fmla="*/ 24 h 50"/>
                <a:gd name="T82" fmla="*/ 24 w 38"/>
                <a:gd name="T83" fmla="*/ 22 h 50"/>
                <a:gd name="T84" fmla="*/ 4 w 38"/>
                <a:gd name="T85" fmla="*/ 18 h 50"/>
                <a:gd name="T86" fmla="*/ 16 w 38"/>
                <a:gd name="T87" fmla="*/ 30 h 50"/>
                <a:gd name="T88" fmla="*/ 16 w 38"/>
                <a:gd name="T89" fmla="*/ 18 h 50"/>
                <a:gd name="T90" fmla="*/ 20 w 38"/>
                <a:gd name="T91" fmla="*/ 18 h 50"/>
                <a:gd name="T92" fmla="*/ 20 w 38"/>
                <a:gd name="T93" fmla="*/ 28 h 50"/>
                <a:gd name="T94" fmla="*/ 34 w 38"/>
                <a:gd name="T95" fmla="*/ 28 h 50"/>
                <a:gd name="T96" fmla="*/ 32 w 38"/>
                <a:gd name="T97" fmla="*/ 18 h 50"/>
                <a:gd name="T98" fmla="*/ 16 w 38"/>
                <a:gd name="T99" fmla="*/ 44 h 50"/>
                <a:gd name="T100" fmla="*/ 4 w 38"/>
                <a:gd name="T101" fmla="*/ 32 h 50"/>
                <a:gd name="T102" fmla="*/ 4 w 38"/>
                <a:gd name="T103" fmla="*/ 44 h 50"/>
                <a:gd name="T104" fmla="*/ 32 w 38"/>
                <a:gd name="T105" fmla="*/ 44 h 50"/>
                <a:gd name="T106" fmla="*/ 34 w 38"/>
                <a:gd name="T107" fmla="*/ 32 h 50"/>
                <a:gd name="T108" fmla="*/ 20 w 38"/>
                <a:gd name="T109" fmla="*/ 32 h 50"/>
                <a:gd name="T110" fmla="*/ 20 w 38"/>
                <a:gd name="T111" fmla="*/ 4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50">
                  <a:moveTo>
                    <a:pt x="38" y="4"/>
                  </a:moveTo>
                  <a:lnTo>
                    <a:pt x="38" y="4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6" y="48"/>
                  </a:lnTo>
                  <a:lnTo>
                    <a:pt x="34" y="50"/>
                  </a:lnTo>
                  <a:lnTo>
                    <a:pt x="34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8" y="4"/>
                  </a:lnTo>
                  <a:lnTo>
                    <a:pt x="38" y="4"/>
                  </a:lnTo>
                  <a:close/>
                  <a:moveTo>
                    <a:pt x="30" y="6"/>
                  </a:moveTo>
                  <a:lnTo>
                    <a:pt x="28" y="6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30" y="6"/>
                  </a:lnTo>
                  <a:close/>
                  <a:moveTo>
                    <a:pt x="28" y="6"/>
                  </a:moveTo>
                  <a:lnTo>
                    <a:pt x="28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28" y="6"/>
                  </a:lnTo>
                  <a:lnTo>
                    <a:pt x="28" y="6"/>
                  </a:lnTo>
                  <a:close/>
                  <a:moveTo>
                    <a:pt x="26" y="42"/>
                  </a:moveTo>
                  <a:lnTo>
                    <a:pt x="26" y="42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6" y="42"/>
                  </a:lnTo>
                  <a:lnTo>
                    <a:pt x="26" y="42"/>
                  </a:lnTo>
                  <a:close/>
                  <a:moveTo>
                    <a:pt x="24" y="38"/>
                  </a:moveTo>
                  <a:lnTo>
                    <a:pt x="24" y="38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4" y="38"/>
                  </a:lnTo>
                  <a:lnTo>
                    <a:pt x="24" y="38"/>
                  </a:lnTo>
                  <a:close/>
                  <a:moveTo>
                    <a:pt x="26" y="36"/>
                  </a:move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6" y="36"/>
                  </a:lnTo>
                  <a:lnTo>
                    <a:pt x="26" y="36"/>
                  </a:lnTo>
                  <a:close/>
                  <a:moveTo>
                    <a:pt x="4" y="12"/>
                  </a:moveTo>
                  <a:lnTo>
                    <a:pt x="32" y="12"/>
                  </a:lnTo>
                  <a:lnTo>
                    <a:pt x="32" y="12"/>
                  </a:lnTo>
                  <a:lnTo>
                    <a:pt x="34" y="1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10" y="26"/>
                  </a:move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10" y="26"/>
                  </a:lnTo>
                  <a:lnTo>
                    <a:pt x="10" y="26"/>
                  </a:lnTo>
                  <a:close/>
                  <a:moveTo>
                    <a:pt x="8" y="40"/>
                  </a:move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8"/>
                  </a:lnTo>
                  <a:lnTo>
                    <a:pt x="8" y="40"/>
                  </a:lnTo>
                  <a:lnTo>
                    <a:pt x="8" y="40"/>
                  </a:lnTo>
                  <a:close/>
                  <a:moveTo>
                    <a:pt x="24" y="22"/>
                  </a:moveTo>
                  <a:lnTo>
                    <a:pt x="24" y="22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24" y="22"/>
                  </a:lnTo>
                  <a:lnTo>
                    <a:pt x="24" y="22"/>
                  </a:lnTo>
                  <a:close/>
                  <a:moveTo>
                    <a:pt x="16" y="18"/>
                  </a:move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2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close/>
                  <a:moveTo>
                    <a:pt x="32" y="18"/>
                  </a:move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0" y="30"/>
                  </a:lnTo>
                  <a:lnTo>
                    <a:pt x="32" y="30"/>
                  </a:lnTo>
                  <a:lnTo>
                    <a:pt x="32" y="30"/>
                  </a:lnTo>
                  <a:lnTo>
                    <a:pt x="34" y="28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32" y="18"/>
                  </a:lnTo>
                  <a:lnTo>
                    <a:pt x="32" y="18"/>
                  </a:lnTo>
                  <a:close/>
                  <a:moveTo>
                    <a:pt x="4" y="44"/>
                  </a:moveTo>
                  <a:lnTo>
                    <a:pt x="16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4"/>
                  </a:lnTo>
                  <a:close/>
                  <a:moveTo>
                    <a:pt x="20" y="44"/>
                  </a:moveTo>
                  <a:lnTo>
                    <a:pt x="32" y="44"/>
                  </a:lnTo>
                  <a:lnTo>
                    <a:pt x="32" y="44"/>
                  </a:lnTo>
                  <a:lnTo>
                    <a:pt x="34" y="44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2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81"/>
            <p:cNvSpPr>
              <a:spLocks noEditPoints="1"/>
            </p:cNvSpPr>
            <p:nvPr/>
          </p:nvSpPr>
          <p:spPr bwMode="auto">
            <a:xfrm>
              <a:off x="3859213" y="3294063"/>
              <a:ext cx="85725" cy="85725"/>
            </a:xfrm>
            <a:custGeom>
              <a:avLst/>
              <a:gdLst>
                <a:gd name="T0" fmla="*/ 44 w 54"/>
                <a:gd name="T1" fmla="*/ 50 h 54"/>
                <a:gd name="T2" fmla="*/ 40 w 54"/>
                <a:gd name="T3" fmla="*/ 36 h 54"/>
                <a:gd name="T4" fmla="*/ 30 w 54"/>
                <a:gd name="T5" fmla="*/ 22 h 54"/>
                <a:gd name="T6" fmla="*/ 18 w 54"/>
                <a:gd name="T7" fmla="*/ 14 h 54"/>
                <a:gd name="T8" fmla="*/ 2 w 54"/>
                <a:gd name="T9" fmla="*/ 10 h 54"/>
                <a:gd name="T10" fmla="*/ 0 w 54"/>
                <a:gd name="T11" fmla="*/ 8 h 54"/>
                <a:gd name="T12" fmla="*/ 0 w 54"/>
                <a:gd name="T13" fmla="*/ 2 h 54"/>
                <a:gd name="T14" fmla="*/ 0 w 54"/>
                <a:gd name="T15" fmla="*/ 0 h 54"/>
                <a:gd name="T16" fmla="*/ 2 w 54"/>
                <a:gd name="T17" fmla="*/ 0 h 54"/>
                <a:gd name="T18" fmla="*/ 12 w 54"/>
                <a:gd name="T19" fmla="*/ 2 h 54"/>
                <a:gd name="T20" fmla="*/ 30 w 54"/>
                <a:gd name="T21" fmla="*/ 10 h 54"/>
                <a:gd name="T22" fmla="*/ 44 w 54"/>
                <a:gd name="T23" fmla="*/ 22 h 54"/>
                <a:gd name="T24" fmla="*/ 52 w 54"/>
                <a:gd name="T25" fmla="*/ 40 h 54"/>
                <a:gd name="T26" fmla="*/ 54 w 54"/>
                <a:gd name="T27" fmla="*/ 50 h 54"/>
                <a:gd name="T28" fmla="*/ 52 w 54"/>
                <a:gd name="T29" fmla="*/ 52 h 54"/>
                <a:gd name="T30" fmla="*/ 46 w 54"/>
                <a:gd name="T31" fmla="*/ 54 h 54"/>
                <a:gd name="T32" fmla="*/ 44 w 54"/>
                <a:gd name="T33" fmla="*/ 52 h 54"/>
                <a:gd name="T34" fmla="*/ 44 w 54"/>
                <a:gd name="T35" fmla="*/ 50 h 54"/>
                <a:gd name="T36" fmla="*/ 8 w 54"/>
                <a:gd name="T37" fmla="*/ 38 h 54"/>
                <a:gd name="T38" fmla="*/ 4 w 54"/>
                <a:gd name="T39" fmla="*/ 38 h 54"/>
                <a:gd name="T40" fmla="*/ 0 w 54"/>
                <a:gd name="T41" fmla="*/ 42 h 54"/>
                <a:gd name="T42" fmla="*/ 0 w 54"/>
                <a:gd name="T43" fmla="*/ 46 h 54"/>
                <a:gd name="T44" fmla="*/ 2 w 54"/>
                <a:gd name="T45" fmla="*/ 52 h 54"/>
                <a:gd name="T46" fmla="*/ 8 w 54"/>
                <a:gd name="T47" fmla="*/ 54 h 54"/>
                <a:gd name="T48" fmla="*/ 10 w 54"/>
                <a:gd name="T49" fmla="*/ 52 h 54"/>
                <a:gd name="T50" fmla="*/ 14 w 54"/>
                <a:gd name="T51" fmla="*/ 48 h 54"/>
                <a:gd name="T52" fmla="*/ 16 w 54"/>
                <a:gd name="T53" fmla="*/ 46 h 54"/>
                <a:gd name="T54" fmla="*/ 12 w 54"/>
                <a:gd name="T55" fmla="*/ 40 h 54"/>
                <a:gd name="T56" fmla="*/ 8 w 54"/>
                <a:gd name="T57" fmla="*/ 38 h 54"/>
                <a:gd name="T58" fmla="*/ 26 w 54"/>
                <a:gd name="T59" fmla="*/ 50 h 54"/>
                <a:gd name="T60" fmla="*/ 28 w 54"/>
                <a:gd name="T61" fmla="*/ 52 h 54"/>
                <a:gd name="T62" fmla="*/ 34 w 54"/>
                <a:gd name="T63" fmla="*/ 54 h 54"/>
                <a:gd name="T64" fmla="*/ 36 w 54"/>
                <a:gd name="T65" fmla="*/ 52 h 54"/>
                <a:gd name="T66" fmla="*/ 36 w 54"/>
                <a:gd name="T67" fmla="*/ 50 h 54"/>
                <a:gd name="T68" fmla="*/ 36 w 54"/>
                <a:gd name="T69" fmla="*/ 44 h 54"/>
                <a:gd name="T70" fmla="*/ 26 w 54"/>
                <a:gd name="T71" fmla="*/ 28 h 54"/>
                <a:gd name="T72" fmla="*/ 8 w 54"/>
                <a:gd name="T73" fmla="*/ 18 h 54"/>
                <a:gd name="T74" fmla="*/ 2 w 54"/>
                <a:gd name="T75" fmla="*/ 16 h 54"/>
                <a:gd name="T76" fmla="*/ 0 w 54"/>
                <a:gd name="T77" fmla="*/ 18 h 54"/>
                <a:gd name="T78" fmla="*/ 0 w 54"/>
                <a:gd name="T79" fmla="*/ 24 h 54"/>
                <a:gd name="T80" fmla="*/ 0 w 54"/>
                <a:gd name="T81" fmla="*/ 26 h 54"/>
                <a:gd name="T82" fmla="*/ 2 w 54"/>
                <a:gd name="T83" fmla="*/ 26 h 54"/>
                <a:gd name="T84" fmla="*/ 18 w 54"/>
                <a:gd name="T85" fmla="*/ 34 h 54"/>
                <a:gd name="T86" fmla="*/ 26 w 54"/>
                <a:gd name="T8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" h="54">
                  <a:moveTo>
                    <a:pt x="44" y="50"/>
                  </a:moveTo>
                  <a:lnTo>
                    <a:pt x="44" y="50"/>
                  </a:lnTo>
                  <a:lnTo>
                    <a:pt x="42" y="42"/>
                  </a:lnTo>
                  <a:lnTo>
                    <a:pt x="40" y="36"/>
                  </a:lnTo>
                  <a:lnTo>
                    <a:pt x="36" y="28"/>
                  </a:lnTo>
                  <a:lnTo>
                    <a:pt x="30" y="22"/>
                  </a:lnTo>
                  <a:lnTo>
                    <a:pt x="24" y="18"/>
                  </a:lnTo>
                  <a:lnTo>
                    <a:pt x="18" y="14"/>
                  </a:lnTo>
                  <a:lnTo>
                    <a:pt x="10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2" y="2"/>
                  </a:lnTo>
                  <a:lnTo>
                    <a:pt x="22" y="4"/>
                  </a:lnTo>
                  <a:lnTo>
                    <a:pt x="30" y="10"/>
                  </a:lnTo>
                  <a:lnTo>
                    <a:pt x="38" y="16"/>
                  </a:lnTo>
                  <a:lnTo>
                    <a:pt x="44" y="22"/>
                  </a:lnTo>
                  <a:lnTo>
                    <a:pt x="48" y="32"/>
                  </a:lnTo>
                  <a:lnTo>
                    <a:pt x="52" y="40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0" y="54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close/>
                  <a:moveTo>
                    <a:pt x="8" y="38"/>
                  </a:moveTo>
                  <a:lnTo>
                    <a:pt x="8" y="38"/>
                  </a:lnTo>
                  <a:lnTo>
                    <a:pt x="4" y="38"/>
                  </a:lnTo>
                  <a:lnTo>
                    <a:pt x="2" y="40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10" y="52"/>
                  </a:lnTo>
                  <a:lnTo>
                    <a:pt x="12" y="52"/>
                  </a:lnTo>
                  <a:lnTo>
                    <a:pt x="14" y="48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4" y="42"/>
                  </a:lnTo>
                  <a:lnTo>
                    <a:pt x="12" y="40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8" y="38"/>
                  </a:lnTo>
                  <a:close/>
                  <a:moveTo>
                    <a:pt x="26" y="50"/>
                  </a:moveTo>
                  <a:lnTo>
                    <a:pt x="26" y="50"/>
                  </a:lnTo>
                  <a:lnTo>
                    <a:pt x="28" y="52"/>
                  </a:lnTo>
                  <a:lnTo>
                    <a:pt x="30" y="54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44"/>
                  </a:lnTo>
                  <a:lnTo>
                    <a:pt x="32" y="38"/>
                  </a:lnTo>
                  <a:lnTo>
                    <a:pt x="26" y="28"/>
                  </a:lnTo>
                  <a:lnTo>
                    <a:pt x="16" y="20"/>
                  </a:lnTo>
                  <a:lnTo>
                    <a:pt x="8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2" y="28"/>
                  </a:lnTo>
                  <a:lnTo>
                    <a:pt x="18" y="34"/>
                  </a:lnTo>
                  <a:lnTo>
                    <a:pt x="24" y="42"/>
                  </a:lnTo>
                  <a:lnTo>
                    <a:pt x="26" y="50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027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>
            <a:stCxn id="125" idx="6"/>
          </p:cNvCxnSpPr>
          <p:nvPr/>
        </p:nvCxnSpPr>
        <p:spPr>
          <a:xfrm>
            <a:off x="2375681" y="3792427"/>
            <a:ext cx="7023983" cy="85089"/>
          </a:xfrm>
          <a:prstGeom prst="line">
            <a:avLst/>
          </a:prstGeom>
          <a:ln>
            <a:solidFill>
              <a:srgbClr val="2D4F73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171450" y="190500"/>
            <a:ext cx="4063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产业</a:t>
            </a:r>
            <a:r>
              <a:rPr lang="zh-CN" altLang="en-US" sz="2800" dirty="0" smtClean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周期  </a:t>
            </a:r>
            <a:r>
              <a:rPr lang="zh-CN" altLang="en-US" sz="2000" dirty="0" smtClean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风口</a:t>
            </a:r>
            <a:r>
              <a:rPr lang="en-US" altLang="zh-CN" sz="200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-</a:t>
            </a:r>
            <a:r>
              <a:rPr lang="zh-CN" altLang="en-US" sz="200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决定飞的机会</a:t>
            </a:r>
          </a:p>
        </p:txBody>
      </p:sp>
      <p:sp>
        <p:nvSpPr>
          <p:cNvPr id="120" name="任意多边形 6"/>
          <p:cNvSpPr/>
          <p:nvPr/>
        </p:nvSpPr>
        <p:spPr>
          <a:xfrm>
            <a:off x="825979" y="1602864"/>
            <a:ext cx="2344619" cy="764164"/>
          </a:xfrm>
          <a:custGeom>
            <a:avLst/>
            <a:gdLst>
              <a:gd name="connsiteX0" fmla="*/ 0 w 2906101"/>
              <a:gd name="connsiteY0" fmla="*/ 0 h 1162440"/>
              <a:gd name="connsiteX1" fmla="*/ 2324881 w 2906101"/>
              <a:gd name="connsiteY1" fmla="*/ 0 h 1162440"/>
              <a:gd name="connsiteX2" fmla="*/ 2906101 w 2906101"/>
              <a:gd name="connsiteY2" fmla="*/ 581220 h 1162440"/>
              <a:gd name="connsiteX3" fmla="*/ 2324881 w 2906101"/>
              <a:gd name="connsiteY3" fmla="*/ 1162440 h 1162440"/>
              <a:gd name="connsiteX4" fmla="*/ 0 w 2906101"/>
              <a:gd name="connsiteY4" fmla="*/ 1162440 h 1162440"/>
              <a:gd name="connsiteX5" fmla="*/ 0 w 2906101"/>
              <a:gd name="connsiteY5" fmla="*/ 0 h 116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06101" h="1162440">
                <a:moveTo>
                  <a:pt x="0" y="0"/>
                </a:moveTo>
                <a:lnTo>
                  <a:pt x="2324881" y="0"/>
                </a:lnTo>
                <a:lnTo>
                  <a:pt x="2906101" y="581220"/>
                </a:lnTo>
                <a:lnTo>
                  <a:pt x="2324881" y="1162440"/>
                </a:lnTo>
                <a:lnTo>
                  <a:pt x="0" y="1162440"/>
                </a:lnTo>
                <a:lnTo>
                  <a:pt x="0" y="0"/>
                </a:lnTo>
                <a:close/>
              </a:path>
            </a:pathLst>
          </a:custGeom>
          <a:solidFill>
            <a:srgbClr val="2D4F73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133350" tIns="66675" rIns="323948" bIns="66675" numCol="1" spcCol="1270" anchor="ctr" anchorCtr="0">
            <a:noAutofit/>
          </a:bodyPr>
          <a:lstStyle/>
          <a:p>
            <a:pPr marL="0" marR="0" lvl="0" indent="0" algn="ctr" defTabSz="111125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行业基础化</a:t>
            </a:r>
            <a:endParaRPr kumimoji="0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0" marR="0" lvl="0" indent="0" algn="ctr" defTabSz="111125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构建阶段</a:t>
            </a:r>
          </a:p>
        </p:txBody>
      </p:sp>
      <p:sp>
        <p:nvSpPr>
          <p:cNvPr id="121" name="任意多边形 9"/>
          <p:cNvSpPr/>
          <p:nvPr/>
        </p:nvSpPr>
        <p:spPr>
          <a:xfrm>
            <a:off x="2701674" y="1602864"/>
            <a:ext cx="2344619" cy="764164"/>
          </a:xfrm>
          <a:custGeom>
            <a:avLst/>
            <a:gdLst>
              <a:gd name="connsiteX0" fmla="*/ 0 w 2906101"/>
              <a:gd name="connsiteY0" fmla="*/ 0 h 1162440"/>
              <a:gd name="connsiteX1" fmla="*/ 2324881 w 2906101"/>
              <a:gd name="connsiteY1" fmla="*/ 0 h 1162440"/>
              <a:gd name="connsiteX2" fmla="*/ 2906101 w 2906101"/>
              <a:gd name="connsiteY2" fmla="*/ 581220 h 1162440"/>
              <a:gd name="connsiteX3" fmla="*/ 2324881 w 2906101"/>
              <a:gd name="connsiteY3" fmla="*/ 1162440 h 1162440"/>
              <a:gd name="connsiteX4" fmla="*/ 0 w 2906101"/>
              <a:gd name="connsiteY4" fmla="*/ 1162440 h 1162440"/>
              <a:gd name="connsiteX5" fmla="*/ 581220 w 2906101"/>
              <a:gd name="connsiteY5" fmla="*/ 581220 h 1162440"/>
              <a:gd name="connsiteX6" fmla="*/ 0 w 2906101"/>
              <a:gd name="connsiteY6" fmla="*/ 0 h 116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6101" h="1162440">
                <a:moveTo>
                  <a:pt x="0" y="0"/>
                </a:moveTo>
                <a:lnTo>
                  <a:pt x="2324881" y="0"/>
                </a:lnTo>
                <a:lnTo>
                  <a:pt x="2906101" y="581220"/>
                </a:lnTo>
                <a:lnTo>
                  <a:pt x="2324881" y="1162440"/>
                </a:lnTo>
                <a:lnTo>
                  <a:pt x="0" y="1162440"/>
                </a:lnTo>
                <a:lnTo>
                  <a:pt x="581220" y="581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681233" tIns="66675" rIns="614558" bIns="66675" numCol="1" spcCol="1270" anchor="ctr" anchorCtr="0">
            <a:noAutofit/>
          </a:bodyPr>
          <a:lstStyle/>
          <a:p>
            <a:pPr marL="0" marR="0" lvl="0" indent="0" algn="ctr" defTabSz="111125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行业产业化发展阶段</a:t>
            </a:r>
          </a:p>
        </p:txBody>
      </p:sp>
      <p:sp>
        <p:nvSpPr>
          <p:cNvPr id="122" name="任意多边形 11"/>
          <p:cNvSpPr/>
          <p:nvPr/>
        </p:nvSpPr>
        <p:spPr>
          <a:xfrm>
            <a:off x="4577370" y="1602864"/>
            <a:ext cx="2344619" cy="764164"/>
          </a:xfrm>
          <a:custGeom>
            <a:avLst/>
            <a:gdLst>
              <a:gd name="connsiteX0" fmla="*/ 0 w 2906101"/>
              <a:gd name="connsiteY0" fmla="*/ 0 h 1162440"/>
              <a:gd name="connsiteX1" fmla="*/ 2324881 w 2906101"/>
              <a:gd name="connsiteY1" fmla="*/ 0 h 1162440"/>
              <a:gd name="connsiteX2" fmla="*/ 2906101 w 2906101"/>
              <a:gd name="connsiteY2" fmla="*/ 581220 h 1162440"/>
              <a:gd name="connsiteX3" fmla="*/ 2324881 w 2906101"/>
              <a:gd name="connsiteY3" fmla="*/ 1162440 h 1162440"/>
              <a:gd name="connsiteX4" fmla="*/ 0 w 2906101"/>
              <a:gd name="connsiteY4" fmla="*/ 1162440 h 1162440"/>
              <a:gd name="connsiteX5" fmla="*/ 581220 w 2906101"/>
              <a:gd name="connsiteY5" fmla="*/ 581220 h 1162440"/>
              <a:gd name="connsiteX6" fmla="*/ 0 w 2906101"/>
              <a:gd name="connsiteY6" fmla="*/ 0 h 116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6101" h="1162440">
                <a:moveTo>
                  <a:pt x="0" y="0"/>
                </a:moveTo>
                <a:lnTo>
                  <a:pt x="2324881" y="0"/>
                </a:lnTo>
                <a:lnTo>
                  <a:pt x="2906101" y="581220"/>
                </a:lnTo>
                <a:lnTo>
                  <a:pt x="2324881" y="1162440"/>
                </a:lnTo>
                <a:lnTo>
                  <a:pt x="0" y="1162440"/>
                </a:lnTo>
                <a:lnTo>
                  <a:pt x="581220" y="581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681233" tIns="66675" rIns="614558" bIns="66675" numCol="1" spcCol="1270" anchor="ctr" anchorCtr="0">
            <a:noAutofit/>
          </a:bodyPr>
          <a:lstStyle/>
          <a:p>
            <a:pPr marL="0" marR="0" lvl="0" indent="0" algn="ctr" defTabSz="111125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行业结构化成熟阶段</a:t>
            </a:r>
          </a:p>
        </p:txBody>
      </p:sp>
      <p:sp>
        <p:nvSpPr>
          <p:cNvPr id="123" name="任意多边形 11"/>
          <p:cNvSpPr/>
          <p:nvPr/>
        </p:nvSpPr>
        <p:spPr>
          <a:xfrm>
            <a:off x="6443445" y="1600169"/>
            <a:ext cx="2344619" cy="764164"/>
          </a:xfrm>
          <a:custGeom>
            <a:avLst/>
            <a:gdLst>
              <a:gd name="connsiteX0" fmla="*/ 0 w 2906101"/>
              <a:gd name="connsiteY0" fmla="*/ 0 h 1162440"/>
              <a:gd name="connsiteX1" fmla="*/ 2324881 w 2906101"/>
              <a:gd name="connsiteY1" fmla="*/ 0 h 1162440"/>
              <a:gd name="connsiteX2" fmla="*/ 2906101 w 2906101"/>
              <a:gd name="connsiteY2" fmla="*/ 581220 h 1162440"/>
              <a:gd name="connsiteX3" fmla="*/ 2324881 w 2906101"/>
              <a:gd name="connsiteY3" fmla="*/ 1162440 h 1162440"/>
              <a:gd name="connsiteX4" fmla="*/ 0 w 2906101"/>
              <a:gd name="connsiteY4" fmla="*/ 1162440 h 1162440"/>
              <a:gd name="connsiteX5" fmla="*/ 581220 w 2906101"/>
              <a:gd name="connsiteY5" fmla="*/ 581220 h 1162440"/>
              <a:gd name="connsiteX6" fmla="*/ 0 w 2906101"/>
              <a:gd name="connsiteY6" fmla="*/ 0 h 116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6101" h="1162440">
                <a:moveTo>
                  <a:pt x="0" y="0"/>
                </a:moveTo>
                <a:lnTo>
                  <a:pt x="2324881" y="0"/>
                </a:lnTo>
                <a:lnTo>
                  <a:pt x="2906101" y="581220"/>
                </a:lnTo>
                <a:lnTo>
                  <a:pt x="2324881" y="1162440"/>
                </a:lnTo>
                <a:lnTo>
                  <a:pt x="0" y="1162440"/>
                </a:lnTo>
                <a:lnTo>
                  <a:pt x="581220" y="581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681233" tIns="66675" rIns="614558" bIns="66675" numCol="1" spcCol="1270" anchor="ctr" anchorCtr="0">
            <a:noAutofit/>
          </a:bodyPr>
          <a:lstStyle/>
          <a:p>
            <a:pPr marL="0" marR="0" lvl="0" indent="0" algn="ctr" defTabSz="111125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行业结构化转型阶段</a:t>
            </a:r>
          </a:p>
        </p:txBody>
      </p:sp>
      <p:sp>
        <p:nvSpPr>
          <p:cNvPr id="124" name="任意多边形 9"/>
          <p:cNvSpPr/>
          <p:nvPr/>
        </p:nvSpPr>
        <p:spPr>
          <a:xfrm>
            <a:off x="8504356" y="1593939"/>
            <a:ext cx="2344619" cy="764164"/>
          </a:xfrm>
          <a:custGeom>
            <a:avLst/>
            <a:gdLst>
              <a:gd name="connsiteX0" fmla="*/ 0 w 2906101"/>
              <a:gd name="connsiteY0" fmla="*/ 0 h 1162440"/>
              <a:gd name="connsiteX1" fmla="*/ 2324881 w 2906101"/>
              <a:gd name="connsiteY1" fmla="*/ 0 h 1162440"/>
              <a:gd name="connsiteX2" fmla="*/ 2906101 w 2906101"/>
              <a:gd name="connsiteY2" fmla="*/ 581220 h 1162440"/>
              <a:gd name="connsiteX3" fmla="*/ 2324881 w 2906101"/>
              <a:gd name="connsiteY3" fmla="*/ 1162440 h 1162440"/>
              <a:gd name="connsiteX4" fmla="*/ 0 w 2906101"/>
              <a:gd name="connsiteY4" fmla="*/ 1162440 h 1162440"/>
              <a:gd name="connsiteX5" fmla="*/ 581220 w 2906101"/>
              <a:gd name="connsiteY5" fmla="*/ 581220 h 1162440"/>
              <a:gd name="connsiteX6" fmla="*/ 0 w 2906101"/>
              <a:gd name="connsiteY6" fmla="*/ 0 h 116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6101" h="1162440">
                <a:moveTo>
                  <a:pt x="0" y="0"/>
                </a:moveTo>
                <a:lnTo>
                  <a:pt x="2324881" y="0"/>
                </a:lnTo>
                <a:lnTo>
                  <a:pt x="2906101" y="581220"/>
                </a:lnTo>
                <a:lnTo>
                  <a:pt x="2324881" y="1162440"/>
                </a:lnTo>
                <a:lnTo>
                  <a:pt x="0" y="1162440"/>
                </a:lnTo>
                <a:lnTo>
                  <a:pt x="581220" y="581220"/>
                </a:lnTo>
                <a:lnTo>
                  <a:pt x="0" y="0"/>
                </a:lnTo>
                <a:close/>
              </a:path>
            </a:pathLst>
          </a:custGeom>
          <a:solidFill>
            <a:srgbClr val="017CC0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681233" tIns="66675" rIns="614558" bIns="66675" numCol="1" spcCol="1270" anchor="ctr" anchorCtr="0">
            <a:noAutofit/>
          </a:bodyPr>
          <a:lstStyle/>
          <a:p>
            <a:pPr marL="0" marR="0" lvl="0" indent="0" algn="ctr" defTabSz="111125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下一个</a:t>
            </a:r>
          </a:p>
          <a:p>
            <a:pPr marL="0" marR="0" lvl="0" indent="0" algn="ctr" defTabSz="111125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产业周期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825979" y="2969290"/>
            <a:ext cx="2000717" cy="2860290"/>
            <a:chOff x="825979" y="2969290"/>
            <a:chExt cx="2000717" cy="2860290"/>
          </a:xfrm>
        </p:grpSpPr>
        <p:grpSp>
          <p:nvGrpSpPr>
            <p:cNvPr id="6" name="组合 5"/>
            <p:cNvGrpSpPr/>
            <p:nvPr/>
          </p:nvGrpSpPr>
          <p:grpSpPr>
            <a:xfrm>
              <a:off x="892079" y="3050626"/>
              <a:ext cx="1934617" cy="2778954"/>
              <a:chOff x="958181" y="3187906"/>
              <a:chExt cx="1934617" cy="2778954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958181" y="3187906"/>
                <a:ext cx="1934617" cy="2778954"/>
                <a:chOff x="1083154" y="3288423"/>
                <a:chExt cx="1934617" cy="2778954"/>
              </a:xfrm>
            </p:grpSpPr>
            <p:sp>
              <p:nvSpPr>
                <p:cNvPr id="125" name="任意多边形 62"/>
                <p:cNvSpPr/>
                <p:nvPr/>
              </p:nvSpPr>
              <p:spPr>
                <a:xfrm>
                  <a:off x="1083154" y="3288423"/>
                  <a:ext cx="1483602" cy="1483602"/>
                </a:xfrm>
                <a:prstGeom prst="ellipse">
                  <a:avLst/>
                </a:prstGeom>
                <a:solidFill>
                  <a:srgbClr val="2D4F73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28056" tIns="228056" rIns="228056" bIns="228056" numCol="1" spcCol="1270" anchor="ctr" anchorCtr="0">
                  <a:noAutofit/>
                </a:bodyPr>
                <a:lstStyle/>
                <a:p>
                  <a:pPr lvl="0" algn="ctr" defTabSz="19558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4400" kern="120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126" name="矩形 125"/>
                <p:cNvSpPr/>
                <p:nvPr/>
              </p:nvSpPr>
              <p:spPr>
                <a:xfrm>
                  <a:off x="1083154" y="4178417"/>
                  <a:ext cx="142944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dirty="0" smtClean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   </a:t>
                  </a:r>
                  <a:r>
                    <a:rPr lang="en-US" altLang="zh-CN" dirty="0" smtClean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1.0</a:t>
                  </a:r>
                  <a:r>
                    <a:rPr lang="zh-CN" altLang="en-US" dirty="0" smtClean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养殖</a:t>
                  </a:r>
                  <a:endParaRPr lang="zh-CN" altLang="en-US" dirty="0">
                    <a:solidFill>
                      <a:prstClr val="white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3" name="矩形 2"/>
                <p:cNvSpPr/>
                <p:nvPr/>
              </p:nvSpPr>
              <p:spPr>
                <a:xfrm>
                  <a:off x="1145184" y="4793182"/>
                  <a:ext cx="1872587" cy="127419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600" b="1" dirty="0">
                      <a:solidFill>
                        <a:srgbClr val="017C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被工业化改造：</a:t>
                  </a:r>
                  <a:endParaRPr lang="en-US" altLang="zh-CN" sz="1600" b="1" dirty="0">
                    <a:solidFill>
                      <a:srgbClr val="017C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通过产品启蒙</a:t>
                  </a:r>
                  <a:endPara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饲料产业为主</a:t>
                  </a:r>
                  <a:endPara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规模化重数量</a:t>
                  </a:r>
                </a:p>
              </p:txBody>
            </p:sp>
          </p:grpSp>
          <p:grpSp>
            <p:nvGrpSpPr>
              <p:cNvPr id="29" name="Gruppe 67"/>
              <p:cNvGrpSpPr/>
              <p:nvPr/>
            </p:nvGrpSpPr>
            <p:grpSpPr bwMode="auto">
              <a:xfrm>
                <a:off x="1458404" y="3545298"/>
                <a:ext cx="446074" cy="408267"/>
                <a:chOff x="355442" y="4350695"/>
                <a:chExt cx="900893" cy="825896"/>
              </a:xfrm>
              <a:solidFill>
                <a:schemeClr val="bg1"/>
              </a:solidFill>
            </p:grpSpPr>
            <p:sp>
              <p:nvSpPr>
                <p:cNvPr id="30" name="Freeform 26"/>
                <p:cNvSpPr>
                  <a:spLocks noEditPoints="1"/>
                </p:cNvSpPr>
                <p:nvPr/>
              </p:nvSpPr>
              <p:spPr bwMode="auto">
                <a:xfrm>
                  <a:off x="355442" y="4350695"/>
                  <a:ext cx="584955" cy="588138"/>
                </a:xfrm>
                <a:custGeom>
                  <a:avLst/>
                  <a:gdLst/>
                  <a:ahLst/>
                  <a:cxnLst>
                    <a:cxn ang="0">
                      <a:pos x="51" y="27"/>
                    </a:cxn>
                    <a:cxn ang="0">
                      <a:pos x="46" y="23"/>
                    </a:cxn>
                    <a:cxn ang="0">
                      <a:pos x="52" y="20"/>
                    </a:cxn>
                    <a:cxn ang="0">
                      <a:pos x="49" y="13"/>
                    </a:cxn>
                    <a:cxn ang="0">
                      <a:pos x="47" y="12"/>
                    </a:cxn>
                    <a:cxn ang="0">
                      <a:pos x="40" y="13"/>
                    </a:cxn>
                    <a:cxn ang="0">
                      <a:pos x="43" y="7"/>
                    </a:cxn>
                    <a:cxn ang="0">
                      <a:pos x="37" y="2"/>
                    </a:cxn>
                    <a:cxn ang="0">
                      <a:pos x="32" y="7"/>
                    </a:cxn>
                    <a:cxn ang="0">
                      <a:pos x="29" y="1"/>
                    </a:cxn>
                    <a:cxn ang="0">
                      <a:pos x="27" y="0"/>
                    </a:cxn>
                    <a:cxn ang="0">
                      <a:pos x="19" y="2"/>
                    </a:cxn>
                    <a:cxn ang="0">
                      <a:pos x="18" y="9"/>
                    </a:cxn>
                    <a:cxn ang="0">
                      <a:pos x="12" y="4"/>
                    </a:cxn>
                    <a:cxn ang="0">
                      <a:pos x="6" y="10"/>
                    </a:cxn>
                    <a:cxn ang="0">
                      <a:pos x="10" y="15"/>
                    </a:cxn>
                    <a:cxn ang="0">
                      <a:pos x="3" y="16"/>
                    </a:cxn>
                    <a:cxn ang="0">
                      <a:pos x="2" y="17"/>
                    </a:cxn>
                    <a:cxn ang="0">
                      <a:pos x="0" y="25"/>
                    </a:cxn>
                    <a:cxn ang="0">
                      <a:pos x="7" y="27"/>
                    </a:cxn>
                    <a:cxn ang="0">
                      <a:pos x="2" y="31"/>
                    </a:cxn>
                    <a:cxn ang="0">
                      <a:pos x="4" y="39"/>
                    </a:cxn>
                    <a:cxn ang="0">
                      <a:pos x="6" y="40"/>
                    </a:cxn>
                    <a:cxn ang="0">
                      <a:pos x="12" y="40"/>
                    </a:cxn>
                    <a:cxn ang="0">
                      <a:pos x="10" y="47"/>
                    </a:cxn>
                    <a:cxn ang="0">
                      <a:pos x="17" y="50"/>
                    </a:cxn>
                    <a:cxn ang="0">
                      <a:pos x="21" y="45"/>
                    </a:cxn>
                    <a:cxn ang="0">
                      <a:pos x="23" y="51"/>
                    </a:cxn>
                    <a:cxn ang="0">
                      <a:pos x="24" y="52"/>
                    </a:cxn>
                    <a:cxn ang="0">
                      <a:pos x="32" y="52"/>
                    </a:cxn>
                    <a:cxn ang="0">
                      <a:pos x="33" y="50"/>
                    </a:cxn>
                    <a:cxn ang="0">
                      <a:pos x="35" y="44"/>
                    </a:cxn>
                    <a:cxn ang="0">
                      <a:pos x="40" y="48"/>
                    </a:cxn>
                    <a:cxn ang="0">
                      <a:pos x="46" y="43"/>
                    </a:cxn>
                    <a:cxn ang="0">
                      <a:pos x="46" y="41"/>
                    </a:cxn>
                    <a:cxn ang="0">
                      <a:pos x="43" y="35"/>
                    </a:cxn>
                    <a:cxn ang="0">
                      <a:pos x="50" y="36"/>
                    </a:cxn>
                    <a:cxn ang="0">
                      <a:pos x="52" y="29"/>
                    </a:cxn>
                    <a:cxn ang="0">
                      <a:pos x="33" y="28"/>
                    </a:cxn>
                    <a:cxn ang="0">
                      <a:pos x="19" y="25"/>
                    </a:cxn>
                    <a:cxn ang="0">
                      <a:pos x="33" y="28"/>
                    </a:cxn>
                  </a:cxnLst>
                  <a:rect l="0" t="0" r="r" b="b"/>
                  <a:pathLst>
                    <a:path w="52" h="52">
                      <a:moveTo>
                        <a:pt x="52" y="27"/>
                      </a:moveTo>
                      <a:cubicBezTo>
                        <a:pt x="52" y="27"/>
                        <a:pt x="52" y="27"/>
                        <a:pt x="51" y="27"/>
                      </a:cubicBezTo>
                      <a:cubicBezTo>
                        <a:pt x="46" y="26"/>
                        <a:pt x="46" y="26"/>
                        <a:pt x="46" y="26"/>
                      </a:cubicBezTo>
                      <a:cubicBezTo>
                        <a:pt x="46" y="23"/>
                        <a:pt x="46" y="23"/>
                        <a:pt x="46" y="23"/>
                      </a:cubicBezTo>
                      <a:cubicBezTo>
                        <a:pt x="51" y="21"/>
                        <a:pt x="51" y="21"/>
                        <a:pt x="51" y="21"/>
                      </a:cubicBezTo>
                      <a:cubicBezTo>
                        <a:pt x="51" y="21"/>
                        <a:pt x="51" y="21"/>
                        <a:pt x="52" y="20"/>
                      </a:cubicBezTo>
                      <a:cubicBezTo>
                        <a:pt x="52" y="20"/>
                        <a:pt x="52" y="20"/>
                        <a:pt x="51" y="19"/>
                      </a:cubicBez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49" y="12"/>
                        <a:pt x="48" y="12"/>
                        <a:pt x="48" y="12"/>
                      </a:cubicBezTo>
                      <a:cubicBezTo>
                        <a:pt x="48" y="12"/>
                        <a:pt x="47" y="12"/>
                        <a:pt x="47" y="12"/>
                      </a:cubicBezTo>
                      <a:cubicBezTo>
                        <a:pt x="42" y="14"/>
                        <a:pt x="42" y="14"/>
                        <a:pt x="42" y="14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3" y="8"/>
                        <a:pt x="43" y="8"/>
                        <a:pt x="43" y="8"/>
                      </a:cubicBezTo>
                      <a:cubicBezTo>
                        <a:pt x="43" y="7"/>
                        <a:pt x="43" y="7"/>
                        <a:pt x="43" y="7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37" y="2"/>
                        <a:pt x="37" y="2"/>
                        <a:pt x="37" y="2"/>
                      </a:cubicBezTo>
                      <a:cubicBezTo>
                        <a:pt x="36" y="2"/>
                        <a:pt x="35" y="2"/>
                        <a:pt x="35" y="3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29" y="1"/>
                        <a:pt x="29" y="1"/>
                        <a:pt x="29" y="1"/>
                      </a:cubicBezTo>
                      <a:cubicBezTo>
                        <a:pt x="29" y="1"/>
                        <a:pt x="29" y="1"/>
                        <a:pt x="29" y="0"/>
                      </a:cubicBezTo>
                      <a:cubicBezTo>
                        <a:pt x="28" y="0"/>
                        <a:pt x="28" y="0"/>
                        <a:pt x="27" y="0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0" y="1"/>
                        <a:pt x="19" y="1"/>
                        <a:pt x="19" y="2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3" y="4"/>
                        <a:pt x="12" y="4"/>
                        <a:pt x="12" y="4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6" y="9"/>
                        <a:pt x="6" y="9"/>
                        <a:pt x="6" y="10"/>
                      </a:cubicBezTo>
                      <a:cubicBezTo>
                        <a:pt x="6" y="10"/>
                        <a:pt x="6" y="11"/>
                        <a:pt x="6" y="11"/>
                      </a:cubicBezTo>
                      <a:cubicBezTo>
                        <a:pt x="10" y="15"/>
                        <a:pt x="10" y="15"/>
                        <a:pt x="10" y="15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2" y="16"/>
                      </a:cubicBezTo>
                      <a:cubicBezTo>
                        <a:pt x="2" y="16"/>
                        <a:pt x="2" y="16"/>
                        <a:pt x="2" y="17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0" y="24"/>
                        <a:pt x="0" y="25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7" y="29"/>
                        <a:pt x="7" y="29"/>
                        <a:pt x="7" y="29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1" y="31"/>
                        <a:pt x="1" y="32"/>
                        <a:pt x="1" y="33"/>
                      </a:cubicBezTo>
                      <a:cubicBezTo>
                        <a:pt x="4" y="39"/>
                        <a:pt x="4" y="39"/>
                        <a:pt x="4" y="39"/>
                      </a:cubicBezTo>
                      <a:cubicBezTo>
                        <a:pt x="4" y="40"/>
                        <a:pt x="4" y="40"/>
                        <a:pt x="5" y="40"/>
                      </a:cubicBezTo>
                      <a:cubicBezTo>
                        <a:pt x="5" y="40"/>
                        <a:pt x="5" y="40"/>
                        <a:pt x="6" y="40"/>
                      </a:cubicBezTo>
                      <a:cubicBezTo>
                        <a:pt x="11" y="38"/>
                        <a:pt x="11" y="38"/>
                        <a:pt x="11" y="38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9" y="45"/>
                        <a:pt x="9" y="46"/>
                        <a:pt x="10" y="47"/>
                      </a:cubicBezTo>
                      <a:cubicBezTo>
                        <a:pt x="16" y="50"/>
                        <a:pt x="16" y="50"/>
                        <a:pt x="16" y="50"/>
                      </a:cubicBezTo>
                      <a:cubicBezTo>
                        <a:pt x="16" y="50"/>
                        <a:pt x="17" y="50"/>
                        <a:pt x="17" y="50"/>
                      </a:cubicBezTo>
                      <a:cubicBezTo>
                        <a:pt x="17" y="50"/>
                        <a:pt x="18" y="50"/>
                        <a:pt x="18" y="50"/>
                      </a:cubicBezTo>
                      <a:cubicBezTo>
                        <a:pt x="21" y="45"/>
                        <a:pt x="21" y="45"/>
                        <a:pt x="21" y="45"/>
                      </a:cubicBezTo>
                      <a:cubicBezTo>
                        <a:pt x="23" y="45"/>
                        <a:pt x="23" y="45"/>
                        <a:pt x="23" y="45"/>
                      </a:cubicBezTo>
                      <a:cubicBezTo>
                        <a:pt x="23" y="51"/>
                        <a:pt x="23" y="51"/>
                        <a:pt x="23" y="51"/>
                      </a:cubicBezTo>
                      <a:cubicBezTo>
                        <a:pt x="23" y="51"/>
                        <a:pt x="24" y="52"/>
                        <a:pt x="24" y="52"/>
                      </a:cubicBezTo>
                      <a:cubicBezTo>
                        <a:pt x="24" y="52"/>
                        <a:pt x="24" y="52"/>
                        <a:pt x="24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32" y="52"/>
                        <a:pt x="32" y="52"/>
                        <a:pt x="32" y="52"/>
                      </a:cubicBezTo>
                      <a:cubicBezTo>
                        <a:pt x="32" y="52"/>
                        <a:pt x="33" y="51"/>
                        <a:pt x="33" y="51"/>
                      </a:cubicBezTo>
                      <a:cubicBezTo>
                        <a:pt x="33" y="51"/>
                        <a:pt x="33" y="50"/>
                        <a:pt x="33" y="50"/>
                      </a:cubicBezTo>
                      <a:cubicBezTo>
                        <a:pt x="33" y="44"/>
                        <a:pt x="33" y="44"/>
                        <a:pt x="33" y="44"/>
                      </a:cubicBezTo>
                      <a:cubicBezTo>
                        <a:pt x="35" y="44"/>
                        <a:pt x="35" y="44"/>
                        <a:pt x="35" y="44"/>
                      </a:cubicBezTo>
                      <a:cubicBezTo>
                        <a:pt x="39" y="48"/>
                        <a:pt x="39" y="48"/>
                        <a:pt x="39" y="48"/>
                      </a:cubicBezTo>
                      <a:cubicBezTo>
                        <a:pt x="39" y="48"/>
                        <a:pt x="39" y="48"/>
                        <a:pt x="40" y="48"/>
                      </a:cubicBezTo>
                      <a:cubicBezTo>
                        <a:pt x="40" y="48"/>
                        <a:pt x="40" y="48"/>
                        <a:pt x="41" y="48"/>
                      </a:cubicBezTo>
                      <a:cubicBezTo>
                        <a:pt x="46" y="43"/>
                        <a:pt x="46" y="43"/>
                        <a:pt x="46" y="43"/>
                      </a:cubicBezTo>
                      <a:cubicBezTo>
                        <a:pt x="46" y="43"/>
                        <a:pt x="46" y="43"/>
                        <a:pt x="46" y="42"/>
                      </a:cubicBezTo>
                      <a:cubicBezTo>
                        <a:pt x="46" y="42"/>
                        <a:pt x="46" y="42"/>
                        <a:pt x="46" y="41"/>
                      </a:cubicBezTo>
                      <a:cubicBezTo>
                        <a:pt x="42" y="37"/>
                        <a:pt x="42" y="37"/>
                        <a:pt x="42" y="37"/>
                      </a:cubicBezTo>
                      <a:cubicBezTo>
                        <a:pt x="43" y="35"/>
                        <a:pt x="43" y="35"/>
                        <a:pt x="43" y="35"/>
                      </a:cubicBezTo>
                      <a:cubicBezTo>
                        <a:pt x="49" y="36"/>
                        <a:pt x="49" y="36"/>
                        <a:pt x="49" y="36"/>
                      </a:cubicBezTo>
                      <a:cubicBezTo>
                        <a:pt x="49" y="37"/>
                        <a:pt x="50" y="36"/>
                        <a:pt x="50" y="36"/>
                      </a:cubicBezTo>
                      <a:cubicBezTo>
                        <a:pt x="50" y="36"/>
                        <a:pt x="51" y="36"/>
                        <a:pt x="51" y="35"/>
                      </a:cubicBezTo>
                      <a:cubicBezTo>
                        <a:pt x="52" y="29"/>
                        <a:pt x="52" y="29"/>
                        <a:pt x="52" y="29"/>
                      </a:cubicBezTo>
                      <a:cubicBezTo>
                        <a:pt x="52" y="28"/>
                        <a:pt x="52" y="28"/>
                        <a:pt x="52" y="27"/>
                      </a:cubicBezTo>
                      <a:close/>
                      <a:moveTo>
                        <a:pt x="33" y="28"/>
                      </a:moveTo>
                      <a:cubicBezTo>
                        <a:pt x="32" y="31"/>
                        <a:pt x="28" y="34"/>
                        <a:pt x="25" y="33"/>
                      </a:cubicBezTo>
                      <a:cubicBezTo>
                        <a:pt x="21" y="32"/>
                        <a:pt x="18" y="28"/>
                        <a:pt x="19" y="25"/>
                      </a:cubicBezTo>
                      <a:cubicBezTo>
                        <a:pt x="20" y="21"/>
                        <a:pt x="24" y="18"/>
                        <a:pt x="28" y="19"/>
                      </a:cubicBezTo>
                      <a:cubicBezTo>
                        <a:pt x="32" y="20"/>
                        <a:pt x="34" y="24"/>
                        <a:pt x="33" y="2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 kern="0" dirty="0">
                    <a:solidFill>
                      <a:sysClr val="windowText" lastClr="00000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31" name="Freeform 27"/>
                <p:cNvSpPr>
                  <a:spLocks noEditPoints="1"/>
                </p:cNvSpPr>
                <p:nvPr/>
              </p:nvSpPr>
              <p:spPr bwMode="auto">
                <a:xfrm>
                  <a:off x="840298" y="4757386"/>
                  <a:ext cx="416037" cy="419205"/>
                </a:xfrm>
                <a:custGeom>
                  <a:avLst/>
                  <a:gdLst/>
                  <a:ahLst/>
                  <a:cxnLst>
                    <a:cxn ang="0">
                      <a:pos x="33" y="29"/>
                    </a:cxn>
                    <a:cxn ang="0">
                      <a:pos x="31" y="24"/>
                    </a:cxn>
                    <a:cxn ang="0">
                      <a:pos x="36" y="25"/>
                    </a:cxn>
                    <a:cxn ang="0">
                      <a:pos x="37" y="20"/>
                    </a:cxn>
                    <a:cxn ang="0">
                      <a:pos x="36" y="18"/>
                    </a:cxn>
                    <a:cxn ang="0">
                      <a:pos x="32" y="16"/>
                    </a:cxn>
                    <a:cxn ang="0">
                      <a:pos x="37" y="14"/>
                    </a:cxn>
                    <a:cxn ang="0">
                      <a:pos x="35" y="9"/>
                    </a:cxn>
                    <a:cxn ang="0">
                      <a:pos x="30" y="10"/>
                    </a:cxn>
                    <a:cxn ang="0">
                      <a:pos x="31" y="5"/>
                    </a:cxn>
                    <a:cxn ang="0">
                      <a:pos x="30" y="4"/>
                    </a:cxn>
                    <a:cxn ang="0">
                      <a:pos x="24" y="2"/>
                    </a:cxn>
                    <a:cxn ang="0">
                      <a:pos x="21" y="5"/>
                    </a:cxn>
                    <a:cxn ang="0">
                      <a:pos x="19" y="0"/>
                    </a:cxn>
                    <a:cxn ang="0">
                      <a:pos x="14" y="1"/>
                    </a:cxn>
                    <a:cxn ang="0">
                      <a:pos x="14" y="5"/>
                    </a:cxn>
                    <a:cxn ang="0">
                      <a:pos x="10" y="3"/>
                    </a:cxn>
                    <a:cxn ang="0">
                      <a:pos x="8" y="3"/>
                    </a:cxn>
                    <a:cxn ang="0">
                      <a:pos x="4" y="7"/>
                    </a:cxn>
                    <a:cxn ang="0">
                      <a:pos x="7" y="11"/>
                    </a:cxn>
                    <a:cxn ang="0">
                      <a:pos x="3" y="11"/>
                    </a:cxn>
                    <a:cxn ang="0">
                      <a:pos x="0" y="17"/>
                    </a:cxn>
                    <a:cxn ang="0">
                      <a:pos x="1" y="18"/>
                    </a:cxn>
                    <a:cxn ang="0">
                      <a:pos x="5" y="20"/>
                    </a:cxn>
                    <a:cxn ang="0">
                      <a:pos x="1" y="23"/>
                    </a:cxn>
                    <a:cxn ang="0">
                      <a:pos x="4" y="28"/>
                    </a:cxn>
                    <a:cxn ang="0">
                      <a:pos x="8" y="27"/>
                    </a:cxn>
                    <a:cxn ang="0">
                      <a:pos x="7" y="31"/>
                    </a:cxn>
                    <a:cxn ang="0">
                      <a:pos x="7" y="33"/>
                    </a:cxn>
                    <a:cxn ang="0">
                      <a:pos x="12" y="35"/>
                    </a:cxn>
                    <a:cxn ang="0">
                      <a:pos x="13" y="35"/>
                    </a:cxn>
                    <a:cxn ang="0">
                      <a:pos x="17" y="32"/>
                    </a:cxn>
                    <a:cxn ang="0">
                      <a:pos x="17" y="37"/>
                    </a:cxn>
                    <a:cxn ang="0">
                      <a:pos x="23" y="36"/>
                    </a:cxn>
                    <a:cxn ang="0">
                      <a:pos x="24" y="35"/>
                    </a:cxn>
                    <a:cxn ang="0">
                      <a:pos x="25" y="31"/>
                    </a:cxn>
                    <a:cxn ang="0">
                      <a:pos x="28" y="34"/>
                    </a:cxn>
                    <a:cxn ang="0">
                      <a:pos x="33" y="30"/>
                    </a:cxn>
                    <a:cxn ang="0">
                      <a:pos x="22" y="22"/>
                    </a:cxn>
                    <a:cxn ang="0">
                      <a:pos x="15" y="15"/>
                    </a:cxn>
                    <a:cxn ang="0">
                      <a:pos x="22" y="22"/>
                    </a:cxn>
                  </a:cxnLst>
                  <a:rect l="0" t="0" r="r" b="b"/>
                  <a:pathLst>
                    <a:path w="37" h="37">
                      <a:moveTo>
                        <a:pt x="33" y="29"/>
                      </a:moveTo>
                      <a:cubicBezTo>
                        <a:pt x="33" y="29"/>
                        <a:pt x="33" y="29"/>
                        <a:pt x="33" y="29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31" y="24"/>
                        <a:pt x="31" y="24"/>
                        <a:pt x="31" y="24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5" y="25"/>
                        <a:pt x="36" y="25"/>
                        <a:pt x="36" y="25"/>
                      </a:cubicBezTo>
                      <a:cubicBezTo>
                        <a:pt x="36" y="25"/>
                        <a:pt x="36" y="25"/>
                        <a:pt x="36" y="24"/>
                      </a:cubicBezTo>
                      <a:cubicBezTo>
                        <a:pt x="37" y="20"/>
                        <a:pt x="37" y="20"/>
                        <a:pt x="37" y="20"/>
                      </a:cubicBezTo>
                      <a:cubicBezTo>
                        <a:pt x="37" y="19"/>
                        <a:pt x="37" y="19"/>
                        <a:pt x="37" y="19"/>
                      </a:cubicBezTo>
                      <a:cubicBezTo>
                        <a:pt x="37" y="19"/>
                        <a:pt x="37" y="18"/>
                        <a:pt x="36" y="18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36" y="14"/>
                        <a:pt x="37" y="14"/>
                        <a:pt x="37" y="14"/>
                      </a:cubicBezTo>
                      <a:cubicBezTo>
                        <a:pt x="37" y="14"/>
                        <a:pt x="37" y="13"/>
                        <a:pt x="37" y="13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34" y="8"/>
                        <a:pt x="34" y="8"/>
                        <a:pt x="33" y="8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31" y="5"/>
                        <a:pt x="31" y="5"/>
                        <a:pt x="31" y="5"/>
                      </a:cubicBezTo>
                      <a:cubicBezTo>
                        <a:pt x="31" y="5"/>
                        <a:pt x="31" y="4"/>
                        <a:pt x="31" y="4"/>
                      </a:cubicBezTo>
                      <a:cubicBezTo>
                        <a:pt x="31" y="4"/>
                        <a:pt x="30" y="4"/>
                        <a:pt x="30" y="4"/>
                      </a:cubicBezTo>
                      <a:cubicBezTo>
                        <a:pt x="26" y="1"/>
                        <a:pt x="26" y="1"/>
                        <a:pt x="26" y="1"/>
                      </a:cubicBezTo>
                      <a:cubicBezTo>
                        <a:pt x="25" y="1"/>
                        <a:pt x="25" y="1"/>
                        <a:pt x="24" y="2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0" y="0"/>
                        <a:pt x="20" y="0"/>
                        <a:pt x="19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8" y="3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6"/>
                        <a:pt x="4" y="7"/>
                        <a:pt x="4" y="7"/>
                      </a:cubicBezTo>
                      <a:cubicBezTo>
                        <a:pt x="4" y="7"/>
                        <a:pt x="4" y="8"/>
                        <a:pt x="5" y="8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2" y="11"/>
                        <a:pt x="2" y="11"/>
                        <a:pt x="1" y="12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1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5" y="20"/>
                        <a:pt x="5" y="20"/>
                        <a:pt x="5" y="20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1" y="22"/>
                        <a:pt x="1" y="23"/>
                        <a:pt x="1" y="23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8"/>
                        <a:pt x="3" y="28"/>
                        <a:pt x="4" y="28"/>
                      </a:cubicBezTo>
                      <a:cubicBezTo>
                        <a:pt x="4" y="29"/>
                        <a:pt x="4" y="29"/>
                        <a:pt x="4" y="28"/>
                      </a:cubicBezTo>
                      <a:cubicBezTo>
                        <a:pt x="8" y="27"/>
                        <a:pt x="8" y="27"/>
                        <a:pt x="8" y="27"/>
                      </a:cubicBezTo>
                      <a:cubicBezTo>
                        <a:pt x="9" y="28"/>
                        <a:pt x="9" y="28"/>
                        <a:pt x="9" y="28"/>
                      </a:cubicBez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7" y="32"/>
                        <a:pt x="7" y="32"/>
                        <a:pt x="7" y="32"/>
                      </a:cubicBezTo>
                      <a:cubicBezTo>
                        <a:pt x="7" y="32"/>
                        <a:pt x="7" y="33"/>
                        <a:pt x="7" y="33"/>
                      </a:cubicBezTo>
                      <a:cubicBezTo>
                        <a:pt x="7" y="33"/>
                        <a:pt x="7" y="33"/>
                        <a:pt x="7" y="33"/>
                      </a:cubicBezTo>
                      <a:cubicBezTo>
                        <a:pt x="12" y="35"/>
                        <a:pt x="12" y="35"/>
                        <a:pt x="12" y="35"/>
                      </a:cubicBezTo>
                      <a:cubicBezTo>
                        <a:pt x="12" y="35"/>
                        <a:pt x="12" y="35"/>
                        <a:pt x="13" y="35"/>
                      </a:cubicBezTo>
                      <a:cubicBezTo>
                        <a:pt x="13" y="35"/>
                        <a:pt x="13" y="35"/>
                        <a:pt x="13" y="35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17" y="36"/>
                        <a:pt x="17" y="36"/>
                        <a:pt x="17" y="36"/>
                      </a:cubicBezTo>
                      <a:cubicBezTo>
                        <a:pt x="17" y="36"/>
                        <a:pt x="17" y="36"/>
                        <a:pt x="17" y="37"/>
                      </a:cubicBezTo>
                      <a:cubicBezTo>
                        <a:pt x="18" y="37"/>
                        <a:pt x="18" y="37"/>
                        <a:pt x="18" y="37"/>
                      </a:cubicBezTo>
                      <a:cubicBezTo>
                        <a:pt x="23" y="36"/>
                        <a:pt x="23" y="36"/>
                        <a:pt x="23" y="36"/>
                      </a:cubicBezTo>
                      <a:cubicBezTo>
                        <a:pt x="23" y="36"/>
                        <a:pt x="24" y="36"/>
                        <a:pt x="24" y="36"/>
                      </a:cubicBezTo>
                      <a:cubicBezTo>
                        <a:pt x="24" y="36"/>
                        <a:pt x="24" y="35"/>
                        <a:pt x="24" y="35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25" y="31"/>
                        <a:pt x="25" y="31"/>
                        <a:pt x="25" y="31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33" y="30"/>
                        <a:pt x="33" y="30"/>
                        <a:pt x="33" y="30"/>
                      </a:cubicBezTo>
                      <a:cubicBezTo>
                        <a:pt x="33" y="30"/>
                        <a:pt x="33" y="30"/>
                        <a:pt x="33" y="29"/>
                      </a:cubicBezTo>
                      <a:close/>
                      <a:moveTo>
                        <a:pt x="22" y="22"/>
                      </a:moveTo>
                      <a:cubicBezTo>
                        <a:pt x="20" y="24"/>
                        <a:pt x="17" y="24"/>
                        <a:pt x="15" y="22"/>
                      </a:cubicBezTo>
                      <a:cubicBezTo>
                        <a:pt x="13" y="20"/>
                        <a:pt x="13" y="16"/>
                        <a:pt x="15" y="15"/>
                      </a:cubicBezTo>
                      <a:cubicBezTo>
                        <a:pt x="17" y="13"/>
                        <a:pt x="21" y="13"/>
                        <a:pt x="23" y="15"/>
                      </a:cubicBezTo>
                      <a:cubicBezTo>
                        <a:pt x="24" y="17"/>
                        <a:pt x="24" y="20"/>
                        <a:pt x="22" y="2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 kern="0" dirty="0">
                    <a:solidFill>
                      <a:sysClr val="windowText" lastClr="00000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37" name="任意多边形 62"/>
            <p:cNvSpPr/>
            <p:nvPr/>
          </p:nvSpPr>
          <p:spPr>
            <a:xfrm>
              <a:off x="825979" y="2969290"/>
              <a:ext cx="1636912" cy="1636912"/>
            </a:xfrm>
            <a:prstGeom prst="arc">
              <a:avLst>
                <a:gd name="adj1" fmla="val 998272"/>
                <a:gd name="adj2" fmla="val 21150575"/>
              </a:avLst>
            </a:prstGeom>
            <a:noFill/>
            <a:ln>
              <a:solidFill>
                <a:srgbClr val="2D4F7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8056" tIns="228056" rIns="228056" bIns="228056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400" kern="120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009037" y="2969290"/>
            <a:ext cx="2008648" cy="2874712"/>
            <a:chOff x="3009037" y="2969290"/>
            <a:chExt cx="2008648" cy="2874712"/>
          </a:xfrm>
        </p:grpSpPr>
        <p:grpSp>
          <p:nvGrpSpPr>
            <p:cNvPr id="7" name="组合 6"/>
            <p:cNvGrpSpPr/>
            <p:nvPr/>
          </p:nvGrpSpPr>
          <p:grpSpPr>
            <a:xfrm>
              <a:off x="3085692" y="3050626"/>
              <a:ext cx="1931993" cy="2793376"/>
              <a:chOff x="3151794" y="3187906"/>
              <a:chExt cx="1931993" cy="2793376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151794" y="3187906"/>
                <a:ext cx="1931993" cy="2793376"/>
                <a:chOff x="1083154" y="3288423"/>
                <a:chExt cx="1931993" cy="2793376"/>
              </a:xfrm>
            </p:grpSpPr>
            <p:sp>
              <p:nvSpPr>
                <p:cNvPr id="14" name="任意多边形 62"/>
                <p:cNvSpPr/>
                <p:nvPr/>
              </p:nvSpPr>
              <p:spPr>
                <a:xfrm>
                  <a:off x="1083154" y="3288423"/>
                  <a:ext cx="1483602" cy="1483602"/>
                </a:xfrm>
                <a:prstGeom prst="ellipse">
                  <a:avLst/>
                </a:prstGeom>
                <a:solidFill>
                  <a:srgbClr val="017CC0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28056" tIns="228056" rIns="228056" bIns="228056" numCol="1" spcCol="1270" anchor="ctr" anchorCtr="0">
                  <a:noAutofit/>
                </a:bodyPr>
                <a:lstStyle/>
                <a:p>
                  <a:pPr lvl="0" algn="ctr" defTabSz="19558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4400" kern="120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15" name="矩形 14"/>
                <p:cNvSpPr/>
                <p:nvPr/>
              </p:nvSpPr>
              <p:spPr>
                <a:xfrm>
                  <a:off x="1083154" y="4178417"/>
                  <a:ext cx="142944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dirty="0" smtClean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   </a:t>
                  </a:r>
                  <a:r>
                    <a:rPr lang="en-US" altLang="zh-CN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2.0</a:t>
                  </a:r>
                  <a:r>
                    <a:rPr lang="zh-CN" altLang="en-US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技术</a:t>
                  </a: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142560" y="4807604"/>
                  <a:ext cx="1872587" cy="127419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600" b="1" dirty="0">
                      <a:solidFill>
                        <a:srgbClr val="017C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被市场化改造：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关注猪的健康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养殖产业为主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理念化重红利</a:t>
                  </a:r>
                </a:p>
              </p:txBody>
            </p:sp>
          </p:grpSp>
          <p:sp>
            <p:nvSpPr>
              <p:cNvPr id="33" name="Freeform 17"/>
              <p:cNvSpPr>
                <a:spLocks noEditPoints="1"/>
              </p:cNvSpPr>
              <p:nvPr/>
            </p:nvSpPr>
            <p:spPr bwMode="auto">
              <a:xfrm>
                <a:off x="3701467" y="3620574"/>
                <a:ext cx="367030" cy="404337"/>
              </a:xfrm>
              <a:custGeom>
                <a:avLst/>
                <a:gdLst>
                  <a:gd name="T0" fmla="*/ 2147483647 w 63"/>
                  <a:gd name="T1" fmla="*/ 0 h 73"/>
                  <a:gd name="T2" fmla="*/ 1122599098 w 63"/>
                  <a:gd name="T3" fmla="*/ 0 h 73"/>
                  <a:gd name="T4" fmla="*/ 561299549 w 63"/>
                  <a:gd name="T5" fmla="*/ 560595689 h 73"/>
                  <a:gd name="T6" fmla="*/ 561299549 w 63"/>
                  <a:gd name="T7" fmla="*/ 1009069293 h 73"/>
                  <a:gd name="T8" fmla="*/ 785819275 w 63"/>
                  <a:gd name="T9" fmla="*/ 953011760 h 73"/>
                  <a:gd name="T10" fmla="*/ 1852288207 w 63"/>
                  <a:gd name="T11" fmla="*/ 2074203372 h 73"/>
                  <a:gd name="T12" fmla="*/ 1627768481 w 63"/>
                  <a:gd name="T13" fmla="*/ 2147483647 h 73"/>
                  <a:gd name="T14" fmla="*/ 1627768481 w 63"/>
                  <a:gd name="T15" fmla="*/ 2147483647 h 73"/>
                  <a:gd name="T16" fmla="*/ 2147483647 w 63"/>
                  <a:gd name="T17" fmla="*/ 2147483647 h 73"/>
                  <a:gd name="T18" fmla="*/ 2147483647 w 63"/>
                  <a:gd name="T19" fmla="*/ 2147483647 h 73"/>
                  <a:gd name="T20" fmla="*/ 2147483647 w 63"/>
                  <a:gd name="T21" fmla="*/ 1121191379 h 73"/>
                  <a:gd name="T22" fmla="*/ 2147483647 w 63"/>
                  <a:gd name="T23" fmla="*/ 0 h 73"/>
                  <a:gd name="T24" fmla="*/ 2147483647 w 63"/>
                  <a:gd name="T25" fmla="*/ 1345428064 h 73"/>
                  <a:gd name="T26" fmla="*/ 2147483647 w 63"/>
                  <a:gd name="T27" fmla="*/ 728775075 h 73"/>
                  <a:gd name="T28" fmla="*/ 2147483647 w 63"/>
                  <a:gd name="T29" fmla="*/ 56057314 h 73"/>
                  <a:gd name="T30" fmla="*/ 2147483647 w 63"/>
                  <a:gd name="T31" fmla="*/ 280294101 h 73"/>
                  <a:gd name="T32" fmla="*/ 2147483647 w 63"/>
                  <a:gd name="T33" fmla="*/ 560595689 h 73"/>
                  <a:gd name="T34" fmla="*/ 2147483647 w 63"/>
                  <a:gd name="T35" fmla="*/ 1121191379 h 73"/>
                  <a:gd name="T36" fmla="*/ 2147483647 w 63"/>
                  <a:gd name="T37" fmla="*/ 1121191379 h 73"/>
                  <a:gd name="T38" fmla="*/ 2147483647 w 63"/>
                  <a:gd name="T39" fmla="*/ 1345428064 h 73"/>
                  <a:gd name="T40" fmla="*/ 2147483647 w 63"/>
                  <a:gd name="T41" fmla="*/ 1345428064 h 73"/>
                  <a:gd name="T42" fmla="*/ 224519784 w 63"/>
                  <a:gd name="T43" fmla="*/ 2147483647 h 73"/>
                  <a:gd name="T44" fmla="*/ 224519784 w 63"/>
                  <a:gd name="T45" fmla="*/ 2147483647 h 73"/>
                  <a:gd name="T46" fmla="*/ 785819275 w 63"/>
                  <a:gd name="T47" fmla="*/ 2147483647 h 73"/>
                  <a:gd name="T48" fmla="*/ 785819275 w 63"/>
                  <a:gd name="T49" fmla="*/ 2147483647 h 73"/>
                  <a:gd name="T50" fmla="*/ 1347118824 w 63"/>
                  <a:gd name="T51" fmla="*/ 2147483647 h 73"/>
                  <a:gd name="T52" fmla="*/ 1347118824 w 63"/>
                  <a:gd name="T53" fmla="*/ 2147483647 h 73"/>
                  <a:gd name="T54" fmla="*/ 785819275 w 63"/>
                  <a:gd name="T55" fmla="*/ 2147483647 h 73"/>
                  <a:gd name="T56" fmla="*/ 224519784 w 63"/>
                  <a:gd name="T57" fmla="*/ 2147483647 h 73"/>
                  <a:gd name="T58" fmla="*/ 785819275 w 63"/>
                  <a:gd name="T59" fmla="*/ 1289370764 h 73"/>
                  <a:gd name="T60" fmla="*/ 0 w 63"/>
                  <a:gd name="T61" fmla="*/ 2074203372 h 73"/>
                  <a:gd name="T62" fmla="*/ 785819275 w 63"/>
                  <a:gd name="T63" fmla="*/ 2147483647 h 73"/>
                  <a:gd name="T64" fmla="*/ 1515508618 w 63"/>
                  <a:gd name="T65" fmla="*/ 2074203372 h 73"/>
                  <a:gd name="T66" fmla="*/ 785819275 w 63"/>
                  <a:gd name="T67" fmla="*/ 1289370764 h 7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3"/>
                  <a:gd name="T103" fmla="*/ 0 h 73"/>
                  <a:gd name="T104" fmla="*/ 63 w 63"/>
                  <a:gd name="T105" fmla="*/ 73 h 7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3" h="73">
                    <a:moveTo>
                      <a:pt x="43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5" y="0"/>
                      <a:pt x="10" y="4"/>
                      <a:pt x="10" y="10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3" y="17"/>
                      <a:pt x="14" y="17"/>
                    </a:cubicBezTo>
                    <a:cubicBezTo>
                      <a:pt x="24" y="17"/>
                      <a:pt x="33" y="26"/>
                      <a:pt x="33" y="37"/>
                    </a:cubicBezTo>
                    <a:cubicBezTo>
                      <a:pt x="33" y="41"/>
                      <a:pt x="32" y="45"/>
                      <a:pt x="29" y="48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8" y="64"/>
                      <a:pt x="63" y="59"/>
                      <a:pt x="63" y="54"/>
                    </a:cubicBezTo>
                    <a:cubicBezTo>
                      <a:pt x="63" y="20"/>
                      <a:pt x="63" y="20"/>
                      <a:pt x="63" y="20"/>
                    </a:cubicBezTo>
                    <a:lnTo>
                      <a:pt x="43" y="0"/>
                    </a:lnTo>
                    <a:close/>
                    <a:moveTo>
                      <a:pt x="50" y="24"/>
                    </a:moveTo>
                    <a:cubicBezTo>
                      <a:pt x="44" y="24"/>
                      <a:pt x="39" y="19"/>
                      <a:pt x="39" y="13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6"/>
                      <a:pt x="47" y="20"/>
                      <a:pt x="53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2" y="24"/>
                      <a:pt x="62" y="24"/>
                      <a:pt x="62" y="24"/>
                    </a:cubicBezTo>
                    <a:lnTo>
                      <a:pt x="50" y="24"/>
                    </a:lnTo>
                    <a:close/>
                    <a:moveTo>
                      <a:pt x="4" y="52"/>
                    </a:moveTo>
                    <a:cubicBezTo>
                      <a:pt x="4" y="73"/>
                      <a:pt x="4" y="73"/>
                      <a:pt x="4" y="73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1" y="54"/>
                      <a:pt x="17" y="55"/>
                      <a:pt x="14" y="55"/>
                    </a:cubicBezTo>
                    <a:cubicBezTo>
                      <a:pt x="10" y="55"/>
                      <a:pt x="7" y="54"/>
                      <a:pt x="4" y="52"/>
                    </a:cubicBezTo>
                    <a:close/>
                    <a:moveTo>
                      <a:pt x="14" y="23"/>
                    </a:moveTo>
                    <a:cubicBezTo>
                      <a:pt x="6" y="23"/>
                      <a:pt x="0" y="29"/>
                      <a:pt x="0" y="37"/>
                    </a:cubicBezTo>
                    <a:cubicBezTo>
                      <a:pt x="0" y="44"/>
                      <a:pt x="6" y="50"/>
                      <a:pt x="14" y="50"/>
                    </a:cubicBezTo>
                    <a:cubicBezTo>
                      <a:pt x="21" y="50"/>
                      <a:pt x="27" y="44"/>
                      <a:pt x="27" y="37"/>
                    </a:cubicBezTo>
                    <a:cubicBezTo>
                      <a:pt x="27" y="29"/>
                      <a:pt x="21" y="23"/>
                      <a:pt x="14" y="23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47" name="任意多边形 62"/>
            <p:cNvSpPr/>
            <p:nvPr/>
          </p:nvSpPr>
          <p:spPr>
            <a:xfrm>
              <a:off x="3009037" y="2969290"/>
              <a:ext cx="1636912" cy="1636912"/>
            </a:xfrm>
            <a:prstGeom prst="arc">
              <a:avLst>
                <a:gd name="adj1" fmla="val 998272"/>
                <a:gd name="adj2" fmla="val 21088125"/>
              </a:avLst>
            </a:prstGeom>
            <a:noFill/>
            <a:ln>
              <a:solidFill>
                <a:srgbClr val="017CC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8056" tIns="228056" rIns="228056" bIns="228056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400" kern="12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07958" y="2969290"/>
            <a:ext cx="1992785" cy="2874713"/>
            <a:chOff x="5274060" y="3106570"/>
            <a:chExt cx="1992785" cy="2874713"/>
          </a:xfrm>
        </p:grpSpPr>
        <p:grpSp>
          <p:nvGrpSpPr>
            <p:cNvPr id="5" name="组合 4"/>
            <p:cNvGrpSpPr/>
            <p:nvPr/>
          </p:nvGrpSpPr>
          <p:grpSpPr>
            <a:xfrm>
              <a:off x="5345407" y="3187906"/>
              <a:ext cx="1921438" cy="2793377"/>
              <a:chOff x="10273727" y="4786717"/>
              <a:chExt cx="1921438" cy="2793377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10273727" y="4786717"/>
                <a:ext cx="1921438" cy="2793377"/>
                <a:chOff x="1083154" y="3288423"/>
                <a:chExt cx="1921438" cy="2793377"/>
              </a:xfrm>
            </p:grpSpPr>
            <p:sp>
              <p:nvSpPr>
                <p:cNvPr id="18" name="任意多边形 62"/>
                <p:cNvSpPr/>
                <p:nvPr/>
              </p:nvSpPr>
              <p:spPr>
                <a:xfrm>
                  <a:off x="1083154" y="3288423"/>
                  <a:ext cx="1483602" cy="1483602"/>
                </a:xfrm>
                <a:prstGeom prst="ellipse">
                  <a:avLst/>
                </a:prstGeom>
                <a:solidFill>
                  <a:srgbClr val="2D4F73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28056" tIns="228056" rIns="228056" bIns="228056" numCol="1" spcCol="1270" anchor="ctr" anchorCtr="0">
                  <a:noAutofit/>
                </a:bodyPr>
                <a:lstStyle/>
                <a:p>
                  <a:pPr lvl="0" algn="ctr" defTabSz="19558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4400" kern="120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>
                  <a:off x="1083154" y="4178417"/>
                  <a:ext cx="142944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dirty="0" smtClean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   </a:t>
                  </a:r>
                  <a:r>
                    <a:rPr lang="en-US" altLang="zh-CN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3.0</a:t>
                  </a:r>
                  <a:r>
                    <a:rPr lang="zh-CN" altLang="en-US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管理</a:t>
                  </a:r>
                </a:p>
              </p:txBody>
            </p:sp>
            <p:sp>
              <p:nvSpPr>
                <p:cNvPr id="20" name="矩形 19"/>
                <p:cNvSpPr/>
                <p:nvPr/>
              </p:nvSpPr>
              <p:spPr>
                <a:xfrm>
                  <a:off x="1132005" y="4807605"/>
                  <a:ext cx="1872587" cy="127419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600" b="1" dirty="0">
                      <a:solidFill>
                        <a:srgbClr val="017C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被信息化改造：</a:t>
                  </a: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关注人的效率</a:t>
                  </a: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服务产业为主</a:t>
                  </a: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服务化重利润</a:t>
                  </a:r>
                </a:p>
              </p:txBody>
            </p:sp>
          </p:grpSp>
          <p:sp>
            <p:nvSpPr>
              <p:cNvPr id="26" name="KSO_Shape"/>
              <p:cNvSpPr>
                <a:spLocks/>
              </p:cNvSpPr>
              <p:nvPr/>
            </p:nvSpPr>
            <p:spPr bwMode="auto">
              <a:xfrm>
                <a:off x="10748459" y="5139828"/>
                <a:ext cx="479977" cy="412548"/>
              </a:xfrm>
              <a:custGeom>
                <a:avLst/>
                <a:gdLst/>
                <a:ahLst/>
                <a:cxnLst/>
                <a:rect l="0" t="0" r="r" b="b"/>
                <a:pathLst>
                  <a:path w="1903412" h="1563688">
                    <a:moveTo>
                      <a:pt x="872180" y="1544638"/>
                    </a:moveTo>
                    <a:lnTo>
                      <a:pt x="875675" y="1544638"/>
                    </a:lnTo>
                    <a:lnTo>
                      <a:pt x="1859905" y="1544638"/>
                    </a:lnTo>
                    <a:lnTo>
                      <a:pt x="1863400" y="1544638"/>
                    </a:lnTo>
                    <a:lnTo>
                      <a:pt x="1866577" y="1545233"/>
                    </a:lnTo>
                    <a:lnTo>
                      <a:pt x="1869118" y="1545829"/>
                    </a:lnTo>
                    <a:lnTo>
                      <a:pt x="1871660" y="1546722"/>
                    </a:lnTo>
                    <a:lnTo>
                      <a:pt x="1873884" y="1547912"/>
                    </a:lnTo>
                    <a:lnTo>
                      <a:pt x="1875154" y="1549103"/>
                    </a:lnTo>
                    <a:lnTo>
                      <a:pt x="1876107" y="1550591"/>
                    </a:lnTo>
                    <a:lnTo>
                      <a:pt x="1876425" y="1552079"/>
                    </a:lnTo>
                    <a:lnTo>
                      <a:pt x="1876425" y="1555651"/>
                    </a:lnTo>
                    <a:lnTo>
                      <a:pt x="1876107" y="1557140"/>
                    </a:lnTo>
                    <a:lnTo>
                      <a:pt x="1875154" y="1558926"/>
                    </a:lnTo>
                    <a:lnTo>
                      <a:pt x="1873884" y="1560116"/>
                    </a:lnTo>
                    <a:lnTo>
                      <a:pt x="1871660" y="1561307"/>
                    </a:lnTo>
                    <a:lnTo>
                      <a:pt x="1869118" y="1562200"/>
                    </a:lnTo>
                    <a:lnTo>
                      <a:pt x="1866577" y="1563093"/>
                    </a:lnTo>
                    <a:lnTo>
                      <a:pt x="1863400" y="1563390"/>
                    </a:lnTo>
                    <a:lnTo>
                      <a:pt x="1859905" y="1563688"/>
                    </a:lnTo>
                    <a:lnTo>
                      <a:pt x="875675" y="1563688"/>
                    </a:lnTo>
                    <a:lnTo>
                      <a:pt x="872180" y="1563390"/>
                    </a:lnTo>
                    <a:lnTo>
                      <a:pt x="869003" y="1563093"/>
                    </a:lnTo>
                    <a:lnTo>
                      <a:pt x="866144" y="1562200"/>
                    </a:lnTo>
                    <a:lnTo>
                      <a:pt x="863603" y="1561307"/>
                    </a:lnTo>
                    <a:lnTo>
                      <a:pt x="861696" y="1560116"/>
                    </a:lnTo>
                    <a:lnTo>
                      <a:pt x="860108" y="1558926"/>
                    </a:lnTo>
                    <a:lnTo>
                      <a:pt x="859155" y="1557140"/>
                    </a:lnTo>
                    <a:lnTo>
                      <a:pt x="858837" y="1555651"/>
                    </a:lnTo>
                    <a:lnTo>
                      <a:pt x="858837" y="1552079"/>
                    </a:lnTo>
                    <a:lnTo>
                      <a:pt x="859155" y="1550591"/>
                    </a:lnTo>
                    <a:lnTo>
                      <a:pt x="860108" y="1549103"/>
                    </a:lnTo>
                    <a:lnTo>
                      <a:pt x="861696" y="1547912"/>
                    </a:lnTo>
                    <a:lnTo>
                      <a:pt x="863603" y="1546722"/>
                    </a:lnTo>
                    <a:lnTo>
                      <a:pt x="866144" y="1545829"/>
                    </a:lnTo>
                    <a:lnTo>
                      <a:pt x="869003" y="1545233"/>
                    </a:lnTo>
                    <a:lnTo>
                      <a:pt x="872180" y="1544638"/>
                    </a:lnTo>
                    <a:close/>
                    <a:moveTo>
                      <a:pt x="1255848" y="1415770"/>
                    </a:moveTo>
                    <a:lnTo>
                      <a:pt x="1252677" y="1416407"/>
                    </a:lnTo>
                    <a:lnTo>
                      <a:pt x="1249823" y="1417361"/>
                    </a:lnTo>
                    <a:lnTo>
                      <a:pt x="1247286" y="1419271"/>
                    </a:lnTo>
                    <a:lnTo>
                      <a:pt x="1245383" y="1420862"/>
                    </a:lnTo>
                    <a:lnTo>
                      <a:pt x="1243797" y="1422771"/>
                    </a:lnTo>
                    <a:lnTo>
                      <a:pt x="1242529" y="1424680"/>
                    </a:lnTo>
                    <a:lnTo>
                      <a:pt x="1242212" y="1426908"/>
                    </a:lnTo>
                    <a:lnTo>
                      <a:pt x="1235235" y="1522691"/>
                    </a:lnTo>
                    <a:lnTo>
                      <a:pt x="1235235" y="1525237"/>
                    </a:lnTo>
                    <a:lnTo>
                      <a:pt x="1236186" y="1527146"/>
                    </a:lnTo>
                    <a:lnTo>
                      <a:pt x="1237772" y="1529056"/>
                    </a:lnTo>
                    <a:lnTo>
                      <a:pt x="1239675" y="1530647"/>
                    </a:lnTo>
                    <a:lnTo>
                      <a:pt x="1242212" y="1532238"/>
                    </a:lnTo>
                    <a:lnTo>
                      <a:pt x="1245066" y="1533193"/>
                    </a:lnTo>
                    <a:lnTo>
                      <a:pt x="1247920" y="1533829"/>
                    </a:lnTo>
                    <a:lnTo>
                      <a:pt x="1251408" y="1534147"/>
                    </a:lnTo>
                    <a:lnTo>
                      <a:pt x="1488299" y="1535738"/>
                    </a:lnTo>
                    <a:lnTo>
                      <a:pt x="1491787" y="1535738"/>
                    </a:lnTo>
                    <a:lnTo>
                      <a:pt x="1494641" y="1535102"/>
                    </a:lnTo>
                    <a:lnTo>
                      <a:pt x="1497813" y="1533829"/>
                    </a:lnTo>
                    <a:lnTo>
                      <a:pt x="1500032" y="1532556"/>
                    </a:lnTo>
                    <a:lnTo>
                      <a:pt x="1502252" y="1530965"/>
                    </a:lnTo>
                    <a:lnTo>
                      <a:pt x="1503521" y="1529056"/>
                    </a:lnTo>
                    <a:lnTo>
                      <a:pt x="1504472" y="1526828"/>
                    </a:lnTo>
                    <a:lnTo>
                      <a:pt x="1504789" y="1524601"/>
                    </a:lnTo>
                    <a:lnTo>
                      <a:pt x="1499715" y="1428181"/>
                    </a:lnTo>
                    <a:lnTo>
                      <a:pt x="1499398" y="1425953"/>
                    </a:lnTo>
                    <a:lnTo>
                      <a:pt x="1498130" y="1424044"/>
                    </a:lnTo>
                    <a:lnTo>
                      <a:pt x="1496227" y="1422134"/>
                    </a:lnTo>
                    <a:lnTo>
                      <a:pt x="1494324" y="1420543"/>
                    </a:lnTo>
                    <a:lnTo>
                      <a:pt x="1491787" y="1418952"/>
                    </a:lnTo>
                    <a:lnTo>
                      <a:pt x="1489250" y="1417679"/>
                    </a:lnTo>
                    <a:lnTo>
                      <a:pt x="1486396" y="1417043"/>
                    </a:lnTo>
                    <a:lnTo>
                      <a:pt x="1483225" y="1416725"/>
                    </a:lnTo>
                    <a:lnTo>
                      <a:pt x="1259019" y="1415770"/>
                    </a:lnTo>
                    <a:lnTo>
                      <a:pt x="1255848" y="1415770"/>
                    </a:lnTo>
                    <a:close/>
                    <a:moveTo>
                      <a:pt x="1699820" y="1377902"/>
                    </a:moveTo>
                    <a:lnTo>
                      <a:pt x="1703942" y="1405269"/>
                    </a:lnTo>
                    <a:lnTo>
                      <a:pt x="1750876" y="1405587"/>
                    </a:lnTo>
                    <a:lnTo>
                      <a:pt x="1746437" y="1378220"/>
                    </a:lnTo>
                    <a:lnTo>
                      <a:pt x="1699820" y="1377902"/>
                    </a:lnTo>
                    <a:close/>
                    <a:moveTo>
                      <a:pt x="1636078" y="1377902"/>
                    </a:moveTo>
                    <a:lnTo>
                      <a:pt x="1639249" y="1404951"/>
                    </a:lnTo>
                    <a:lnTo>
                      <a:pt x="1686183" y="1405269"/>
                    </a:lnTo>
                    <a:lnTo>
                      <a:pt x="1682378" y="1377902"/>
                    </a:lnTo>
                    <a:lnTo>
                      <a:pt x="1636078" y="1377902"/>
                    </a:lnTo>
                    <a:close/>
                    <a:moveTo>
                      <a:pt x="1572019" y="1377584"/>
                    </a:moveTo>
                    <a:lnTo>
                      <a:pt x="1574239" y="1404633"/>
                    </a:lnTo>
                    <a:lnTo>
                      <a:pt x="1621490" y="1404951"/>
                    </a:lnTo>
                    <a:lnTo>
                      <a:pt x="1618636" y="1377584"/>
                    </a:lnTo>
                    <a:lnTo>
                      <a:pt x="1572019" y="1377584"/>
                    </a:lnTo>
                    <a:close/>
                    <a:moveTo>
                      <a:pt x="1507960" y="1377266"/>
                    </a:moveTo>
                    <a:lnTo>
                      <a:pt x="1509546" y="1404314"/>
                    </a:lnTo>
                    <a:lnTo>
                      <a:pt x="1556797" y="1404633"/>
                    </a:lnTo>
                    <a:lnTo>
                      <a:pt x="1554577" y="1377266"/>
                    </a:lnTo>
                    <a:lnTo>
                      <a:pt x="1507960" y="1377266"/>
                    </a:lnTo>
                    <a:close/>
                    <a:moveTo>
                      <a:pt x="1443902" y="1376948"/>
                    </a:moveTo>
                    <a:lnTo>
                      <a:pt x="1444853" y="1403996"/>
                    </a:lnTo>
                    <a:lnTo>
                      <a:pt x="1491787" y="1403996"/>
                    </a:lnTo>
                    <a:lnTo>
                      <a:pt x="1490519" y="1377266"/>
                    </a:lnTo>
                    <a:lnTo>
                      <a:pt x="1443902" y="1376948"/>
                    </a:lnTo>
                    <a:close/>
                    <a:moveTo>
                      <a:pt x="1380160" y="1376629"/>
                    </a:moveTo>
                    <a:lnTo>
                      <a:pt x="1379843" y="1403678"/>
                    </a:lnTo>
                    <a:lnTo>
                      <a:pt x="1426777" y="1403996"/>
                    </a:lnTo>
                    <a:lnTo>
                      <a:pt x="1426460" y="1376948"/>
                    </a:lnTo>
                    <a:lnTo>
                      <a:pt x="1380160" y="1376629"/>
                    </a:lnTo>
                    <a:close/>
                    <a:moveTo>
                      <a:pt x="1316101" y="1376311"/>
                    </a:moveTo>
                    <a:lnTo>
                      <a:pt x="1315150" y="1403360"/>
                    </a:lnTo>
                    <a:lnTo>
                      <a:pt x="1362401" y="1403360"/>
                    </a:lnTo>
                    <a:lnTo>
                      <a:pt x="1362718" y="1376629"/>
                    </a:lnTo>
                    <a:lnTo>
                      <a:pt x="1316101" y="1376311"/>
                    </a:lnTo>
                    <a:close/>
                    <a:moveTo>
                      <a:pt x="1252043" y="1375993"/>
                    </a:moveTo>
                    <a:lnTo>
                      <a:pt x="1250140" y="1403041"/>
                    </a:lnTo>
                    <a:lnTo>
                      <a:pt x="1297391" y="1403041"/>
                    </a:lnTo>
                    <a:lnTo>
                      <a:pt x="1298660" y="1376311"/>
                    </a:lnTo>
                    <a:lnTo>
                      <a:pt x="1252043" y="1375993"/>
                    </a:lnTo>
                    <a:close/>
                    <a:moveTo>
                      <a:pt x="1188301" y="1375675"/>
                    </a:moveTo>
                    <a:lnTo>
                      <a:pt x="1185764" y="1402723"/>
                    </a:lnTo>
                    <a:lnTo>
                      <a:pt x="1232698" y="1402723"/>
                    </a:lnTo>
                    <a:lnTo>
                      <a:pt x="1234601" y="1375993"/>
                    </a:lnTo>
                    <a:lnTo>
                      <a:pt x="1188301" y="1375675"/>
                    </a:lnTo>
                    <a:close/>
                    <a:moveTo>
                      <a:pt x="1124242" y="1375356"/>
                    </a:moveTo>
                    <a:lnTo>
                      <a:pt x="1120754" y="1402405"/>
                    </a:lnTo>
                    <a:lnTo>
                      <a:pt x="1167688" y="1402405"/>
                    </a:lnTo>
                    <a:lnTo>
                      <a:pt x="1170859" y="1375675"/>
                    </a:lnTo>
                    <a:lnTo>
                      <a:pt x="1124242" y="1375356"/>
                    </a:lnTo>
                    <a:close/>
                    <a:moveTo>
                      <a:pt x="1060183" y="1375038"/>
                    </a:moveTo>
                    <a:lnTo>
                      <a:pt x="1056061" y="1402087"/>
                    </a:lnTo>
                    <a:lnTo>
                      <a:pt x="1102995" y="1402087"/>
                    </a:lnTo>
                    <a:lnTo>
                      <a:pt x="1106800" y="1375356"/>
                    </a:lnTo>
                    <a:lnTo>
                      <a:pt x="1060183" y="1375038"/>
                    </a:lnTo>
                    <a:close/>
                    <a:moveTo>
                      <a:pt x="996442" y="1374720"/>
                    </a:moveTo>
                    <a:lnTo>
                      <a:pt x="991051" y="1401769"/>
                    </a:lnTo>
                    <a:lnTo>
                      <a:pt x="1038302" y="1401769"/>
                    </a:lnTo>
                    <a:lnTo>
                      <a:pt x="1042742" y="1375038"/>
                    </a:lnTo>
                    <a:lnTo>
                      <a:pt x="996442" y="1374720"/>
                    </a:lnTo>
                    <a:close/>
                    <a:moveTo>
                      <a:pt x="394079" y="1340803"/>
                    </a:moveTo>
                    <a:lnTo>
                      <a:pt x="364253" y="1348105"/>
                    </a:lnTo>
                    <a:lnTo>
                      <a:pt x="354734" y="1351280"/>
                    </a:lnTo>
                    <a:lnTo>
                      <a:pt x="367743" y="1359853"/>
                    </a:lnTo>
                    <a:lnTo>
                      <a:pt x="380752" y="1368743"/>
                    </a:lnTo>
                    <a:lnTo>
                      <a:pt x="393761" y="1376998"/>
                    </a:lnTo>
                    <a:lnTo>
                      <a:pt x="407088" y="1385571"/>
                    </a:lnTo>
                    <a:lnTo>
                      <a:pt x="420414" y="1393191"/>
                    </a:lnTo>
                    <a:lnTo>
                      <a:pt x="434375" y="1400493"/>
                    </a:lnTo>
                    <a:lnTo>
                      <a:pt x="448336" y="1408113"/>
                    </a:lnTo>
                    <a:lnTo>
                      <a:pt x="462297" y="1415098"/>
                    </a:lnTo>
                    <a:lnTo>
                      <a:pt x="453095" y="1406526"/>
                    </a:lnTo>
                    <a:lnTo>
                      <a:pt x="444528" y="1397636"/>
                    </a:lnTo>
                    <a:lnTo>
                      <a:pt x="435644" y="1389063"/>
                    </a:lnTo>
                    <a:lnTo>
                      <a:pt x="427077" y="1379538"/>
                    </a:lnTo>
                    <a:lnTo>
                      <a:pt x="418510" y="1370331"/>
                    </a:lnTo>
                    <a:lnTo>
                      <a:pt x="410261" y="1360488"/>
                    </a:lnTo>
                    <a:lnTo>
                      <a:pt x="402011" y="1350963"/>
                    </a:lnTo>
                    <a:lnTo>
                      <a:pt x="394079" y="1340803"/>
                    </a:lnTo>
                    <a:close/>
                    <a:moveTo>
                      <a:pt x="1694111" y="1340353"/>
                    </a:moveTo>
                    <a:lnTo>
                      <a:pt x="1698234" y="1367401"/>
                    </a:lnTo>
                    <a:lnTo>
                      <a:pt x="1744534" y="1367719"/>
                    </a:lnTo>
                    <a:lnTo>
                      <a:pt x="1739777" y="1340671"/>
                    </a:lnTo>
                    <a:lnTo>
                      <a:pt x="1694111" y="1340353"/>
                    </a:lnTo>
                    <a:close/>
                    <a:moveTo>
                      <a:pt x="1631321" y="1340034"/>
                    </a:moveTo>
                    <a:lnTo>
                      <a:pt x="1634809" y="1367083"/>
                    </a:lnTo>
                    <a:lnTo>
                      <a:pt x="1680792" y="1367401"/>
                    </a:lnTo>
                    <a:lnTo>
                      <a:pt x="1676987" y="1340353"/>
                    </a:lnTo>
                    <a:lnTo>
                      <a:pt x="1631321" y="1340034"/>
                    </a:lnTo>
                    <a:close/>
                    <a:moveTo>
                      <a:pt x="1568531" y="1339716"/>
                    </a:moveTo>
                    <a:lnTo>
                      <a:pt x="1571068" y="1366765"/>
                    </a:lnTo>
                    <a:lnTo>
                      <a:pt x="1617051" y="1367083"/>
                    </a:lnTo>
                    <a:lnTo>
                      <a:pt x="1614196" y="1340034"/>
                    </a:lnTo>
                    <a:lnTo>
                      <a:pt x="1568531" y="1339716"/>
                    </a:lnTo>
                    <a:close/>
                    <a:moveTo>
                      <a:pt x="1505741" y="1339716"/>
                    </a:moveTo>
                    <a:lnTo>
                      <a:pt x="1507326" y="1366765"/>
                    </a:lnTo>
                    <a:lnTo>
                      <a:pt x="1553626" y="1366765"/>
                    </a:lnTo>
                    <a:lnTo>
                      <a:pt x="1551406" y="1339716"/>
                    </a:lnTo>
                    <a:lnTo>
                      <a:pt x="1505741" y="1339716"/>
                    </a:lnTo>
                    <a:close/>
                    <a:moveTo>
                      <a:pt x="1442950" y="1339398"/>
                    </a:moveTo>
                    <a:lnTo>
                      <a:pt x="1443585" y="1366128"/>
                    </a:lnTo>
                    <a:lnTo>
                      <a:pt x="1489884" y="1366128"/>
                    </a:lnTo>
                    <a:lnTo>
                      <a:pt x="1488616" y="1339398"/>
                    </a:lnTo>
                    <a:lnTo>
                      <a:pt x="1442950" y="1339398"/>
                    </a:lnTo>
                    <a:close/>
                    <a:moveTo>
                      <a:pt x="1380160" y="1339080"/>
                    </a:moveTo>
                    <a:lnTo>
                      <a:pt x="1380160" y="1365810"/>
                    </a:lnTo>
                    <a:lnTo>
                      <a:pt x="1426143" y="1365810"/>
                    </a:lnTo>
                    <a:lnTo>
                      <a:pt x="1425826" y="1339398"/>
                    </a:lnTo>
                    <a:lnTo>
                      <a:pt x="1380160" y="1339080"/>
                    </a:lnTo>
                    <a:close/>
                    <a:moveTo>
                      <a:pt x="1317370" y="1338761"/>
                    </a:moveTo>
                    <a:lnTo>
                      <a:pt x="1316418" y="1365492"/>
                    </a:lnTo>
                    <a:lnTo>
                      <a:pt x="1362718" y="1365492"/>
                    </a:lnTo>
                    <a:lnTo>
                      <a:pt x="1363035" y="1339080"/>
                    </a:lnTo>
                    <a:lnTo>
                      <a:pt x="1317370" y="1338761"/>
                    </a:lnTo>
                    <a:close/>
                    <a:moveTo>
                      <a:pt x="1254897" y="1338443"/>
                    </a:moveTo>
                    <a:lnTo>
                      <a:pt x="1252677" y="1365174"/>
                    </a:lnTo>
                    <a:lnTo>
                      <a:pt x="1298977" y="1365492"/>
                    </a:lnTo>
                    <a:lnTo>
                      <a:pt x="1300245" y="1338761"/>
                    </a:lnTo>
                    <a:lnTo>
                      <a:pt x="1254897" y="1338443"/>
                    </a:lnTo>
                    <a:close/>
                    <a:moveTo>
                      <a:pt x="1192106" y="1338443"/>
                    </a:moveTo>
                    <a:lnTo>
                      <a:pt x="1189252" y="1364855"/>
                    </a:lnTo>
                    <a:lnTo>
                      <a:pt x="1235235" y="1365174"/>
                    </a:lnTo>
                    <a:lnTo>
                      <a:pt x="1237772" y="1338443"/>
                    </a:lnTo>
                    <a:lnTo>
                      <a:pt x="1192106" y="1338443"/>
                    </a:lnTo>
                    <a:close/>
                    <a:moveTo>
                      <a:pt x="1128999" y="1338125"/>
                    </a:moveTo>
                    <a:lnTo>
                      <a:pt x="1125511" y="1364537"/>
                    </a:lnTo>
                    <a:lnTo>
                      <a:pt x="1172128" y="1364855"/>
                    </a:lnTo>
                    <a:lnTo>
                      <a:pt x="1174665" y="1338125"/>
                    </a:lnTo>
                    <a:lnTo>
                      <a:pt x="1128999" y="1338125"/>
                    </a:lnTo>
                    <a:close/>
                    <a:moveTo>
                      <a:pt x="1066526" y="1337807"/>
                    </a:moveTo>
                    <a:lnTo>
                      <a:pt x="1061769" y="1364219"/>
                    </a:lnTo>
                    <a:lnTo>
                      <a:pt x="1108386" y="1364537"/>
                    </a:lnTo>
                    <a:lnTo>
                      <a:pt x="1111874" y="1338125"/>
                    </a:lnTo>
                    <a:lnTo>
                      <a:pt x="1066526" y="1337807"/>
                    </a:lnTo>
                    <a:close/>
                    <a:moveTo>
                      <a:pt x="1003419" y="1337489"/>
                    </a:moveTo>
                    <a:lnTo>
                      <a:pt x="998345" y="1363901"/>
                    </a:lnTo>
                    <a:lnTo>
                      <a:pt x="1044644" y="1364219"/>
                    </a:lnTo>
                    <a:lnTo>
                      <a:pt x="1049401" y="1337807"/>
                    </a:lnTo>
                    <a:lnTo>
                      <a:pt x="1003419" y="1337489"/>
                    </a:lnTo>
                    <a:close/>
                    <a:moveTo>
                      <a:pt x="538764" y="1314450"/>
                    </a:moveTo>
                    <a:lnTo>
                      <a:pt x="518458" y="1317308"/>
                    </a:lnTo>
                    <a:lnTo>
                      <a:pt x="498468" y="1320165"/>
                    </a:lnTo>
                    <a:lnTo>
                      <a:pt x="478479" y="1323340"/>
                    </a:lnTo>
                    <a:lnTo>
                      <a:pt x="458807" y="1326833"/>
                    </a:lnTo>
                    <a:lnTo>
                      <a:pt x="467691" y="1336675"/>
                    </a:lnTo>
                    <a:lnTo>
                      <a:pt x="476258" y="1346200"/>
                    </a:lnTo>
                    <a:lnTo>
                      <a:pt x="485142" y="1355408"/>
                    </a:lnTo>
                    <a:lnTo>
                      <a:pt x="494343" y="1364298"/>
                    </a:lnTo>
                    <a:lnTo>
                      <a:pt x="503228" y="1372871"/>
                    </a:lnTo>
                    <a:lnTo>
                      <a:pt x="512746" y="1381126"/>
                    </a:lnTo>
                    <a:lnTo>
                      <a:pt x="521948" y="1389381"/>
                    </a:lnTo>
                    <a:lnTo>
                      <a:pt x="531784" y="1397001"/>
                    </a:lnTo>
                    <a:lnTo>
                      <a:pt x="540986" y="1404621"/>
                    </a:lnTo>
                    <a:lnTo>
                      <a:pt x="551139" y="1411606"/>
                    </a:lnTo>
                    <a:lnTo>
                      <a:pt x="560658" y="1418273"/>
                    </a:lnTo>
                    <a:lnTo>
                      <a:pt x="570811" y="1424941"/>
                    </a:lnTo>
                    <a:lnTo>
                      <a:pt x="580965" y="1430973"/>
                    </a:lnTo>
                    <a:lnTo>
                      <a:pt x="591118" y="1437323"/>
                    </a:lnTo>
                    <a:lnTo>
                      <a:pt x="601589" y="1442721"/>
                    </a:lnTo>
                    <a:lnTo>
                      <a:pt x="611742" y="1447801"/>
                    </a:lnTo>
                    <a:lnTo>
                      <a:pt x="601589" y="1433831"/>
                    </a:lnTo>
                    <a:lnTo>
                      <a:pt x="591753" y="1419226"/>
                    </a:lnTo>
                    <a:lnTo>
                      <a:pt x="582234" y="1403351"/>
                    </a:lnTo>
                    <a:lnTo>
                      <a:pt x="573032" y="1387158"/>
                    </a:lnTo>
                    <a:lnTo>
                      <a:pt x="564148" y="1370013"/>
                    </a:lnTo>
                    <a:lnTo>
                      <a:pt x="555264" y="1352233"/>
                    </a:lnTo>
                    <a:lnTo>
                      <a:pt x="547014" y="1333500"/>
                    </a:lnTo>
                    <a:lnTo>
                      <a:pt x="538764" y="1314450"/>
                    </a:lnTo>
                    <a:close/>
                    <a:moveTo>
                      <a:pt x="1688403" y="1302485"/>
                    </a:moveTo>
                    <a:lnTo>
                      <a:pt x="1692526" y="1329215"/>
                    </a:lnTo>
                    <a:lnTo>
                      <a:pt x="1737557" y="1329533"/>
                    </a:lnTo>
                    <a:lnTo>
                      <a:pt x="1733117" y="1302803"/>
                    </a:lnTo>
                    <a:lnTo>
                      <a:pt x="1688403" y="1302485"/>
                    </a:lnTo>
                    <a:close/>
                    <a:moveTo>
                      <a:pt x="1626881" y="1302166"/>
                    </a:moveTo>
                    <a:lnTo>
                      <a:pt x="1630053" y="1329215"/>
                    </a:lnTo>
                    <a:lnTo>
                      <a:pt x="1675401" y="1329215"/>
                    </a:lnTo>
                    <a:lnTo>
                      <a:pt x="1671596" y="1302485"/>
                    </a:lnTo>
                    <a:lnTo>
                      <a:pt x="1626881" y="1302166"/>
                    </a:lnTo>
                    <a:close/>
                    <a:moveTo>
                      <a:pt x="1565042" y="1302166"/>
                    </a:moveTo>
                    <a:lnTo>
                      <a:pt x="1567579" y="1328897"/>
                    </a:lnTo>
                    <a:lnTo>
                      <a:pt x="1612928" y="1329215"/>
                    </a:lnTo>
                    <a:lnTo>
                      <a:pt x="1610074" y="1302166"/>
                    </a:lnTo>
                    <a:lnTo>
                      <a:pt x="1565042" y="1302166"/>
                    </a:lnTo>
                    <a:close/>
                    <a:moveTo>
                      <a:pt x="1503521" y="1301848"/>
                    </a:moveTo>
                    <a:lnTo>
                      <a:pt x="1505106" y="1328578"/>
                    </a:lnTo>
                    <a:lnTo>
                      <a:pt x="1550772" y="1328897"/>
                    </a:lnTo>
                    <a:lnTo>
                      <a:pt x="1548552" y="1302166"/>
                    </a:lnTo>
                    <a:lnTo>
                      <a:pt x="1503521" y="1301848"/>
                    </a:lnTo>
                    <a:close/>
                    <a:moveTo>
                      <a:pt x="1441999" y="1301848"/>
                    </a:moveTo>
                    <a:lnTo>
                      <a:pt x="1442633" y="1328260"/>
                    </a:lnTo>
                    <a:lnTo>
                      <a:pt x="1487982" y="1328578"/>
                    </a:lnTo>
                    <a:lnTo>
                      <a:pt x="1486713" y="1301848"/>
                    </a:lnTo>
                    <a:lnTo>
                      <a:pt x="1441999" y="1301848"/>
                    </a:lnTo>
                    <a:close/>
                    <a:moveTo>
                      <a:pt x="1380477" y="1301530"/>
                    </a:moveTo>
                    <a:lnTo>
                      <a:pt x="1380477" y="1328260"/>
                    </a:lnTo>
                    <a:lnTo>
                      <a:pt x="1425509" y="1328260"/>
                    </a:lnTo>
                    <a:lnTo>
                      <a:pt x="1425191" y="1301530"/>
                    </a:lnTo>
                    <a:lnTo>
                      <a:pt x="1380477" y="1301530"/>
                    </a:lnTo>
                    <a:close/>
                    <a:moveTo>
                      <a:pt x="1318638" y="1301212"/>
                    </a:moveTo>
                    <a:lnTo>
                      <a:pt x="1317687" y="1327942"/>
                    </a:lnTo>
                    <a:lnTo>
                      <a:pt x="1363353" y="1328260"/>
                    </a:lnTo>
                    <a:lnTo>
                      <a:pt x="1363670" y="1301530"/>
                    </a:lnTo>
                    <a:lnTo>
                      <a:pt x="1318638" y="1301212"/>
                    </a:lnTo>
                    <a:close/>
                    <a:moveTo>
                      <a:pt x="1257434" y="1301212"/>
                    </a:moveTo>
                    <a:lnTo>
                      <a:pt x="1255531" y="1327624"/>
                    </a:lnTo>
                    <a:lnTo>
                      <a:pt x="1300879" y="1327942"/>
                    </a:lnTo>
                    <a:lnTo>
                      <a:pt x="1301831" y="1301212"/>
                    </a:lnTo>
                    <a:lnTo>
                      <a:pt x="1257434" y="1301212"/>
                    </a:lnTo>
                    <a:close/>
                    <a:moveTo>
                      <a:pt x="1195595" y="1300894"/>
                    </a:moveTo>
                    <a:lnTo>
                      <a:pt x="1193058" y="1327306"/>
                    </a:lnTo>
                    <a:lnTo>
                      <a:pt x="1238406" y="1327624"/>
                    </a:lnTo>
                    <a:lnTo>
                      <a:pt x="1240626" y="1300894"/>
                    </a:lnTo>
                    <a:lnTo>
                      <a:pt x="1195595" y="1300894"/>
                    </a:lnTo>
                    <a:close/>
                    <a:moveTo>
                      <a:pt x="1134073" y="1300575"/>
                    </a:moveTo>
                    <a:lnTo>
                      <a:pt x="1130268" y="1327306"/>
                    </a:lnTo>
                    <a:lnTo>
                      <a:pt x="1175933" y="1327306"/>
                    </a:lnTo>
                    <a:lnTo>
                      <a:pt x="1178787" y="1300894"/>
                    </a:lnTo>
                    <a:lnTo>
                      <a:pt x="1134073" y="1300575"/>
                    </a:lnTo>
                    <a:close/>
                    <a:moveTo>
                      <a:pt x="1072551" y="1300575"/>
                    </a:moveTo>
                    <a:lnTo>
                      <a:pt x="1068112" y="1326987"/>
                    </a:lnTo>
                    <a:lnTo>
                      <a:pt x="1113460" y="1326987"/>
                    </a:lnTo>
                    <a:lnTo>
                      <a:pt x="1117266" y="1300575"/>
                    </a:lnTo>
                    <a:lnTo>
                      <a:pt x="1072551" y="1300575"/>
                    </a:lnTo>
                    <a:close/>
                    <a:moveTo>
                      <a:pt x="1010712" y="1300257"/>
                    </a:moveTo>
                    <a:lnTo>
                      <a:pt x="1005638" y="1326669"/>
                    </a:lnTo>
                    <a:lnTo>
                      <a:pt x="1050987" y="1326987"/>
                    </a:lnTo>
                    <a:lnTo>
                      <a:pt x="1055744" y="1300575"/>
                    </a:lnTo>
                    <a:lnTo>
                      <a:pt x="1010712" y="1300257"/>
                    </a:lnTo>
                    <a:close/>
                    <a:moveTo>
                      <a:pt x="742467" y="1299528"/>
                    </a:moveTo>
                    <a:lnTo>
                      <a:pt x="705978" y="1300480"/>
                    </a:lnTo>
                    <a:lnTo>
                      <a:pt x="670124" y="1302068"/>
                    </a:lnTo>
                    <a:lnTo>
                      <a:pt x="634587" y="1304290"/>
                    </a:lnTo>
                    <a:lnTo>
                      <a:pt x="600002" y="1307148"/>
                    </a:lnTo>
                    <a:lnTo>
                      <a:pt x="608886" y="1327150"/>
                    </a:lnTo>
                    <a:lnTo>
                      <a:pt x="618088" y="1346518"/>
                    </a:lnTo>
                    <a:lnTo>
                      <a:pt x="627607" y="1364298"/>
                    </a:lnTo>
                    <a:lnTo>
                      <a:pt x="632683" y="1373188"/>
                    </a:lnTo>
                    <a:lnTo>
                      <a:pt x="637760" y="1381126"/>
                    </a:lnTo>
                    <a:lnTo>
                      <a:pt x="642519" y="1389381"/>
                    </a:lnTo>
                    <a:lnTo>
                      <a:pt x="647596" y="1397001"/>
                    </a:lnTo>
                    <a:lnTo>
                      <a:pt x="652673" y="1404621"/>
                    </a:lnTo>
                    <a:lnTo>
                      <a:pt x="657750" y="1411288"/>
                    </a:lnTo>
                    <a:lnTo>
                      <a:pt x="662826" y="1417956"/>
                    </a:lnTo>
                    <a:lnTo>
                      <a:pt x="668220" y="1424623"/>
                    </a:lnTo>
                    <a:lnTo>
                      <a:pt x="673614" y="1430656"/>
                    </a:lnTo>
                    <a:lnTo>
                      <a:pt x="678691" y="1436688"/>
                    </a:lnTo>
                    <a:lnTo>
                      <a:pt x="686941" y="1444626"/>
                    </a:lnTo>
                    <a:lnTo>
                      <a:pt x="694873" y="1451928"/>
                    </a:lnTo>
                    <a:lnTo>
                      <a:pt x="703123" y="1458913"/>
                    </a:lnTo>
                    <a:lnTo>
                      <a:pt x="711055" y="1464628"/>
                    </a:lnTo>
                    <a:lnTo>
                      <a:pt x="718987" y="1469708"/>
                    </a:lnTo>
                    <a:lnTo>
                      <a:pt x="726920" y="1474153"/>
                    </a:lnTo>
                    <a:lnTo>
                      <a:pt x="734535" y="1477963"/>
                    </a:lnTo>
                    <a:lnTo>
                      <a:pt x="742467" y="1480821"/>
                    </a:lnTo>
                    <a:lnTo>
                      <a:pt x="742467" y="1299528"/>
                    </a:lnTo>
                    <a:close/>
                    <a:moveTo>
                      <a:pt x="1682695" y="1264935"/>
                    </a:moveTo>
                    <a:lnTo>
                      <a:pt x="1686818" y="1291665"/>
                    </a:lnTo>
                    <a:lnTo>
                      <a:pt x="1731215" y="1291665"/>
                    </a:lnTo>
                    <a:lnTo>
                      <a:pt x="1726775" y="1264935"/>
                    </a:lnTo>
                    <a:lnTo>
                      <a:pt x="1682695" y="1264935"/>
                    </a:lnTo>
                    <a:close/>
                    <a:moveTo>
                      <a:pt x="1622442" y="1264617"/>
                    </a:moveTo>
                    <a:lnTo>
                      <a:pt x="1625613" y="1291347"/>
                    </a:lnTo>
                    <a:lnTo>
                      <a:pt x="1670327" y="1291665"/>
                    </a:lnTo>
                    <a:lnTo>
                      <a:pt x="1666205" y="1264617"/>
                    </a:lnTo>
                    <a:lnTo>
                      <a:pt x="1622442" y="1264617"/>
                    </a:lnTo>
                    <a:close/>
                    <a:moveTo>
                      <a:pt x="1561871" y="1264617"/>
                    </a:moveTo>
                    <a:lnTo>
                      <a:pt x="1564091" y="1291347"/>
                    </a:lnTo>
                    <a:lnTo>
                      <a:pt x="1608805" y="1291347"/>
                    </a:lnTo>
                    <a:lnTo>
                      <a:pt x="1605951" y="1264617"/>
                    </a:lnTo>
                    <a:lnTo>
                      <a:pt x="1561871" y="1264617"/>
                    </a:lnTo>
                    <a:close/>
                    <a:moveTo>
                      <a:pt x="1501618" y="1264298"/>
                    </a:moveTo>
                    <a:lnTo>
                      <a:pt x="1502886" y="1291029"/>
                    </a:lnTo>
                    <a:lnTo>
                      <a:pt x="1547284" y="1291029"/>
                    </a:lnTo>
                    <a:lnTo>
                      <a:pt x="1545381" y="1264298"/>
                    </a:lnTo>
                    <a:lnTo>
                      <a:pt x="1501618" y="1264298"/>
                    </a:lnTo>
                    <a:close/>
                    <a:moveTo>
                      <a:pt x="1441048" y="1263980"/>
                    </a:moveTo>
                    <a:lnTo>
                      <a:pt x="1441682" y="1290711"/>
                    </a:lnTo>
                    <a:lnTo>
                      <a:pt x="1486396" y="1291029"/>
                    </a:lnTo>
                    <a:lnTo>
                      <a:pt x="1485128" y="1264298"/>
                    </a:lnTo>
                    <a:lnTo>
                      <a:pt x="1441048" y="1263980"/>
                    </a:lnTo>
                    <a:close/>
                    <a:moveTo>
                      <a:pt x="1380794" y="1263980"/>
                    </a:moveTo>
                    <a:lnTo>
                      <a:pt x="1380477" y="1290711"/>
                    </a:lnTo>
                    <a:lnTo>
                      <a:pt x="1424874" y="1290711"/>
                    </a:lnTo>
                    <a:lnTo>
                      <a:pt x="1424557" y="1263980"/>
                    </a:lnTo>
                    <a:lnTo>
                      <a:pt x="1380794" y="1263980"/>
                    </a:lnTo>
                    <a:close/>
                    <a:moveTo>
                      <a:pt x="1320224" y="1263662"/>
                    </a:moveTo>
                    <a:lnTo>
                      <a:pt x="1319273" y="1290392"/>
                    </a:lnTo>
                    <a:lnTo>
                      <a:pt x="1363670" y="1290711"/>
                    </a:lnTo>
                    <a:lnTo>
                      <a:pt x="1363987" y="1263980"/>
                    </a:lnTo>
                    <a:lnTo>
                      <a:pt x="1320224" y="1263662"/>
                    </a:lnTo>
                    <a:close/>
                    <a:moveTo>
                      <a:pt x="1259654" y="1263662"/>
                    </a:moveTo>
                    <a:lnTo>
                      <a:pt x="1258068" y="1290392"/>
                    </a:lnTo>
                    <a:lnTo>
                      <a:pt x="1302465" y="1290392"/>
                    </a:lnTo>
                    <a:lnTo>
                      <a:pt x="1303416" y="1263662"/>
                    </a:lnTo>
                    <a:lnTo>
                      <a:pt x="1259654" y="1263662"/>
                    </a:lnTo>
                    <a:close/>
                    <a:moveTo>
                      <a:pt x="1199083" y="1263344"/>
                    </a:moveTo>
                    <a:lnTo>
                      <a:pt x="1196546" y="1290074"/>
                    </a:lnTo>
                    <a:lnTo>
                      <a:pt x="1241260" y="1290392"/>
                    </a:lnTo>
                    <a:lnTo>
                      <a:pt x="1243163" y="1263662"/>
                    </a:lnTo>
                    <a:lnTo>
                      <a:pt x="1199083" y="1263344"/>
                    </a:lnTo>
                    <a:close/>
                    <a:moveTo>
                      <a:pt x="1138830" y="1263344"/>
                    </a:moveTo>
                    <a:lnTo>
                      <a:pt x="1135659" y="1289756"/>
                    </a:lnTo>
                    <a:lnTo>
                      <a:pt x="1180056" y="1290074"/>
                    </a:lnTo>
                    <a:lnTo>
                      <a:pt x="1182593" y="1263344"/>
                    </a:lnTo>
                    <a:lnTo>
                      <a:pt x="1138830" y="1263344"/>
                    </a:lnTo>
                    <a:close/>
                    <a:moveTo>
                      <a:pt x="1078259" y="1263026"/>
                    </a:moveTo>
                    <a:lnTo>
                      <a:pt x="1074137" y="1289756"/>
                    </a:lnTo>
                    <a:lnTo>
                      <a:pt x="1118851" y="1289756"/>
                    </a:lnTo>
                    <a:lnTo>
                      <a:pt x="1122339" y="1263344"/>
                    </a:lnTo>
                    <a:lnTo>
                      <a:pt x="1078259" y="1263026"/>
                    </a:lnTo>
                    <a:close/>
                    <a:moveTo>
                      <a:pt x="1018006" y="1263026"/>
                    </a:moveTo>
                    <a:lnTo>
                      <a:pt x="1012615" y="1289438"/>
                    </a:lnTo>
                    <a:lnTo>
                      <a:pt x="1057329" y="1289756"/>
                    </a:lnTo>
                    <a:lnTo>
                      <a:pt x="1061769" y="1263026"/>
                    </a:lnTo>
                    <a:lnTo>
                      <a:pt x="1018006" y="1263026"/>
                    </a:lnTo>
                    <a:close/>
                    <a:moveTo>
                      <a:pt x="1676987" y="1227067"/>
                    </a:moveTo>
                    <a:lnTo>
                      <a:pt x="1681109" y="1253797"/>
                    </a:lnTo>
                    <a:lnTo>
                      <a:pt x="1724872" y="1254115"/>
                    </a:lnTo>
                    <a:lnTo>
                      <a:pt x="1719798" y="1227067"/>
                    </a:lnTo>
                    <a:lnTo>
                      <a:pt x="1676987" y="1227067"/>
                    </a:lnTo>
                    <a:close/>
                    <a:moveTo>
                      <a:pt x="1618002" y="1227067"/>
                    </a:moveTo>
                    <a:lnTo>
                      <a:pt x="1621173" y="1253797"/>
                    </a:lnTo>
                    <a:lnTo>
                      <a:pt x="1664619" y="1253797"/>
                    </a:lnTo>
                    <a:lnTo>
                      <a:pt x="1660813" y="1227067"/>
                    </a:lnTo>
                    <a:lnTo>
                      <a:pt x="1618002" y="1227067"/>
                    </a:lnTo>
                    <a:close/>
                    <a:moveTo>
                      <a:pt x="1558383" y="1226431"/>
                    </a:moveTo>
                    <a:lnTo>
                      <a:pt x="1560920" y="1253479"/>
                    </a:lnTo>
                    <a:lnTo>
                      <a:pt x="1604683" y="1253797"/>
                    </a:lnTo>
                    <a:lnTo>
                      <a:pt x="1601512" y="1226431"/>
                    </a:lnTo>
                    <a:lnTo>
                      <a:pt x="1558383" y="1226431"/>
                    </a:lnTo>
                    <a:close/>
                    <a:moveTo>
                      <a:pt x="1499398" y="1226431"/>
                    </a:moveTo>
                    <a:lnTo>
                      <a:pt x="1500984" y="1253479"/>
                    </a:lnTo>
                    <a:lnTo>
                      <a:pt x="1544430" y="1253479"/>
                    </a:lnTo>
                    <a:lnTo>
                      <a:pt x="1542210" y="1226431"/>
                    </a:lnTo>
                    <a:lnTo>
                      <a:pt x="1499398" y="1226431"/>
                    </a:lnTo>
                    <a:close/>
                    <a:moveTo>
                      <a:pt x="1439779" y="1226112"/>
                    </a:moveTo>
                    <a:lnTo>
                      <a:pt x="1440730" y="1253161"/>
                    </a:lnTo>
                    <a:lnTo>
                      <a:pt x="1484493" y="1253479"/>
                    </a:lnTo>
                    <a:lnTo>
                      <a:pt x="1483225" y="1226431"/>
                    </a:lnTo>
                    <a:lnTo>
                      <a:pt x="1439779" y="1226112"/>
                    </a:lnTo>
                    <a:close/>
                    <a:moveTo>
                      <a:pt x="1380794" y="1226112"/>
                    </a:moveTo>
                    <a:lnTo>
                      <a:pt x="1380794" y="1253161"/>
                    </a:lnTo>
                    <a:lnTo>
                      <a:pt x="1424240" y="1253161"/>
                    </a:lnTo>
                    <a:lnTo>
                      <a:pt x="1423606" y="1226112"/>
                    </a:lnTo>
                    <a:lnTo>
                      <a:pt x="1380794" y="1226112"/>
                    </a:lnTo>
                    <a:close/>
                    <a:moveTo>
                      <a:pt x="1321492" y="1226112"/>
                    </a:moveTo>
                    <a:lnTo>
                      <a:pt x="1320541" y="1252843"/>
                    </a:lnTo>
                    <a:lnTo>
                      <a:pt x="1364304" y="1253161"/>
                    </a:lnTo>
                    <a:lnTo>
                      <a:pt x="1364621" y="1226112"/>
                    </a:lnTo>
                    <a:lnTo>
                      <a:pt x="1321492" y="1226112"/>
                    </a:lnTo>
                    <a:close/>
                    <a:moveTo>
                      <a:pt x="1262190" y="1225794"/>
                    </a:moveTo>
                    <a:lnTo>
                      <a:pt x="1260605" y="1252843"/>
                    </a:lnTo>
                    <a:lnTo>
                      <a:pt x="1304051" y="1252843"/>
                    </a:lnTo>
                    <a:lnTo>
                      <a:pt x="1305319" y="1225794"/>
                    </a:lnTo>
                    <a:lnTo>
                      <a:pt x="1262190" y="1225794"/>
                    </a:lnTo>
                    <a:close/>
                    <a:moveTo>
                      <a:pt x="1203206" y="1225794"/>
                    </a:moveTo>
                    <a:lnTo>
                      <a:pt x="1200352" y="1252524"/>
                    </a:lnTo>
                    <a:lnTo>
                      <a:pt x="1244115" y="1252843"/>
                    </a:lnTo>
                    <a:lnTo>
                      <a:pt x="1246017" y="1225794"/>
                    </a:lnTo>
                    <a:lnTo>
                      <a:pt x="1203206" y="1225794"/>
                    </a:lnTo>
                    <a:close/>
                    <a:moveTo>
                      <a:pt x="1143904" y="1225476"/>
                    </a:moveTo>
                    <a:lnTo>
                      <a:pt x="1140415" y="1252524"/>
                    </a:lnTo>
                    <a:lnTo>
                      <a:pt x="1183861" y="1252524"/>
                    </a:lnTo>
                    <a:lnTo>
                      <a:pt x="1187032" y="1225794"/>
                    </a:lnTo>
                    <a:lnTo>
                      <a:pt x="1143904" y="1225476"/>
                    </a:lnTo>
                    <a:close/>
                    <a:moveTo>
                      <a:pt x="1084602" y="1225476"/>
                    </a:moveTo>
                    <a:lnTo>
                      <a:pt x="1080162" y="1252206"/>
                    </a:lnTo>
                    <a:lnTo>
                      <a:pt x="1123925" y="1252524"/>
                    </a:lnTo>
                    <a:lnTo>
                      <a:pt x="1127731" y="1225476"/>
                    </a:lnTo>
                    <a:lnTo>
                      <a:pt x="1084602" y="1225476"/>
                    </a:lnTo>
                    <a:close/>
                    <a:moveTo>
                      <a:pt x="1025300" y="1225476"/>
                    </a:moveTo>
                    <a:lnTo>
                      <a:pt x="1020226" y="1252206"/>
                    </a:lnTo>
                    <a:lnTo>
                      <a:pt x="1063672" y="1252206"/>
                    </a:lnTo>
                    <a:lnTo>
                      <a:pt x="1068429" y="1225476"/>
                    </a:lnTo>
                    <a:lnTo>
                      <a:pt x="1025300" y="1225476"/>
                    </a:lnTo>
                    <a:close/>
                    <a:moveTo>
                      <a:pt x="1671279" y="1188881"/>
                    </a:moveTo>
                    <a:lnTo>
                      <a:pt x="1675401" y="1216248"/>
                    </a:lnTo>
                    <a:lnTo>
                      <a:pt x="1718213" y="1216248"/>
                    </a:lnTo>
                    <a:lnTo>
                      <a:pt x="1713456" y="1188881"/>
                    </a:lnTo>
                    <a:lnTo>
                      <a:pt x="1671279" y="1188881"/>
                    </a:lnTo>
                    <a:close/>
                    <a:moveTo>
                      <a:pt x="1613245" y="1188881"/>
                    </a:moveTo>
                    <a:lnTo>
                      <a:pt x="1616416" y="1215929"/>
                    </a:lnTo>
                    <a:lnTo>
                      <a:pt x="1659228" y="1216248"/>
                    </a:lnTo>
                    <a:lnTo>
                      <a:pt x="1655422" y="1188881"/>
                    </a:lnTo>
                    <a:lnTo>
                      <a:pt x="1613245" y="1188881"/>
                    </a:lnTo>
                    <a:close/>
                    <a:moveTo>
                      <a:pt x="1555212" y="1188881"/>
                    </a:moveTo>
                    <a:lnTo>
                      <a:pt x="1557432" y="1215929"/>
                    </a:lnTo>
                    <a:lnTo>
                      <a:pt x="1600560" y="1215929"/>
                    </a:lnTo>
                    <a:lnTo>
                      <a:pt x="1597389" y="1188881"/>
                    </a:lnTo>
                    <a:lnTo>
                      <a:pt x="1555212" y="1188881"/>
                    </a:lnTo>
                    <a:close/>
                    <a:moveTo>
                      <a:pt x="1497178" y="1188881"/>
                    </a:moveTo>
                    <a:lnTo>
                      <a:pt x="1498764" y="1215929"/>
                    </a:lnTo>
                    <a:lnTo>
                      <a:pt x="1541575" y="1215929"/>
                    </a:lnTo>
                    <a:lnTo>
                      <a:pt x="1539356" y="1188881"/>
                    </a:lnTo>
                    <a:lnTo>
                      <a:pt x="1497178" y="1188881"/>
                    </a:lnTo>
                    <a:close/>
                    <a:moveTo>
                      <a:pt x="1438828" y="1188563"/>
                    </a:moveTo>
                    <a:lnTo>
                      <a:pt x="1439779" y="1215611"/>
                    </a:lnTo>
                    <a:lnTo>
                      <a:pt x="1482591" y="1215929"/>
                    </a:lnTo>
                    <a:lnTo>
                      <a:pt x="1481322" y="1188563"/>
                    </a:lnTo>
                    <a:lnTo>
                      <a:pt x="1438828" y="1188563"/>
                    </a:lnTo>
                    <a:close/>
                    <a:moveTo>
                      <a:pt x="1381111" y="1188563"/>
                    </a:moveTo>
                    <a:lnTo>
                      <a:pt x="1380794" y="1215611"/>
                    </a:lnTo>
                    <a:lnTo>
                      <a:pt x="1423606" y="1215611"/>
                    </a:lnTo>
                    <a:lnTo>
                      <a:pt x="1422972" y="1188563"/>
                    </a:lnTo>
                    <a:lnTo>
                      <a:pt x="1381111" y="1188563"/>
                    </a:lnTo>
                    <a:close/>
                    <a:moveTo>
                      <a:pt x="1322761" y="1188563"/>
                    </a:moveTo>
                    <a:lnTo>
                      <a:pt x="1321810" y="1215611"/>
                    </a:lnTo>
                    <a:lnTo>
                      <a:pt x="1364621" y="1215611"/>
                    </a:lnTo>
                    <a:lnTo>
                      <a:pt x="1365255" y="1188563"/>
                    </a:lnTo>
                    <a:lnTo>
                      <a:pt x="1322761" y="1188563"/>
                    </a:lnTo>
                    <a:close/>
                    <a:moveTo>
                      <a:pt x="1264727" y="1188563"/>
                    </a:moveTo>
                    <a:lnTo>
                      <a:pt x="1263142" y="1215293"/>
                    </a:lnTo>
                    <a:lnTo>
                      <a:pt x="1305636" y="1215293"/>
                    </a:lnTo>
                    <a:lnTo>
                      <a:pt x="1307222" y="1188563"/>
                    </a:lnTo>
                    <a:lnTo>
                      <a:pt x="1264727" y="1188563"/>
                    </a:lnTo>
                    <a:close/>
                    <a:moveTo>
                      <a:pt x="1206694" y="1188244"/>
                    </a:moveTo>
                    <a:lnTo>
                      <a:pt x="1204157" y="1215293"/>
                    </a:lnTo>
                    <a:lnTo>
                      <a:pt x="1246969" y="1215293"/>
                    </a:lnTo>
                    <a:lnTo>
                      <a:pt x="1248871" y="1188563"/>
                    </a:lnTo>
                    <a:lnTo>
                      <a:pt x="1206694" y="1188244"/>
                    </a:lnTo>
                    <a:close/>
                    <a:moveTo>
                      <a:pt x="1148661" y="1188244"/>
                    </a:moveTo>
                    <a:lnTo>
                      <a:pt x="1145172" y="1215293"/>
                    </a:lnTo>
                    <a:lnTo>
                      <a:pt x="1188301" y="1215293"/>
                    </a:lnTo>
                    <a:lnTo>
                      <a:pt x="1190838" y="1188244"/>
                    </a:lnTo>
                    <a:lnTo>
                      <a:pt x="1148661" y="1188244"/>
                    </a:lnTo>
                    <a:close/>
                    <a:moveTo>
                      <a:pt x="1090627" y="1188244"/>
                    </a:moveTo>
                    <a:lnTo>
                      <a:pt x="1086505" y="1214975"/>
                    </a:lnTo>
                    <a:lnTo>
                      <a:pt x="1128999" y="1214975"/>
                    </a:lnTo>
                    <a:lnTo>
                      <a:pt x="1132805" y="1188244"/>
                    </a:lnTo>
                    <a:lnTo>
                      <a:pt x="1090627" y="1188244"/>
                    </a:lnTo>
                    <a:close/>
                    <a:moveTo>
                      <a:pt x="1032594" y="1187926"/>
                    </a:moveTo>
                    <a:lnTo>
                      <a:pt x="1027203" y="1214975"/>
                    </a:lnTo>
                    <a:lnTo>
                      <a:pt x="1070331" y="1214975"/>
                    </a:lnTo>
                    <a:lnTo>
                      <a:pt x="1074771" y="1188244"/>
                    </a:lnTo>
                    <a:lnTo>
                      <a:pt x="1032594" y="1187926"/>
                    </a:lnTo>
                    <a:close/>
                    <a:moveTo>
                      <a:pt x="1740728" y="1132875"/>
                    </a:moveTo>
                    <a:lnTo>
                      <a:pt x="1737874" y="1133193"/>
                    </a:lnTo>
                    <a:lnTo>
                      <a:pt x="1735337" y="1133829"/>
                    </a:lnTo>
                    <a:lnTo>
                      <a:pt x="1733117" y="1134784"/>
                    </a:lnTo>
                    <a:lnTo>
                      <a:pt x="1731532" y="1136057"/>
                    </a:lnTo>
                    <a:lnTo>
                      <a:pt x="1730263" y="1137648"/>
                    </a:lnTo>
                    <a:lnTo>
                      <a:pt x="1729312" y="1139875"/>
                    </a:lnTo>
                    <a:lnTo>
                      <a:pt x="1728995" y="1142103"/>
                    </a:lnTo>
                    <a:lnTo>
                      <a:pt x="1728995" y="1144330"/>
                    </a:lnTo>
                    <a:lnTo>
                      <a:pt x="1730263" y="1151649"/>
                    </a:lnTo>
                    <a:lnTo>
                      <a:pt x="1731215" y="1153877"/>
                    </a:lnTo>
                    <a:lnTo>
                      <a:pt x="1732166" y="1156104"/>
                    </a:lnTo>
                    <a:lnTo>
                      <a:pt x="1734069" y="1158332"/>
                    </a:lnTo>
                    <a:lnTo>
                      <a:pt x="1735971" y="1159923"/>
                    </a:lnTo>
                    <a:lnTo>
                      <a:pt x="1738508" y="1161514"/>
                    </a:lnTo>
                    <a:lnTo>
                      <a:pt x="1741045" y="1162469"/>
                    </a:lnTo>
                    <a:lnTo>
                      <a:pt x="1743582" y="1163105"/>
                    </a:lnTo>
                    <a:lnTo>
                      <a:pt x="1746437" y="1163423"/>
                    </a:lnTo>
                    <a:lnTo>
                      <a:pt x="1772123" y="1163423"/>
                    </a:lnTo>
                    <a:lnTo>
                      <a:pt x="1775295" y="1163105"/>
                    </a:lnTo>
                    <a:lnTo>
                      <a:pt x="1777832" y="1162469"/>
                    </a:lnTo>
                    <a:lnTo>
                      <a:pt x="1779734" y="1161514"/>
                    </a:lnTo>
                    <a:lnTo>
                      <a:pt x="1781637" y="1159923"/>
                    </a:lnTo>
                    <a:lnTo>
                      <a:pt x="1782906" y="1158332"/>
                    </a:lnTo>
                    <a:lnTo>
                      <a:pt x="1783857" y="1156104"/>
                    </a:lnTo>
                    <a:lnTo>
                      <a:pt x="1784174" y="1154195"/>
                    </a:lnTo>
                    <a:lnTo>
                      <a:pt x="1783857" y="1151968"/>
                    </a:lnTo>
                    <a:lnTo>
                      <a:pt x="1782271" y="1144330"/>
                    </a:lnTo>
                    <a:lnTo>
                      <a:pt x="1781637" y="1142103"/>
                    </a:lnTo>
                    <a:lnTo>
                      <a:pt x="1780369" y="1139875"/>
                    </a:lnTo>
                    <a:lnTo>
                      <a:pt x="1778783" y="1137648"/>
                    </a:lnTo>
                    <a:lnTo>
                      <a:pt x="1776563" y="1136057"/>
                    </a:lnTo>
                    <a:lnTo>
                      <a:pt x="1774343" y="1134784"/>
                    </a:lnTo>
                    <a:lnTo>
                      <a:pt x="1771489" y="1133829"/>
                    </a:lnTo>
                    <a:lnTo>
                      <a:pt x="1768635" y="1133193"/>
                    </a:lnTo>
                    <a:lnTo>
                      <a:pt x="1766098" y="1132875"/>
                    </a:lnTo>
                    <a:lnTo>
                      <a:pt x="1740728" y="1132875"/>
                    </a:lnTo>
                    <a:close/>
                    <a:moveTo>
                      <a:pt x="1664619" y="1132875"/>
                    </a:moveTo>
                    <a:lnTo>
                      <a:pt x="1661765" y="1133193"/>
                    </a:lnTo>
                    <a:lnTo>
                      <a:pt x="1659545" y="1133829"/>
                    </a:lnTo>
                    <a:lnTo>
                      <a:pt x="1657325" y="1134784"/>
                    </a:lnTo>
                    <a:lnTo>
                      <a:pt x="1655422" y="1136057"/>
                    </a:lnTo>
                    <a:lnTo>
                      <a:pt x="1654154" y="1137648"/>
                    </a:lnTo>
                    <a:lnTo>
                      <a:pt x="1653203" y="1139875"/>
                    </a:lnTo>
                    <a:lnTo>
                      <a:pt x="1652568" y="1142103"/>
                    </a:lnTo>
                    <a:lnTo>
                      <a:pt x="1652568" y="1144330"/>
                    </a:lnTo>
                    <a:lnTo>
                      <a:pt x="1653837" y="1151649"/>
                    </a:lnTo>
                    <a:lnTo>
                      <a:pt x="1654471" y="1153877"/>
                    </a:lnTo>
                    <a:lnTo>
                      <a:pt x="1655422" y="1156104"/>
                    </a:lnTo>
                    <a:lnTo>
                      <a:pt x="1657008" y="1158332"/>
                    </a:lnTo>
                    <a:lnTo>
                      <a:pt x="1658911" y="1159923"/>
                    </a:lnTo>
                    <a:lnTo>
                      <a:pt x="1661131" y="1161196"/>
                    </a:lnTo>
                    <a:lnTo>
                      <a:pt x="1663668" y="1162469"/>
                    </a:lnTo>
                    <a:lnTo>
                      <a:pt x="1666205" y="1163105"/>
                    </a:lnTo>
                    <a:lnTo>
                      <a:pt x="1669376" y="1163105"/>
                    </a:lnTo>
                    <a:lnTo>
                      <a:pt x="1695063" y="1163423"/>
                    </a:lnTo>
                    <a:lnTo>
                      <a:pt x="1697917" y="1163105"/>
                    </a:lnTo>
                    <a:lnTo>
                      <a:pt x="1700137" y="1162469"/>
                    </a:lnTo>
                    <a:lnTo>
                      <a:pt x="1702357" y="1161514"/>
                    </a:lnTo>
                    <a:lnTo>
                      <a:pt x="1704576" y="1159923"/>
                    </a:lnTo>
                    <a:lnTo>
                      <a:pt x="1705845" y="1158332"/>
                    </a:lnTo>
                    <a:lnTo>
                      <a:pt x="1706796" y="1156104"/>
                    </a:lnTo>
                    <a:lnTo>
                      <a:pt x="1707430" y="1153877"/>
                    </a:lnTo>
                    <a:lnTo>
                      <a:pt x="1707113" y="1151649"/>
                    </a:lnTo>
                    <a:lnTo>
                      <a:pt x="1705845" y="1144330"/>
                    </a:lnTo>
                    <a:lnTo>
                      <a:pt x="1705211" y="1142103"/>
                    </a:lnTo>
                    <a:lnTo>
                      <a:pt x="1704259" y="1139875"/>
                    </a:lnTo>
                    <a:lnTo>
                      <a:pt x="1702357" y="1137648"/>
                    </a:lnTo>
                    <a:lnTo>
                      <a:pt x="1700137" y="1136057"/>
                    </a:lnTo>
                    <a:lnTo>
                      <a:pt x="1697917" y="1134784"/>
                    </a:lnTo>
                    <a:lnTo>
                      <a:pt x="1695697" y="1133829"/>
                    </a:lnTo>
                    <a:lnTo>
                      <a:pt x="1692843" y="1133193"/>
                    </a:lnTo>
                    <a:lnTo>
                      <a:pt x="1689989" y="1132875"/>
                    </a:lnTo>
                    <a:lnTo>
                      <a:pt x="1664619" y="1132875"/>
                    </a:lnTo>
                    <a:close/>
                    <a:moveTo>
                      <a:pt x="1586924" y="1132875"/>
                    </a:moveTo>
                    <a:lnTo>
                      <a:pt x="1584704" y="1133511"/>
                    </a:lnTo>
                    <a:lnTo>
                      <a:pt x="1582167" y="1134784"/>
                    </a:lnTo>
                    <a:lnTo>
                      <a:pt x="1580264" y="1136057"/>
                    </a:lnTo>
                    <a:lnTo>
                      <a:pt x="1578679" y="1137648"/>
                    </a:lnTo>
                    <a:lnTo>
                      <a:pt x="1577727" y="1139875"/>
                    </a:lnTo>
                    <a:lnTo>
                      <a:pt x="1577093" y="1142103"/>
                    </a:lnTo>
                    <a:lnTo>
                      <a:pt x="1577093" y="1144330"/>
                    </a:lnTo>
                    <a:lnTo>
                      <a:pt x="1578044" y="1151649"/>
                    </a:lnTo>
                    <a:lnTo>
                      <a:pt x="1578362" y="1153877"/>
                    </a:lnTo>
                    <a:lnTo>
                      <a:pt x="1579313" y="1156104"/>
                    </a:lnTo>
                    <a:lnTo>
                      <a:pt x="1580899" y="1158332"/>
                    </a:lnTo>
                    <a:lnTo>
                      <a:pt x="1583118" y="1159923"/>
                    </a:lnTo>
                    <a:lnTo>
                      <a:pt x="1585338" y="1161196"/>
                    </a:lnTo>
                    <a:lnTo>
                      <a:pt x="1587558" y="1162151"/>
                    </a:lnTo>
                    <a:lnTo>
                      <a:pt x="1590412" y="1162787"/>
                    </a:lnTo>
                    <a:lnTo>
                      <a:pt x="1593266" y="1163105"/>
                    </a:lnTo>
                    <a:lnTo>
                      <a:pt x="1618953" y="1163105"/>
                    </a:lnTo>
                    <a:lnTo>
                      <a:pt x="1621807" y="1163105"/>
                    </a:lnTo>
                    <a:lnTo>
                      <a:pt x="1624344" y="1162469"/>
                    </a:lnTo>
                    <a:lnTo>
                      <a:pt x="1626564" y="1161196"/>
                    </a:lnTo>
                    <a:lnTo>
                      <a:pt x="1628467" y="1159923"/>
                    </a:lnTo>
                    <a:lnTo>
                      <a:pt x="1629735" y="1158332"/>
                    </a:lnTo>
                    <a:lnTo>
                      <a:pt x="1631004" y="1156104"/>
                    </a:lnTo>
                    <a:lnTo>
                      <a:pt x="1631321" y="1153877"/>
                    </a:lnTo>
                    <a:lnTo>
                      <a:pt x="1631321" y="1151649"/>
                    </a:lnTo>
                    <a:lnTo>
                      <a:pt x="1630370" y="1144330"/>
                    </a:lnTo>
                    <a:lnTo>
                      <a:pt x="1629735" y="1142103"/>
                    </a:lnTo>
                    <a:lnTo>
                      <a:pt x="1628784" y="1139875"/>
                    </a:lnTo>
                    <a:lnTo>
                      <a:pt x="1627198" y="1137648"/>
                    </a:lnTo>
                    <a:lnTo>
                      <a:pt x="1625296" y="1136057"/>
                    </a:lnTo>
                    <a:lnTo>
                      <a:pt x="1623076" y="1134784"/>
                    </a:lnTo>
                    <a:lnTo>
                      <a:pt x="1620856" y="1133829"/>
                    </a:lnTo>
                    <a:lnTo>
                      <a:pt x="1618002" y="1132875"/>
                    </a:lnTo>
                    <a:lnTo>
                      <a:pt x="1615148" y="1132875"/>
                    </a:lnTo>
                    <a:lnTo>
                      <a:pt x="1589778" y="1132875"/>
                    </a:lnTo>
                    <a:lnTo>
                      <a:pt x="1586924" y="1132875"/>
                    </a:lnTo>
                    <a:close/>
                    <a:moveTo>
                      <a:pt x="1510815" y="1132875"/>
                    </a:moveTo>
                    <a:lnTo>
                      <a:pt x="1508278" y="1133511"/>
                    </a:lnTo>
                    <a:lnTo>
                      <a:pt x="1506058" y="1134784"/>
                    </a:lnTo>
                    <a:lnTo>
                      <a:pt x="1504155" y="1136057"/>
                    </a:lnTo>
                    <a:lnTo>
                      <a:pt x="1502569" y="1137648"/>
                    </a:lnTo>
                    <a:lnTo>
                      <a:pt x="1501618" y="1139875"/>
                    </a:lnTo>
                    <a:lnTo>
                      <a:pt x="1500984" y="1142103"/>
                    </a:lnTo>
                    <a:lnTo>
                      <a:pt x="1500667" y="1144330"/>
                    </a:lnTo>
                    <a:lnTo>
                      <a:pt x="1501301" y="1151649"/>
                    </a:lnTo>
                    <a:lnTo>
                      <a:pt x="1501618" y="1153877"/>
                    </a:lnTo>
                    <a:lnTo>
                      <a:pt x="1502569" y="1156104"/>
                    </a:lnTo>
                    <a:lnTo>
                      <a:pt x="1503838" y="1158332"/>
                    </a:lnTo>
                    <a:lnTo>
                      <a:pt x="1505741" y="1159923"/>
                    </a:lnTo>
                    <a:lnTo>
                      <a:pt x="1507960" y="1161196"/>
                    </a:lnTo>
                    <a:lnTo>
                      <a:pt x="1510180" y="1162151"/>
                    </a:lnTo>
                    <a:lnTo>
                      <a:pt x="1512717" y="1162787"/>
                    </a:lnTo>
                    <a:lnTo>
                      <a:pt x="1515888" y="1163105"/>
                    </a:lnTo>
                    <a:lnTo>
                      <a:pt x="1541575" y="1163105"/>
                    </a:lnTo>
                    <a:lnTo>
                      <a:pt x="1544430" y="1162787"/>
                    </a:lnTo>
                    <a:lnTo>
                      <a:pt x="1546966" y="1162151"/>
                    </a:lnTo>
                    <a:lnTo>
                      <a:pt x="1549503" y="1161196"/>
                    </a:lnTo>
                    <a:lnTo>
                      <a:pt x="1551406" y="1159923"/>
                    </a:lnTo>
                    <a:lnTo>
                      <a:pt x="1552992" y="1158332"/>
                    </a:lnTo>
                    <a:lnTo>
                      <a:pt x="1553943" y="1156104"/>
                    </a:lnTo>
                    <a:lnTo>
                      <a:pt x="1554577" y="1153877"/>
                    </a:lnTo>
                    <a:lnTo>
                      <a:pt x="1554577" y="1151649"/>
                    </a:lnTo>
                    <a:lnTo>
                      <a:pt x="1553943" y="1144330"/>
                    </a:lnTo>
                    <a:lnTo>
                      <a:pt x="1553626" y="1142103"/>
                    </a:lnTo>
                    <a:lnTo>
                      <a:pt x="1552675" y="1139875"/>
                    </a:lnTo>
                    <a:lnTo>
                      <a:pt x="1551089" y="1137648"/>
                    </a:lnTo>
                    <a:lnTo>
                      <a:pt x="1549186" y="1136057"/>
                    </a:lnTo>
                    <a:lnTo>
                      <a:pt x="1546966" y="1134784"/>
                    </a:lnTo>
                    <a:lnTo>
                      <a:pt x="1544430" y="1133511"/>
                    </a:lnTo>
                    <a:lnTo>
                      <a:pt x="1541893" y="1132875"/>
                    </a:lnTo>
                    <a:lnTo>
                      <a:pt x="1539038" y="1132875"/>
                    </a:lnTo>
                    <a:lnTo>
                      <a:pt x="1513986" y="1132875"/>
                    </a:lnTo>
                    <a:lnTo>
                      <a:pt x="1510815" y="1132875"/>
                    </a:lnTo>
                    <a:close/>
                    <a:moveTo>
                      <a:pt x="981854" y="1117600"/>
                    </a:moveTo>
                    <a:lnTo>
                      <a:pt x="1765464" y="1117600"/>
                    </a:lnTo>
                    <a:lnTo>
                      <a:pt x="1769904" y="1117918"/>
                    </a:lnTo>
                    <a:lnTo>
                      <a:pt x="1774978" y="1118236"/>
                    </a:lnTo>
                    <a:lnTo>
                      <a:pt x="1779417" y="1119191"/>
                    </a:lnTo>
                    <a:lnTo>
                      <a:pt x="1783857" y="1120464"/>
                    </a:lnTo>
                    <a:lnTo>
                      <a:pt x="1787980" y="1122373"/>
                    </a:lnTo>
                    <a:lnTo>
                      <a:pt x="1792736" y="1124283"/>
                    </a:lnTo>
                    <a:lnTo>
                      <a:pt x="1796542" y="1126510"/>
                    </a:lnTo>
                    <a:lnTo>
                      <a:pt x="1800347" y="1129056"/>
                    </a:lnTo>
                    <a:lnTo>
                      <a:pt x="1803836" y="1131602"/>
                    </a:lnTo>
                    <a:lnTo>
                      <a:pt x="1807007" y="1134466"/>
                    </a:lnTo>
                    <a:lnTo>
                      <a:pt x="1810495" y="1137648"/>
                    </a:lnTo>
                    <a:lnTo>
                      <a:pt x="1813032" y="1141148"/>
                    </a:lnTo>
                    <a:lnTo>
                      <a:pt x="1815252" y="1144649"/>
                    </a:lnTo>
                    <a:lnTo>
                      <a:pt x="1817155" y="1148149"/>
                    </a:lnTo>
                    <a:lnTo>
                      <a:pt x="1818740" y="1151649"/>
                    </a:lnTo>
                    <a:lnTo>
                      <a:pt x="1820009" y="1155468"/>
                    </a:lnTo>
                    <a:lnTo>
                      <a:pt x="1903095" y="1502007"/>
                    </a:lnTo>
                    <a:lnTo>
                      <a:pt x="1903412" y="1506144"/>
                    </a:lnTo>
                    <a:lnTo>
                      <a:pt x="1903412" y="1509963"/>
                    </a:lnTo>
                    <a:lnTo>
                      <a:pt x="1903095" y="1513463"/>
                    </a:lnTo>
                    <a:lnTo>
                      <a:pt x="1901827" y="1516963"/>
                    </a:lnTo>
                    <a:lnTo>
                      <a:pt x="1900241" y="1520146"/>
                    </a:lnTo>
                    <a:lnTo>
                      <a:pt x="1898338" y="1523646"/>
                    </a:lnTo>
                    <a:lnTo>
                      <a:pt x="1895801" y="1526510"/>
                    </a:lnTo>
                    <a:lnTo>
                      <a:pt x="1892313" y="1529056"/>
                    </a:lnTo>
                    <a:lnTo>
                      <a:pt x="1889142" y="1531283"/>
                    </a:lnTo>
                    <a:lnTo>
                      <a:pt x="1885336" y="1533511"/>
                    </a:lnTo>
                    <a:lnTo>
                      <a:pt x="1881214" y="1535420"/>
                    </a:lnTo>
                    <a:lnTo>
                      <a:pt x="1876774" y="1537011"/>
                    </a:lnTo>
                    <a:lnTo>
                      <a:pt x="1871700" y="1538284"/>
                    </a:lnTo>
                    <a:lnTo>
                      <a:pt x="1866626" y="1538920"/>
                    </a:lnTo>
                    <a:lnTo>
                      <a:pt x="1861235" y="1539557"/>
                    </a:lnTo>
                    <a:lnTo>
                      <a:pt x="1855210" y="1539875"/>
                    </a:lnTo>
                    <a:lnTo>
                      <a:pt x="884498" y="1539875"/>
                    </a:lnTo>
                    <a:lnTo>
                      <a:pt x="878789" y="1539557"/>
                    </a:lnTo>
                    <a:lnTo>
                      <a:pt x="873081" y="1538920"/>
                    </a:lnTo>
                    <a:lnTo>
                      <a:pt x="868007" y="1537966"/>
                    </a:lnTo>
                    <a:lnTo>
                      <a:pt x="863250" y="1536693"/>
                    </a:lnTo>
                    <a:lnTo>
                      <a:pt x="858811" y="1535102"/>
                    </a:lnTo>
                    <a:lnTo>
                      <a:pt x="854371" y="1533193"/>
                    </a:lnTo>
                    <a:lnTo>
                      <a:pt x="850566" y="1531283"/>
                    </a:lnTo>
                    <a:lnTo>
                      <a:pt x="847394" y="1528737"/>
                    </a:lnTo>
                    <a:lnTo>
                      <a:pt x="844223" y="1526192"/>
                    </a:lnTo>
                    <a:lnTo>
                      <a:pt x="842003" y="1523010"/>
                    </a:lnTo>
                    <a:lnTo>
                      <a:pt x="839466" y="1519827"/>
                    </a:lnTo>
                    <a:lnTo>
                      <a:pt x="837881" y="1516645"/>
                    </a:lnTo>
                    <a:lnTo>
                      <a:pt x="836929" y="1513463"/>
                    </a:lnTo>
                    <a:lnTo>
                      <a:pt x="836612" y="1509963"/>
                    </a:lnTo>
                    <a:lnTo>
                      <a:pt x="836612" y="1506144"/>
                    </a:lnTo>
                    <a:lnTo>
                      <a:pt x="837246" y="1502007"/>
                    </a:lnTo>
                    <a:lnTo>
                      <a:pt x="926675" y="1154832"/>
                    </a:lnTo>
                    <a:lnTo>
                      <a:pt x="927943" y="1151331"/>
                    </a:lnTo>
                    <a:lnTo>
                      <a:pt x="929529" y="1147513"/>
                    </a:lnTo>
                    <a:lnTo>
                      <a:pt x="931432" y="1144012"/>
                    </a:lnTo>
                    <a:lnTo>
                      <a:pt x="933969" y="1140830"/>
                    </a:lnTo>
                    <a:lnTo>
                      <a:pt x="936823" y="1137011"/>
                    </a:lnTo>
                    <a:lnTo>
                      <a:pt x="939677" y="1134147"/>
                    </a:lnTo>
                    <a:lnTo>
                      <a:pt x="943165" y="1131283"/>
                    </a:lnTo>
                    <a:lnTo>
                      <a:pt x="946971" y="1128738"/>
                    </a:lnTo>
                    <a:lnTo>
                      <a:pt x="950776" y="1126192"/>
                    </a:lnTo>
                    <a:lnTo>
                      <a:pt x="954582" y="1124283"/>
                    </a:lnTo>
                    <a:lnTo>
                      <a:pt x="959021" y="1122373"/>
                    </a:lnTo>
                    <a:lnTo>
                      <a:pt x="963461" y="1120464"/>
                    </a:lnTo>
                    <a:lnTo>
                      <a:pt x="967901" y="1119191"/>
                    </a:lnTo>
                    <a:lnTo>
                      <a:pt x="972341" y="1118236"/>
                    </a:lnTo>
                    <a:lnTo>
                      <a:pt x="977097" y="1117918"/>
                    </a:lnTo>
                    <a:lnTo>
                      <a:pt x="981854" y="1117600"/>
                    </a:lnTo>
                    <a:close/>
                    <a:moveTo>
                      <a:pt x="268430" y="1104583"/>
                    </a:moveTo>
                    <a:lnTo>
                      <a:pt x="254469" y="1109980"/>
                    </a:lnTo>
                    <a:lnTo>
                      <a:pt x="240826" y="1115695"/>
                    </a:lnTo>
                    <a:lnTo>
                      <a:pt x="227500" y="1121410"/>
                    </a:lnTo>
                    <a:lnTo>
                      <a:pt x="214808" y="1127443"/>
                    </a:lnTo>
                    <a:lnTo>
                      <a:pt x="202433" y="1133158"/>
                    </a:lnTo>
                    <a:lnTo>
                      <a:pt x="190693" y="1139190"/>
                    </a:lnTo>
                    <a:lnTo>
                      <a:pt x="178954" y="1145858"/>
                    </a:lnTo>
                    <a:lnTo>
                      <a:pt x="168483" y="1151890"/>
                    </a:lnTo>
                    <a:lnTo>
                      <a:pt x="178954" y="1168718"/>
                    </a:lnTo>
                    <a:lnTo>
                      <a:pt x="190376" y="1185228"/>
                    </a:lnTo>
                    <a:lnTo>
                      <a:pt x="202433" y="1201420"/>
                    </a:lnTo>
                    <a:lnTo>
                      <a:pt x="214490" y="1217295"/>
                    </a:lnTo>
                    <a:lnTo>
                      <a:pt x="227182" y="1232535"/>
                    </a:lnTo>
                    <a:lnTo>
                      <a:pt x="240191" y="1247775"/>
                    </a:lnTo>
                    <a:lnTo>
                      <a:pt x="253835" y="1262380"/>
                    </a:lnTo>
                    <a:lnTo>
                      <a:pt x="267479" y="1276668"/>
                    </a:lnTo>
                    <a:lnTo>
                      <a:pt x="283026" y="1291590"/>
                    </a:lnTo>
                    <a:lnTo>
                      <a:pt x="299208" y="1306195"/>
                    </a:lnTo>
                    <a:lnTo>
                      <a:pt x="313486" y="1301750"/>
                    </a:lnTo>
                    <a:lnTo>
                      <a:pt x="327764" y="1297623"/>
                    </a:lnTo>
                    <a:lnTo>
                      <a:pt x="357590" y="1289368"/>
                    </a:lnTo>
                    <a:lnTo>
                      <a:pt x="350609" y="1278890"/>
                    </a:lnTo>
                    <a:lnTo>
                      <a:pt x="344264" y="1268413"/>
                    </a:lnTo>
                    <a:lnTo>
                      <a:pt x="337600" y="1257618"/>
                    </a:lnTo>
                    <a:lnTo>
                      <a:pt x="331572" y="1246823"/>
                    </a:lnTo>
                    <a:lnTo>
                      <a:pt x="325543" y="1235710"/>
                    </a:lnTo>
                    <a:lnTo>
                      <a:pt x="319515" y="1224280"/>
                    </a:lnTo>
                    <a:lnTo>
                      <a:pt x="313803" y="1213168"/>
                    </a:lnTo>
                    <a:lnTo>
                      <a:pt x="308409" y="1201738"/>
                    </a:lnTo>
                    <a:lnTo>
                      <a:pt x="302381" y="1189990"/>
                    </a:lnTo>
                    <a:lnTo>
                      <a:pt x="297304" y="1178243"/>
                    </a:lnTo>
                    <a:lnTo>
                      <a:pt x="287151" y="1154113"/>
                    </a:lnTo>
                    <a:lnTo>
                      <a:pt x="277315" y="1129665"/>
                    </a:lnTo>
                    <a:lnTo>
                      <a:pt x="268430" y="1104583"/>
                    </a:lnTo>
                    <a:close/>
                    <a:moveTo>
                      <a:pt x="469277" y="1050290"/>
                    </a:moveTo>
                    <a:lnTo>
                      <a:pt x="441990" y="1055688"/>
                    </a:lnTo>
                    <a:lnTo>
                      <a:pt x="415337" y="1061403"/>
                    </a:lnTo>
                    <a:lnTo>
                      <a:pt x="389319" y="1067118"/>
                    </a:lnTo>
                    <a:lnTo>
                      <a:pt x="364253" y="1073785"/>
                    </a:lnTo>
                    <a:lnTo>
                      <a:pt x="343946" y="1079500"/>
                    </a:lnTo>
                    <a:lnTo>
                      <a:pt x="324274" y="1085215"/>
                    </a:lnTo>
                    <a:lnTo>
                      <a:pt x="328716" y="1098550"/>
                    </a:lnTo>
                    <a:lnTo>
                      <a:pt x="333476" y="1111568"/>
                    </a:lnTo>
                    <a:lnTo>
                      <a:pt x="338235" y="1124585"/>
                    </a:lnTo>
                    <a:lnTo>
                      <a:pt x="343629" y="1136968"/>
                    </a:lnTo>
                    <a:lnTo>
                      <a:pt x="349023" y="1149668"/>
                    </a:lnTo>
                    <a:lnTo>
                      <a:pt x="354417" y="1162050"/>
                    </a:lnTo>
                    <a:lnTo>
                      <a:pt x="360446" y="1174115"/>
                    </a:lnTo>
                    <a:lnTo>
                      <a:pt x="366157" y="1186180"/>
                    </a:lnTo>
                    <a:lnTo>
                      <a:pt x="371868" y="1197928"/>
                    </a:lnTo>
                    <a:lnTo>
                      <a:pt x="378531" y="1209358"/>
                    </a:lnTo>
                    <a:lnTo>
                      <a:pt x="384560" y="1220788"/>
                    </a:lnTo>
                    <a:lnTo>
                      <a:pt x="391223" y="1232218"/>
                    </a:lnTo>
                    <a:lnTo>
                      <a:pt x="397886" y="1243013"/>
                    </a:lnTo>
                    <a:lnTo>
                      <a:pt x="404549" y="1254125"/>
                    </a:lnTo>
                    <a:lnTo>
                      <a:pt x="411530" y="1264603"/>
                    </a:lnTo>
                    <a:lnTo>
                      <a:pt x="418510" y="1275080"/>
                    </a:lnTo>
                    <a:lnTo>
                      <a:pt x="442942" y="1270318"/>
                    </a:lnTo>
                    <a:lnTo>
                      <a:pt x="467373" y="1265873"/>
                    </a:lnTo>
                    <a:lnTo>
                      <a:pt x="492440" y="1261428"/>
                    </a:lnTo>
                    <a:lnTo>
                      <a:pt x="518140" y="1257618"/>
                    </a:lnTo>
                    <a:lnTo>
                      <a:pt x="510525" y="1234123"/>
                    </a:lnTo>
                    <a:lnTo>
                      <a:pt x="503545" y="1209993"/>
                    </a:lnTo>
                    <a:lnTo>
                      <a:pt x="496882" y="1184910"/>
                    </a:lnTo>
                    <a:lnTo>
                      <a:pt x="490219" y="1159193"/>
                    </a:lnTo>
                    <a:lnTo>
                      <a:pt x="484507" y="1132840"/>
                    </a:lnTo>
                    <a:lnTo>
                      <a:pt x="479113" y="1106170"/>
                    </a:lnTo>
                    <a:lnTo>
                      <a:pt x="473719" y="1078548"/>
                    </a:lnTo>
                    <a:lnTo>
                      <a:pt x="469277" y="1050290"/>
                    </a:lnTo>
                    <a:close/>
                    <a:moveTo>
                      <a:pt x="742467" y="1024890"/>
                    </a:moveTo>
                    <a:lnTo>
                      <a:pt x="714228" y="1025525"/>
                    </a:lnTo>
                    <a:lnTo>
                      <a:pt x="686623" y="1026478"/>
                    </a:lnTo>
                    <a:lnTo>
                      <a:pt x="659019" y="1028065"/>
                    </a:lnTo>
                    <a:lnTo>
                      <a:pt x="631731" y="1029653"/>
                    </a:lnTo>
                    <a:lnTo>
                      <a:pt x="605396" y="1031875"/>
                    </a:lnTo>
                    <a:lnTo>
                      <a:pt x="578743" y="1034733"/>
                    </a:lnTo>
                    <a:lnTo>
                      <a:pt x="553043" y="1037908"/>
                    </a:lnTo>
                    <a:lnTo>
                      <a:pt x="527025" y="1041083"/>
                    </a:lnTo>
                    <a:lnTo>
                      <a:pt x="530515" y="1059498"/>
                    </a:lnTo>
                    <a:lnTo>
                      <a:pt x="533688" y="1077595"/>
                    </a:lnTo>
                    <a:lnTo>
                      <a:pt x="536861" y="1095375"/>
                    </a:lnTo>
                    <a:lnTo>
                      <a:pt x="540351" y="1112838"/>
                    </a:lnTo>
                    <a:lnTo>
                      <a:pt x="543841" y="1130300"/>
                    </a:lnTo>
                    <a:lnTo>
                      <a:pt x="547966" y="1147128"/>
                    </a:lnTo>
                    <a:lnTo>
                      <a:pt x="552091" y="1163638"/>
                    </a:lnTo>
                    <a:lnTo>
                      <a:pt x="556216" y="1180148"/>
                    </a:lnTo>
                    <a:lnTo>
                      <a:pt x="561292" y="1198245"/>
                    </a:lnTo>
                    <a:lnTo>
                      <a:pt x="566686" y="1216025"/>
                    </a:lnTo>
                    <a:lnTo>
                      <a:pt x="572080" y="1233488"/>
                    </a:lnTo>
                    <a:lnTo>
                      <a:pt x="577792" y="1250315"/>
                    </a:lnTo>
                    <a:lnTo>
                      <a:pt x="597464" y="1248410"/>
                    </a:lnTo>
                    <a:lnTo>
                      <a:pt x="617771" y="1246823"/>
                    </a:lnTo>
                    <a:lnTo>
                      <a:pt x="638077" y="1245235"/>
                    </a:lnTo>
                    <a:lnTo>
                      <a:pt x="658701" y="1243648"/>
                    </a:lnTo>
                    <a:lnTo>
                      <a:pt x="679326" y="1242378"/>
                    </a:lnTo>
                    <a:lnTo>
                      <a:pt x="699950" y="1241425"/>
                    </a:lnTo>
                    <a:lnTo>
                      <a:pt x="721208" y="1240790"/>
                    </a:lnTo>
                    <a:lnTo>
                      <a:pt x="742467" y="1240473"/>
                    </a:lnTo>
                    <a:lnTo>
                      <a:pt x="742467" y="1024890"/>
                    </a:lnTo>
                    <a:close/>
                    <a:moveTo>
                      <a:pt x="507035" y="801688"/>
                    </a:moveTo>
                    <a:lnTo>
                      <a:pt x="507670" y="824865"/>
                    </a:lnTo>
                    <a:lnTo>
                      <a:pt x="508622" y="848360"/>
                    </a:lnTo>
                    <a:lnTo>
                      <a:pt x="509573" y="871538"/>
                    </a:lnTo>
                    <a:lnTo>
                      <a:pt x="510843" y="894080"/>
                    </a:lnTo>
                    <a:lnTo>
                      <a:pt x="512746" y="916940"/>
                    </a:lnTo>
                    <a:lnTo>
                      <a:pt x="514650" y="939165"/>
                    </a:lnTo>
                    <a:lnTo>
                      <a:pt x="516871" y="961073"/>
                    </a:lnTo>
                    <a:lnTo>
                      <a:pt x="519410" y="982663"/>
                    </a:lnTo>
                    <a:lnTo>
                      <a:pt x="546062" y="979170"/>
                    </a:lnTo>
                    <a:lnTo>
                      <a:pt x="572715" y="976313"/>
                    </a:lnTo>
                    <a:lnTo>
                      <a:pt x="600319" y="973455"/>
                    </a:lnTo>
                    <a:lnTo>
                      <a:pt x="627924" y="971233"/>
                    </a:lnTo>
                    <a:lnTo>
                      <a:pt x="656163" y="969328"/>
                    </a:lnTo>
                    <a:lnTo>
                      <a:pt x="684720" y="967740"/>
                    </a:lnTo>
                    <a:lnTo>
                      <a:pt x="713276" y="966788"/>
                    </a:lnTo>
                    <a:lnTo>
                      <a:pt x="742467" y="965835"/>
                    </a:lnTo>
                    <a:lnTo>
                      <a:pt x="742467" y="801688"/>
                    </a:lnTo>
                    <a:lnTo>
                      <a:pt x="507035" y="801688"/>
                    </a:lnTo>
                    <a:close/>
                    <a:moveTo>
                      <a:pt x="273824" y="801688"/>
                    </a:moveTo>
                    <a:lnTo>
                      <a:pt x="274142" y="816610"/>
                    </a:lnTo>
                    <a:lnTo>
                      <a:pt x="275094" y="831533"/>
                    </a:lnTo>
                    <a:lnTo>
                      <a:pt x="276045" y="846455"/>
                    </a:lnTo>
                    <a:lnTo>
                      <a:pt x="276997" y="860743"/>
                    </a:lnTo>
                    <a:lnTo>
                      <a:pt x="278584" y="875665"/>
                    </a:lnTo>
                    <a:lnTo>
                      <a:pt x="280170" y="889953"/>
                    </a:lnTo>
                    <a:lnTo>
                      <a:pt x="281757" y="904558"/>
                    </a:lnTo>
                    <a:lnTo>
                      <a:pt x="283660" y="918845"/>
                    </a:lnTo>
                    <a:lnTo>
                      <a:pt x="285882" y="933133"/>
                    </a:lnTo>
                    <a:lnTo>
                      <a:pt x="288737" y="947103"/>
                    </a:lnTo>
                    <a:lnTo>
                      <a:pt x="291276" y="961073"/>
                    </a:lnTo>
                    <a:lnTo>
                      <a:pt x="293814" y="975043"/>
                    </a:lnTo>
                    <a:lnTo>
                      <a:pt x="296670" y="988695"/>
                    </a:lnTo>
                    <a:lnTo>
                      <a:pt x="299842" y="1002665"/>
                    </a:lnTo>
                    <a:lnTo>
                      <a:pt x="303015" y="1015683"/>
                    </a:lnTo>
                    <a:lnTo>
                      <a:pt x="306823" y="1029335"/>
                    </a:lnTo>
                    <a:lnTo>
                      <a:pt x="324909" y="1023938"/>
                    </a:lnTo>
                    <a:lnTo>
                      <a:pt x="343312" y="1018858"/>
                    </a:lnTo>
                    <a:lnTo>
                      <a:pt x="362032" y="1013778"/>
                    </a:lnTo>
                    <a:lnTo>
                      <a:pt x="381070" y="1009015"/>
                    </a:lnTo>
                    <a:lnTo>
                      <a:pt x="400742" y="1004570"/>
                    </a:lnTo>
                    <a:lnTo>
                      <a:pt x="420414" y="1000125"/>
                    </a:lnTo>
                    <a:lnTo>
                      <a:pt x="440721" y="995998"/>
                    </a:lnTo>
                    <a:lnTo>
                      <a:pt x="461345" y="992188"/>
                    </a:lnTo>
                    <a:lnTo>
                      <a:pt x="458489" y="969328"/>
                    </a:lnTo>
                    <a:lnTo>
                      <a:pt x="456268" y="945833"/>
                    </a:lnTo>
                    <a:lnTo>
                      <a:pt x="454047" y="922655"/>
                    </a:lnTo>
                    <a:lnTo>
                      <a:pt x="452461" y="899160"/>
                    </a:lnTo>
                    <a:lnTo>
                      <a:pt x="451191" y="874713"/>
                    </a:lnTo>
                    <a:lnTo>
                      <a:pt x="449922" y="850900"/>
                    </a:lnTo>
                    <a:lnTo>
                      <a:pt x="448970" y="826135"/>
                    </a:lnTo>
                    <a:lnTo>
                      <a:pt x="448653" y="801688"/>
                    </a:lnTo>
                    <a:lnTo>
                      <a:pt x="273824" y="801688"/>
                    </a:lnTo>
                    <a:close/>
                    <a:moveTo>
                      <a:pt x="59334" y="801688"/>
                    </a:moveTo>
                    <a:lnTo>
                      <a:pt x="60286" y="821690"/>
                    </a:lnTo>
                    <a:lnTo>
                      <a:pt x="62507" y="841693"/>
                    </a:lnTo>
                    <a:lnTo>
                      <a:pt x="64411" y="861378"/>
                    </a:lnTo>
                    <a:lnTo>
                      <a:pt x="67266" y="881380"/>
                    </a:lnTo>
                    <a:lnTo>
                      <a:pt x="70439" y="900748"/>
                    </a:lnTo>
                    <a:lnTo>
                      <a:pt x="74247" y="919798"/>
                    </a:lnTo>
                    <a:lnTo>
                      <a:pt x="78372" y="938848"/>
                    </a:lnTo>
                    <a:lnTo>
                      <a:pt x="83448" y="957898"/>
                    </a:lnTo>
                    <a:lnTo>
                      <a:pt x="88525" y="976630"/>
                    </a:lnTo>
                    <a:lnTo>
                      <a:pt x="94236" y="995045"/>
                    </a:lnTo>
                    <a:lnTo>
                      <a:pt x="100899" y="1013143"/>
                    </a:lnTo>
                    <a:lnTo>
                      <a:pt x="107245" y="1031240"/>
                    </a:lnTo>
                    <a:lnTo>
                      <a:pt x="114860" y="1049020"/>
                    </a:lnTo>
                    <a:lnTo>
                      <a:pt x="122475" y="1066483"/>
                    </a:lnTo>
                    <a:lnTo>
                      <a:pt x="130408" y="1083628"/>
                    </a:lnTo>
                    <a:lnTo>
                      <a:pt x="138975" y="1100773"/>
                    </a:lnTo>
                    <a:lnTo>
                      <a:pt x="150080" y="1094740"/>
                    </a:lnTo>
                    <a:lnTo>
                      <a:pt x="161185" y="1088390"/>
                    </a:lnTo>
                    <a:lnTo>
                      <a:pt x="172925" y="1082358"/>
                    </a:lnTo>
                    <a:lnTo>
                      <a:pt x="184982" y="1076325"/>
                    </a:lnTo>
                    <a:lnTo>
                      <a:pt x="197039" y="1070293"/>
                    </a:lnTo>
                    <a:lnTo>
                      <a:pt x="209731" y="1064895"/>
                    </a:lnTo>
                    <a:lnTo>
                      <a:pt x="222740" y="1059498"/>
                    </a:lnTo>
                    <a:lnTo>
                      <a:pt x="236066" y="1054100"/>
                    </a:lnTo>
                    <a:lnTo>
                      <a:pt x="250979" y="1048385"/>
                    </a:lnTo>
                    <a:lnTo>
                      <a:pt x="247172" y="1033780"/>
                    </a:lnTo>
                    <a:lnTo>
                      <a:pt x="243364" y="1019175"/>
                    </a:lnTo>
                    <a:lnTo>
                      <a:pt x="240191" y="1004570"/>
                    </a:lnTo>
                    <a:lnTo>
                      <a:pt x="236701" y="989330"/>
                    </a:lnTo>
                    <a:lnTo>
                      <a:pt x="233528" y="974408"/>
                    </a:lnTo>
                    <a:lnTo>
                      <a:pt x="230672" y="959168"/>
                    </a:lnTo>
                    <a:lnTo>
                      <a:pt x="228134" y="943928"/>
                    </a:lnTo>
                    <a:lnTo>
                      <a:pt x="225913" y="928370"/>
                    </a:lnTo>
                    <a:lnTo>
                      <a:pt x="223692" y="912813"/>
                    </a:lnTo>
                    <a:lnTo>
                      <a:pt x="221788" y="897573"/>
                    </a:lnTo>
                    <a:lnTo>
                      <a:pt x="220202" y="881698"/>
                    </a:lnTo>
                    <a:lnTo>
                      <a:pt x="218615" y="865823"/>
                    </a:lnTo>
                    <a:lnTo>
                      <a:pt x="217029" y="849948"/>
                    </a:lnTo>
                    <a:lnTo>
                      <a:pt x="216077" y="834073"/>
                    </a:lnTo>
                    <a:lnTo>
                      <a:pt x="215125" y="817880"/>
                    </a:lnTo>
                    <a:lnTo>
                      <a:pt x="214808" y="801688"/>
                    </a:lnTo>
                    <a:lnTo>
                      <a:pt x="59334" y="801688"/>
                    </a:lnTo>
                    <a:close/>
                    <a:moveTo>
                      <a:pt x="1734820" y="720725"/>
                    </a:moveTo>
                    <a:lnTo>
                      <a:pt x="1735138" y="764540"/>
                    </a:lnTo>
                    <a:lnTo>
                      <a:pt x="1735138" y="861378"/>
                    </a:lnTo>
                    <a:lnTo>
                      <a:pt x="1735138" y="913765"/>
                    </a:lnTo>
                    <a:lnTo>
                      <a:pt x="1734503" y="960120"/>
                    </a:lnTo>
                    <a:lnTo>
                      <a:pt x="1734185" y="979488"/>
                    </a:lnTo>
                    <a:lnTo>
                      <a:pt x="1733549" y="994728"/>
                    </a:lnTo>
                    <a:lnTo>
                      <a:pt x="1732914" y="1005840"/>
                    </a:lnTo>
                    <a:lnTo>
                      <a:pt x="1732596" y="1009333"/>
                    </a:lnTo>
                    <a:lnTo>
                      <a:pt x="1732278" y="1011238"/>
                    </a:lnTo>
                    <a:lnTo>
                      <a:pt x="1731642" y="1011873"/>
                    </a:lnTo>
                    <a:lnTo>
                      <a:pt x="1730689" y="1012190"/>
                    </a:lnTo>
                    <a:lnTo>
                      <a:pt x="1727511" y="1013143"/>
                    </a:lnTo>
                    <a:lnTo>
                      <a:pt x="1722744" y="1014095"/>
                    </a:lnTo>
                    <a:lnTo>
                      <a:pt x="1716071" y="1014730"/>
                    </a:lnTo>
                    <a:lnTo>
                      <a:pt x="1708443" y="1015365"/>
                    </a:lnTo>
                    <a:lnTo>
                      <a:pt x="1698910" y="1015683"/>
                    </a:lnTo>
                    <a:lnTo>
                      <a:pt x="1676982" y="1016000"/>
                    </a:lnTo>
                    <a:lnTo>
                      <a:pt x="1650923" y="1016000"/>
                    </a:lnTo>
                    <a:lnTo>
                      <a:pt x="1622321" y="1015683"/>
                    </a:lnTo>
                    <a:lnTo>
                      <a:pt x="1591496" y="1014730"/>
                    </a:lnTo>
                    <a:lnTo>
                      <a:pt x="1559716" y="1013778"/>
                    </a:lnTo>
                    <a:lnTo>
                      <a:pt x="1497746" y="1011555"/>
                    </a:lnTo>
                    <a:lnTo>
                      <a:pt x="1443404" y="1009333"/>
                    </a:lnTo>
                    <a:lnTo>
                      <a:pt x="1390650" y="1006793"/>
                    </a:lnTo>
                    <a:lnTo>
                      <a:pt x="1438319" y="1005205"/>
                    </a:lnTo>
                    <a:lnTo>
                      <a:pt x="1487259" y="1003300"/>
                    </a:lnTo>
                    <a:lnTo>
                      <a:pt x="1543509" y="1000443"/>
                    </a:lnTo>
                    <a:lnTo>
                      <a:pt x="1572428" y="998538"/>
                    </a:lnTo>
                    <a:lnTo>
                      <a:pt x="1600394" y="996633"/>
                    </a:lnTo>
                    <a:lnTo>
                      <a:pt x="1626771" y="994410"/>
                    </a:lnTo>
                    <a:lnTo>
                      <a:pt x="1650605" y="992188"/>
                    </a:lnTo>
                    <a:lnTo>
                      <a:pt x="1671262" y="989648"/>
                    </a:lnTo>
                    <a:lnTo>
                      <a:pt x="1679842" y="988378"/>
                    </a:lnTo>
                    <a:lnTo>
                      <a:pt x="1687787" y="986790"/>
                    </a:lnTo>
                    <a:lnTo>
                      <a:pt x="1693825" y="985520"/>
                    </a:lnTo>
                    <a:lnTo>
                      <a:pt x="1698592" y="983933"/>
                    </a:lnTo>
                    <a:lnTo>
                      <a:pt x="1702088" y="982028"/>
                    </a:lnTo>
                    <a:lnTo>
                      <a:pt x="1703359" y="981075"/>
                    </a:lnTo>
                    <a:lnTo>
                      <a:pt x="1704312" y="980440"/>
                    </a:lnTo>
                    <a:lnTo>
                      <a:pt x="1705266" y="978218"/>
                    </a:lnTo>
                    <a:lnTo>
                      <a:pt x="1706219" y="974725"/>
                    </a:lnTo>
                    <a:lnTo>
                      <a:pt x="1707490" y="969963"/>
                    </a:lnTo>
                    <a:lnTo>
                      <a:pt x="1708443" y="963930"/>
                    </a:lnTo>
                    <a:lnTo>
                      <a:pt x="1710986" y="949960"/>
                    </a:lnTo>
                    <a:lnTo>
                      <a:pt x="1713528" y="932498"/>
                    </a:lnTo>
                    <a:lnTo>
                      <a:pt x="1716071" y="912178"/>
                    </a:lnTo>
                    <a:lnTo>
                      <a:pt x="1718613" y="890270"/>
                    </a:lnTo>
                    <a:lnTo>
                      <a:pt x="1723698" y="844233"/>
                    </a:lnTo>
                    <a:lnTo>
                      <a:pt x="1728147" y="798513"/>
                    </a:lnTo>
                    <a:lnTo>
                      <a:pt x="1731642" y="759143"/>
                    </a:lnTo>
                    <a:lnTo>
                      <a:pt x="1734820" y="720725"/>
                    </a:lnTo>
                    <a:close/>
                    <a:moveTo>
                      <a:pt x="519410" y="561340"/>
                    </a:moveTo>
                    <a:lnTo>
                      <a:pt x="516871" y="583565"/>
                    </a:lnTo>
                    <a:lnTo>
                      <a:pt x="514650" y="605473"/>
                    </a:lnTo>
                    <a:lnTo>
                      <a:pt x="512746" y="627698"/>
                    </a:lnTo>
                    <a:lnTo>
                      <a:pt x="510843" y="650240"/>
                    </a:lnTo>
                    <a:lnTo>
                      <a:pt x="509573" y="673100"/>
                    </a:lnTo>
                    <a:lnTo>
                      <a:pt x="508622" y="695960"/>
                    </a:lnTo>
                    <a:lnTo>
                      <a:pt x="507670" y="719138"/>
                    </a:lnTo>
                    <a:lnTo>
                      <a:pt x="507352" y="742950"/>
                    </a:lnTo>
                    <a:lnTo>
                      <a:pt x="742467" y="742950"/>
                    </a:lnTo>
                    <a:lnTo>
                      <a:pt x="742467" y="578485"/>
                    </a:lnTo>
                    <a:lnTo>
                      <a:pt x="713276" y="577850"/>
                    </a:lnTo>
                    <a:lnTo>
                      <a:pt x="684720" y="576580"/>
                    </a:lnTo>
                    <a:lnTo>
                      <a:pt x="656163" y="575310"/>
                    </a:lnTo>
                    <a:lnTo>
                      <a:pt x="627924" y="573405"/>
                    </a:lnTo>
                    <a:lnTo>
                      <a:pt x="600319" y="570865"/>
                    </a:lnTo>
                    <a:lnTo>
                      <a:pt x="573032" y="568325"/>
                    </a:lnTo>
                    <a:lnTo>
                      <a:pt x="546062" y="564833"/>
                    </a:lnTo>
                    <a:lnTo>
                      <a:pt x="519410" y="561340"/>
                    </a:lnTo>
                    <a:close/>
                    <a:moveTo>
                      <a:pt x="1074474" y="554038"/>
                    </a:moveTo>
                    <a:lnTo>
                      <a:pt x="1100533" y="554038"/>
                    </a:lnTo>
                    <a:lnTo>
                      <a:pt x="1129135" y="554356"/>
                    </a:lnTo>
                    <a:lnTo>
                      <a:pt x="1159961" y="555308"/>
                    </a:lnTo>
                    <a:lnTo>
                      <a:pt x="1191422" y="556261"/>
                    </a:lnTo>
                    <a:lnTo>
                      <a:pt x="1253392" y="558483"/>
                    </a:lnTo>
                    <a:lnTo>
                      <a:pt x="1307734" y="560706"/>
                    </a:lnTo>
                    <a:lnTo>
                      <a:pt x="1360488" y="563246"/>
                    </a:lnTo>
                    <a:lnTo>
                      <a:pt x="1313137" y="564833"/>
                    </a:lnTo>
                    <a:lnTo>
                      <a:pt x="1264197" y="567056"/>
                    </a:lnTo>
                    <a:lnTo>
                      <a:pt x="1207947" y="569913"/>
                    </a:lnTo>
                    <a:lnTo>
                      <a:pt x="1179028" y="571501"/>
                    </a:lnTo>
                    <a:lnTo>
                      <a:pt x="1150745" y="573406"/>
                    </a:lnTo>
                    <a:lnTo>
                      <a:pt x="1124685" y="575628"/>
                    </a:lnTo>
                    <a:lnTo>
                      <a:pt x="1100851" y="577851"/>
                    </a:lnTo>
                    <a:lnTo>
                      <a:pt x="1079877" y="580391"/>
                    </a:lnTo>
                    <a:lnTo>
                      <a:pt x="1071296" y="581661"/>
                    </a:lnTo>
                    <a:lnTo>
                      <a:pt x="1063669" y="583248"/>
                    </a:lnTo>
                    <a:lnTo>
                      <a:pt x="1057313" y="584836"/>
                    </a:lnTo>
                    <a:lnTo>
                      <a:pt x="1052546" y="586423"/>
                    </a:lnTo>
                    <a:lnTo>
                      <a:pt x="1049051" y="588011"/>
                    </a:lnTo>
                    <a:lnTo>
                      <a:pt x="1048097" y="588963"/>
                    </a:lnTo>
                    <a:lnTo>
                      <a:pt x="1046826" y="589598"/>
                    </a:lnTo>
                    <a:lnTo>
                      <a:pt x="1045873" y="591821"/>
                    </a:lnTo>
                    <a:lnTo>
                      <a:pt x="1044919" y="595313"/>
                    </a:lnTo>
                    <a:lnTo>
                      <a:pt x="1042695" y="606108"/>
                    </a:lnTo>
                    <a:lnTo>
                      <a:pt x="1040152" y="620396"/>
                    </a:lnTo>
                    <a:lnTo>
                      <a:pt x="1037610" y="637858"/>
                    </a:lnTo>
                    <a:lnTo>
                      <a:pt x="1035386" y="657861"/>
                    </a:lnTo>
                    <a:lnTo>
                      <a:pt x="1032843" y="679768"/>
                    </a:lnTo>
                    <a:lnTo>
                      <a:pt x="1027441" y="726123"/>
                    </a:lnTo>
                    <a:lnTo>
                      <a:pt x="1022992" y="771526"/>
                    </a:lnTo>
                    <a:lnTo>
                      <a:pt x="1019496" y="811213"/>
                    </a:lnTo>
                    <a:lnTo>
                      <a:pt x="1016318" y="849313"/>
                    </a:lnTo>
                    <a:lnTo>
                      <a:pt x="1016000" y="805498"/>
                    </a:lnTo>
                    <a:lnTo>
                      <a:pt x="1016000" y="708978"/>
                    </a:lnTo>
                    <a:lnTo>
                      <a:pt x="1016318" y="656591"/>
                    </a:lnTo>
                    <a:lnTo>
                      <a:pt x="1016636" y="609918"/>
                    </a:lnTo>
                    <a:lnTo>
                      <a:pt x="1017271" y="590551"/>
                    </a:lnTo>
                    <a:lnTo>
                      <a:pt x="1017589" y="575311"/>
                    </a:lnTo>
                    <a:lnTo>
                      <a:pt x="1018225" y="564198"/>
                    </a:lnTo>
                    <a:lnTo>
                      <a:pt x="1018860" y="560706"/>
                    </a:lnTo>
                    <a:lnTo>
                      <a:pt x="1019178" y="558801"/>
                    </a:lnTo>
                    <a:lnTo>
                      <a:pt x="1019496" y="558166"/>
                    </a:lnTo>
                    <a:lnTo>
                      <a:pt x="1020449" y="557848"/>
                    </a:lnTo>
                    <a:lnTo>
                      <a:pt x="1023627" y="556896"/>
                    </a:lnTo>
                    <a:lnTo>
                      <a:pt x="1028394" y="555943"/>
                    </a:lnTo>
                    <a:lnTo>
                      <a:pt x="1035068" y="555308"/>
                    </a:lnTo>
                    <a:lnTo>
                      <a:pt x="1043013" y="554673"/>
                    </a:lnTo>
                    <a:lnTo>
                      <a:pt x="1052546" y="554356"/>
                    </a:lnTo>
                    <a:lnTo>
                      <a:pt x="1074474" y="554038"/>
                    </a:lnTo>
                    <a:close/>
                    <a:moveTo>
                      <a:pt x="995680" y="516891"/>
                    </a:moveTo>
                    <a:lnTo>
                      <a:pt x="992187" y="517208"/>
                    </a:lnTo>
                    <a:lnTo>
                      <a:pt x="989330" y="518161"/>
                    </a:lnTo>
                    <a:lnTo>
                      <a:pt x="986790" y="519748"/>
                    </a:lnTo>
                    <a:lnTo>
                      <a:pt x="984567" y="521971"/>
                    </a:lnTo>
                    <a:lnTo>
                      <a:pt x="982662" y="524511"/>
                    </a:lnTo>
                    <a:lnTo>
                      <a:pt x="981075" y="527368"/>
                    </a:lnTo>
                    <a:lnTo>
                      <a:pt x="980440" y="530543"/>
                    </a:lnTo>
                    <a:lnTo>
                      <a:pt x="980122" y="534353"/>
                    </a:lnTo>
                    <a:lnTo>
                      <a:pt x="980122" y="1036638"/>
                    </a:lnTo>
                    <a:lnTo>
                      <a:pt x="980440" y="1040131"/>
                    </a:lnTo>
                    <a:lnTo>
                      <a:pt x="981075" y="1043306"/>
                    </a:lnTo>
                    <a:lnTo>
                      <a:pt x="982662" y="1046163"/>
                    </a:lnTo>
                    <a:lnTo>
                      <a:pt x="984567" y="1048703"/>
                    </a:lnTo>
                    <a:lnTo>
                      <a:pt x="986790" y="1050926"/>
                    </a:lnTo>
                    <a:lnTo>
                      <a:pt x="989330" y="1052196"/>
                    </a:lnTo>
                    <a:lnTo>
                      <a:pt x="992187" y="1053783"/>
                    </a:lnTo>
                    <a:lnTo>
                      <a:pt x="995680" y="1054101"/>
                    </a:lnTo>
                    <a:lnTo>
                      <a:pt x="1752918" y="1054101"/>
                    </a:lnTo>
                    <a:lnTo>
                      <a:pt x="1756093" y="1053783"/>
                    </a:lnTo>
                    <a:lnTo>
                      <a:pt x="1759268" y="1052196"/>
                    </a:lnTo>
                    <a:lnTo>
                      <a:pt x="1761808" y="1050926"/>
                    </a:lnTo>
                    <a:lnTo>
                      <a:pt x="1764030" y="1048703"/>
                    </a:lnTo>
                    <a:lnTo>
                      <a:pt x="1765935" y="1046163"/>
                    </a:lnTo>
                    <a:lnTo>
                      <a:pt x="1767205" y="1043306"/>
                    </a:lnTo>
                    <a:lnTo>
                      <a:pt x="1768158" y="1040131"/>
                    </a:lnTo>
                    <a:lnTo>
                      <a:pt x="1768475" y="1036638"/>
                    </a:lnTo>
                    <a:lnTo>
                      <a:pt x="1768475" y="534353"/>
                    </a:lnTo>
                    <a:lnTo>
                      <a:pt x="1768158" y="530543"/>
                    </a:lnTo>
                    <a:lnTo>
                      <a:pt x="1767205" y="527368"/>
                    </a:lnTo>
                    <a:lnTo>
                      <a:pt x="1765935" y="524511"/>
                    </a:lnTo>
                    <a:lnTo>
                      <a:pt x="1764030" y="521971"/>
                    </a:lnTo>
                    <a:lnTo>
                      <a:pt x="1761808" y="519748"/>
                    </a:lnTo>
                    <a:lnTo>
                      <a:pt x="1759268" y="518161"/>
                    </a:lnTo>
                    <a:lnTo>
                      <a:pt x="1756093" y="517208"/>
                    </a:lnTo>
                    <a:lnTo>
                      <a:pt x="1752918" y="516891"/>
                    </a:lnTo>
                    <a:lnTo>
                      <a:pt x="995680" y="516891"/>
                    </a:lnTo>
                    <a:close/>
                    <a:moveTo>
                      <a:pt x="306823" y="515303"/>
                    </a:moveTo>
                    <a:lnTo>
                      <a:pt x="303015" y="528320"/>
                    </a:lnTo>
                    <a:lnTo>
                      <a:pt x="299842" y="541973"/>
                    </a:lnTo>
                    <a:lnTo>
                      <a:pt x="296670" y="555625"/>
                    </a:lnTo>
                    <a:lnTo>
                      <a:pt x="293814" y="569595"/>
                    </a:lnTo>
                    <a:lnTo>
                      <a:pt x="290958" y="583565"/>
                    </a:lnTo>
                    <a:lnTo>
                      <a:pt x="288420" y="597218"/>
                    </a:lnTo>
                    <a:lnTo>
                      <a:pt x="285882" y="611505"/>
                    </a:lnTo>
                    <a:lnTo>
                      <a:pt x="283660" y="625793"/>
                    </a:lnTo>
                    <a:lnTo>
                      <a:pt x="281757" y="640080"/>
                    </a:lnTo>
                    <a:lnTo>
                      <a:pt x="280170" y="654368"/>
                    </a:lnTo>
                    <a:lnTo>
                      <a:pt x="278584" y="668655"/>
                    </a:lnTo>
                    <a:lnTo>
                      <a:pt x="276997" y="683260"/>
                    </a:lnTo>
                    <a:lnTo>
                      <a:pt x="276045" y="698183"/>
                    </a:lnTo>
                    <a:lnTo>
                      <a:pt x="275094" y="713105"/>
                    </a:lnTo>
                    <a:lnTo>
                      <a:pt x="274142" y="728028"/>
                    </a:lnTo>
                    <a:lnTo>
                      <a:pt x="273824" y="742950"/>
                    </a:lnTo>
                    <a:lnTo>
                      <a:pt x="448336" y="742950"/>
                    </a:lnTo>
                    <a:lnTo>
                      <a:pt x="448970" y="718185"/>
                    </a:lnTo>
                    <a:lnTo>
                      <a:pt x="449922" y="693738"/>
                    </a:lnTo>
                    <a:lnTo>
                      <a:pt x="450874" y="669290"/>
                    </a:lnTo>
                    <a:lnTo>
                      <a:pt x="452461" y="645478"/>
                    </a:lnTo>
                    <a:lnTo>
                      <a:pt x="454047" y="621983"/>
                    </a:lnTo>
                    <a:lnTo>
                      <a:pt x="456268" y="598170"/>
                    </a:lnTo>
                    <a:lnTo>
                      <a:pt x="458489" y="574993"/>
                    </a:lnTo>
                    <a:lnTo>
                      <a:pt x="461345" y="552450"/>
                    </a:lnTo>
                    <a:lnTo>
                      <a:pt x="432154" y="546418"/>
                    </a:lnTo>
                    <a:lnTo>
                      <a:pt x="403597" y="540703"/>
                    </a:lnTo>
                    <a:lnTo>
                      <a:pt x="376310" y="534353"/>
                    </a:lnTo>
                    <a:lnTo>
                      <a:pt x="349023" y="527368"/>
                    </a:lnTo>
                    <a:lnTo>
                      <a:pt x="327764" y="521335"/>
                    </a:lnTo>
                    <a:lnTo>
                      <a:pt x="306823" y="515303"/>
                    </a:lnTo>
                    <a:close/>
                    <a:moveTo>
                      <a:pt x="956945" y="477838"/>
                    </a:moveTo>
                    <a:lnTo>
                      <a:pt x="958532" y="477838"/>
                    </a:lnTo>
                    <a:lnTo>
                      <a:pt x="1789748" y="477838"/>
                    </a:lnTo>
                    <a:lnTo>
                      <a:pt x="1791653" y="477838"/>
                    </a:lnTo>
                    <a:lnTo>
                      <a:pt x="1793240" y="478156"/>
                    </a:lnTo>
                    <a:lnTo>
                      <a:pt x="1796415" y="479743"/>
                    </a:lnTo>
                    <a:lnTo>
                      <a:pt x="1799273" y="481648"/>
                    </a:lnTo>
                    <a:lnTo>
                      <a:pt x="1801813" y="483871"/>
                    </a:lnTo>
                    <a:lnTo>
                      <a:pt x="1803718" y="486728"/>
                    </a:lnTo>
                    <a:lnTo>
                      <a:pt x="1805305" y="490221"/>
                    </a:lnTo>
                    <a:lnTo>
                      <a:pt x="1806258" y="493713"/>
                    </a:lnTo>
                    <a:lnTo>
                      <a:pt x="1806575" y="498158"/>
                    </a:lnTo>
                    <a:lnTo>
                      <a:pt x="1806575" y="1074103"/>
                    </a:lnTo>
                    <a:lnTo>
                      <a:pt x="1806258" y="1077913"/>
                    </a:lnTo>
                    <a:lnTo>
                      <a:pt x="1805305" y="1081406"/>
                    </a:lnTo>
                    <a:lnTo>
                      <a:pt x="1803718" y="1084898"/>
                    </a:lnTo>
                    <a:lnTo>
                      <a:pt x="1801813" y="1088073"/>
                    </a:lnTo>
                    <a:lnTo>
                      <a:pt x="1799273" y="1090613"/>
                    </a:lnTo>
                    <a:lnTo>
                      <a:pt x="1796415" y="1092201"/>
                    </a:lnTo>
                    <a:lnTo>
                      <a:pt x="1793240" y="1093471"/>
                    </a:lnTo>
                    <a:lnTo>
                      <a:pt x="1791653" y="1093788"/>
                    </a:lnTo>
                    <a:lnTo>
                      <a:pt x="1789748" y="1093788"/>
                    </a:lnTo>
                    <a:lnTo>
                      <a:pt x="958532" y="1093788"/>
                    </a:lnTo>
                    <a:lnTo>
                      <a:pt x="956945" y="1093788"/>
                    </a:lnTo>
                    <a:lnTo>
                      <a:pt x="955040" y="1093471"/>
                    </a:lnTo>
                    <a:lnTo>
                      <a:pt x="951865" y="1092201"/>
                    </a:lnTo>
                    <a:lnTo>
                      <a:pt x="949325" y="1090613"/>
                    </a:lnTo>
                    <a:lnTo>
                      <a:pt x="946785" y="1088073"/>
                    </a:lnTo>
                    <a:lnTo>
                      <a:pt x="944562" y="1084898"/>
                    </a:lnTo>
                    <a:lnTo>
                      <a:pt x="942657" y="1081406"/>
                    </a:lnTo>
                    <a:lnTo>
                      <a:pt x="941705" y="1077913"/>
                    </a:lnTo>
                    <a:lnTo>
                      <a:pt x="941387" y="1074103"/>
                    </a:lnTo>
                    <a:lnTo>
                      <a:pt x="941387" y="498158"/>
                    </a:lnTo>
                    <a:lnTo>
                      <a:pt x="941705" y="493713"/>
                    </a:lnTo>
                    <a:lnTo>
                      <a:pt x="942657" y="490221"/>
                    </a:lnTo>
                    <a:lnTo>
                      <a:pt x="944562" y="486728"/>
                    </a:lnTo>
                    <a:lnTo>
                      <a:pt x="946785" y="483871"/>
                    </a:lnTo>
                    <a:lnTo>
                      <a:pt x="949325" y="481648"/>
                    </a:lnTo>
                    <a:lnTo>
                      <a:pt x="951865" y="479743"/>
                    </a:lnTo>
                    <a:lnTo>
                      <a:pt x="955040" y="478156"/>
                    </a:lnTo>
                    <a:lnTo>
                      <a:pt x="956945" y="477838"/>
                    </a:lnTo>
                    <a:close/>
                    <a:moveTo>
                      <a:pt x="138975" y="443230"/>
                    </a:moveTo>
                    <a:lnTo>
                      <a:pt x="130408" y="460375"/>
                    </a:lnTo>
                    <a:lnTo>
                      <a:pt x="122475" y="477838"/>
                    </a:lnTo>
                    <a:lnTo>
                      <a:pt x="114860" y="495300"/>
                    </a:lnTo>
                    <a:lnTo>
                      <a:pt x="107245" y="513080"/>
                    </a:lnTo>
                    <a:lnTo>
                      <a:pt x="100899" y="531178"/>
                    </a:lnTo>
                    <a:lnTo>
                      <a:pt x="94236" y="549593"/>
                    </a:lnTo>
                    <a:lnTo>
                      <a:pt x="88525" y="568008"/>
                    </a:lnTo>
                    <a:lnTo>
                      <a:pt x="83448" y="586740"/>
                    </a:lnTo>
                    <a:lnTo>
                      <a:pt x="78372" y="605473"/>
                    </a:lnTo>
                    <a:lnTo>
                      <a:pt x="74247" y="624523"/>
                    </a:lnTo>
                    <a:lnTo>
                      <a:pt x="70439" y="643890"/>
                    </a:lnTo>
                    <a:lnTo>
                      <a:pt x="67266" y="663258"/>
                    </a:lnTo>
                    <a:lnTo>
                      <a:pt x="64411" y="682943"/>
                    </a:lnTo>
                    <a:lnTo>
                      <a:pt x="62507" y="702628"/>
                    </a:lnTo>
                    <a:lnTo>
                      <a:pt x="60286" y="722948"/>
                    </a:lnTo>
                    <a:lnTo>
                      <a:pt x="59334" y="742950"/>
                    </a:lnTo>
                    <a:lnTo>
                      <a:pt x="214808" y="742950"/>
                    </a:lnTo>
                    <a:lnTo>
                      <a:pt x="215125" y="726758"/>
                    </a:lnTo>
                    <a:lnTo>
                      <a:pt x="216077" y="710565"/>
                    </a:lnTo>
                    <a:lnTo>
                      <a:pt x="217029" y="694373"/>
                    </a:lnTo>
                    <a:lnTo>
                      <a:pt x="218615" y="678498"/>
                    </a:lnTo>
                    <a:lnTo>
                      <a:pt x="220202" y="662623"/>
                    </a:lnTo>
                    <a:lnTo>
                      <a:pt x="221788" y="647065"/>
                    </a:lnTo>
                    <a:lnTo>
                      <a:pt x="223692" y="631190"/>
                    </a:lnTo>
                    <a:lnTo>
                      <a:pt x="225913" y="615950"/>
                    </a:lnTo>
                    <a:lnTo>
                      <a:pt x="228134" y="600710"/>
                    </a:lnTo>
                    <a:lnTo>
                      <a:pt x="230672" y="585470"/>
                    </a:lnTo>
                    <a:lnTo>
                      <a:pt x="233528" y="570230"/>
                    </a:lnTo>
                    <a:lnTo>
                      <a:pt x="236701" y="554990"/>
                    </a:lnTo>
                    <a:lnTo>
                      <a:pt x="239874" y="540068"/>
                    </a:lnTo>
                    <a:lnTo>
                      <a:pt x="243364" y="525145"/>
                    </a:lnTo>
                    <a:lnTo>
                      <a:pt x="247172" y="510540"/>
                    </a:lnTo>
                    <a:lnTo>
                      <a:pt x="250979" y="496253"/>
                    </a:lnTo>
                    <a:lnTo>
                      <a:pt x="235749" y="490220"/>
                    </a:lnTo>
                    <a:lnTo>
                      <a:pt x="220519" y="484188"/>
                    </a:lnTo>
                    <a:lnTo>
                      <a:pt x="205924" y="477520"/>
                    </a:lnTo>
                    <a:lnTo>
                      <a:pt x="191645" y="471170"/>
                    </a:lnTo>
                    <a:lnTo>
                      <a:pt x="177684" y="464820"/>
                    </a:lnTo>
                    <a:lnTo>
                      <a:pt x="164358" y="457518"/>
                    </a:lnTo>
                    <a:lnTo>
                      <a:pt x="151666" y="450850"/>
                    </a:lnTo>
                    <a:lnTo>
                      <a:pt x="138975" y="443230"/>
                    </a:lnTo>
                    <a:close/>
                    <a:moveTo>
                      <a:pt x="577792" y="294005"/>
                    </a:moveTo>
                    <a:lnTo>
                      <a:pt x="570177" y="317500"/>
                    </a:lnTo>
                    <a:lnTo>
                      <a:pt x="562562" y="341630"/>
                    </a:lnTo>
                    <a:lnTo>
                      <a:pt x="555581" y="366713"/>
                    </a:lnTo>
                    <a:lnTo>
                      <a:pt x="549235" y="392748"/>
                    </a:lnTo>
                    <a:lnTo>
                      <a:pt x="542889" y="419100"/>
                    </a:lnTo>
                    <a:lnTo>
                      <a:pt x="537495" y="446405"/>
                    </a:lnTo>
                    <a:lnTo>
                      <a:pt x="532101" y="474345"/>
                    </a:lnTo>
                    <a:lnTo>
                      <a:pt x="527342" y="503238"/>
                    </a:lnTo>
                    <a:lnTo>
                      <a:pt x="553043" y="506413"/>
                    </a:lnTo>
                    <a:lnTo>
                      <a:pt x="578743" y="509588"/>
                    </a:lnTo>
                    <a:lnTo>
                      <a:pt x="605396" y="512128"/>
                    </a:lnTo>
                    <a:lnTo>
                      <a:pt x="631731" y="514668"/>
                    </a:lnTo>
                    <a:lnTo>
                      <a:pt x="659019" y="516573"/>
                    </a:lnTo>
                    <a:lnTo>
                      <a:pt x="686623" y="517843"/>
                    </a:lnTo>
                    <a:lnTo>
                      <a:pt x="714228" y="519113"/>
                    </a:lnTo>
                    <a:lnTo>
                      <a:pt x="742467" y="519748"/>
                    </a:lnTo>
                    <a:lnTo>
                      <a:pt x="742467" y="303848"/>
                    </a:lnTo>
                    <a:lnTo>
                      <a:pt x="721208" y="303213"/>
                    </a:lnTo>
                    <a:lnTo>
                      <a:pt x="699950" y="302578"/>
                    </a:lnTo>
                    <a:lnTo>
                      <a:pt x="679326" y="301625"/>
                    </a:lnTo>
                    <a:lnTo>
                      <a:pt x="658701" y="300673"/>
                    </a:lnTo>
                    <a:lnTo>
                      <a:pt x="638077" y="299403"/>
                    </a:lnTo>
                    <a:lnTo>
                      <a:pt x="618088" y="297815"/>
                    </a:lnTo>
                    <a:lnTo>
                      <a:pt x="597464" y="295910"/>
                    </a:lnTo>
                    <a:lnTo>
                      <a:pt x="577792" y="294005"/>
                    </a:lnTo>
                    <a:close/>
                    <a:moveTo>
                      <a:pt x="418510" y="269240"/>
                    </a:moveTo>
                    <a:lnTo>
                      <a:pt x="411530" y="279718"/>
                    </a:lnTo>
                    <a:lnTo>
                      <a:pt x="404549" y="290513"/>
                    </a:lnTo>
                    <a:lnTo>
                      <a:pt x="397886" y="300990"/>
                    </a:lnTo>
                    <a:lnTo>
                      <a:pt x="391223" y="312103"/>
                    </a:lnTo>
                    <a:lnTo>
                      <a:pt x="384560" y="323533"/>
                    </a:lnTo>
                    <a:lnTo>
                      <a:pt x="378531" y="334645"/>
                    </a:lnTo>
                    <a:lnTo>
                      <a:pt x="371868" y="346393"/>
                    </a:lnTo>
                    <a:lnTo>
                      <a:pt x="366157" y="358458"/>
                    </a:lnTo>
                    <a:lnTo>
                      <a:pt x="360446" y="370205"/>
                    </a:lnTo>
                    <a:lnTo>
                      <a:pt x="354417" y="382270"/>
                    </a:lnTo>
                    <a:lnTo>
                      <a:pt x="349023" y="394653"/>
                    </a:lnTo>
                    <a:lnTo>
                      <a:pt x="343946" y="407035"/>
                    </a:lnTo>
                    <a:lnTo>
                      <a:pt x="338870" y="419735"/>
                    </a:lnTo>
                    <a:lnTo>
                      <a:pt x="333476" y="432753"/>
                    </a:lnTo>
                    <a:lnTo>
                      <a:pt x="328716" y="445770"/>
                    </a:lnTo>
                    <a:lnTo>
                      <a:pt x="324274" y="458788"/>
                    </a:lnTo>
                    <a:lnTo>
                      <a:pt x="341091" y="463868"/>
                    </a:lnTo>
                    <a:lnTo>
                      <a:pt x="358224" y="468948"/>
                    </a:lnTo>
                    <a:lnTo>
                      <a:pt x="375993" y="473393"/>
                    </a:lnTo>
                    <a:lnTo>
                      <a:pt x="393761" y="477838"/>
                    </a:lnTo>
                    <a:lnTo>
                      <a:pt x="412164" y="482283"/>
                    </a:lnTo>
                    <a:lnTo>
                      <a:pt x="430885" y="486410"/>
                    </a:lnTo>
                    <a:lnTo>
                      <a:pt x="449922" y="490220"/>
                    </a:lnTo>
                    <a:lnTo>
                      <a:pt x="469277" y="493713"/>
                    </a:lnTo>
                    <a:lnTo>
                      <a:pt x="472133" y="474663"/>
                    </a:lnTo>
                    <a:lnTo>
                      <a:pt x="475623" y="455930"/>
                    </a:lnTo>
                    <a:lnTo>
                      <a:pt x="479113" y="437515"/>
                    </a:lnTo>
                    <a:lnTo>
                      <a:pt x="482921" y="419418"/>
                    </a:lnTo>
                    <a:lnTo>
                      <a:pt x="486728" y="401320"/>
                    </a:lnTo>
                    <a:lnTo>
                      <a:pt x="490536" y="383540"/>
                    </a:lnTo>
                    <a:lnTo>
                      <a:pt x="495295" y="366395"/>
                    </a:lnTo>
                    <a:lnTo>
                      <a:pt x="499420" y="349250"/>
                    </a:lnTo>
                    <a:lnTo>
                      <a:pt x="503862" y="333058"/>
                    </a:lnTo>
                    <a:lnTo>
                      <a:pt x="508304" y="317183"/>
                    </a:lnTo>
                    <a:lnTo>
                      <a:pt x="513381" y="301943"/>
                    </a:lnTo>
                    <a:lnTo>
                      <a:pt x="518140" y="286703"/>
                    </a:lnTo>
                    <a:lnTo>
                      <a:pt x="492440" y="282893"/>
                    </a:lnTo>
                    <a:lnTo>
                      <a:pt x="467691" y="278765"/>
                    </a:lnTo>
                    <a:lnTo>
                      <a:pt x="442942" y="274320"/>
                    </a:lnTo>
                    <a:lnTo>
                      <a:pt x="418510" y="269240"/>
                    </a:lnTo>
                    <a:close/>
                    <a:moveTo>
                      <a:pt x="299208" y="238125"/>
                    </a:moveTo>
                    <a:lnTo>
                      <a:pt x="283026" y="252730"/>
                    </a:lnTo>
                    <a:lnTo>
                      <a:pt x="275411" y="260033"/>
                    </a:lnTo>
                    <a:lnTo>
                      <a:pt x="267479" y="267653"/>
                    </a:lnTo>
                    <a:lnTo>
                      <a:pt x="253835" y="281940"/>
                    </a:lnTo>
                    <a:lnTo>
                      <a:pt x="240191" y="296863"/>
                    </a:lnTo>
                    <a:lnTo>
                      <a:pt x="227182" y="311785"/>
                    </a:lnTo>
                    <a:lnTo>
                      <a:pt x="214490" y="327343"/>
                    </a:lnTo>
                    <a:lnTo>
                      <a:pt x="202433" y="343218"/>
                    </a:lnTo>
                    <a:lnTo>
                      <a:pt x="190376" y="359093"/>
                    </a:lnTo>
                    <a:lnTo>
                      <a:pt x="178954" y="375603"/>
                    </a:lnTo>
                    <a:lnTo>
                      <a:pt x="168483" y="392430"/>
                    </a:lnTo>
                    <a:lnTo>
                      <a:pt x="178002" y="398145"/>
                    </a:lnTo>
                    <a:lnTo>
                      <a:pt x="188472" y="403860"/>
                    </a:lnTo>
                    <a:lnTo>
                      <a:pt x="198943" y="409575"/>
                    </a:lnTo>
                    <a:lnTo>
                      <a:pt x="210048" y="414973"/>
                    </a:lnTo>
                    <a:lnTo>
                      <a:pt x="221471" y="420053"/>
                    </a:lnTo>
                    <a:lnTo>
                      <a:pt x="232894" y="425450"/>
                    </a:lnTo>
                    <a:lnTo>
                      <a:pt x="245268" y="430848"/>
                    </a:lnTo>
                    <a:lnTo>
                      <a:pt x="257642" y="435610"/>
                    </a:lnTo>
                    <a:lnTo>
                      <a:pt x="268430" y="439738"/>
                    </a:lnTo>
                    <a:lnTo>
                      <a:pt x="277315" y="414655"/>
                    </a:lnTo>
                    <a:lnTo>
                      <a:pt x="287151" y="390208"/>
                    </a:lnTo>
                    <a:lnTo>
                      <a:pt x="297304" y="366078"/>
                    </a:lnTo>
                    <a:lnTo>
                      <a:pt x="302381" y="354330"/>
                    </a:lnTo>
                    <a:lnTo>
                      <a:pt x="308409" y="342900"/>
                    </a:lnTo>
                    <a:lnTo>
                      <a:pt x="313803" y="331153"/>
                    </a:lnTo>
                    <a:lnTo>
                      <a:pt x="319515" y="319723"/>
                    </a:lnTo>
                    <a:lnTo>
                      <a:pt x="325543" y="308610"/>
                    </a:lnTo>
                    <a:lnTo>
                      <a:pt x="331572" y="297498"/>
                    </a:lnTo>
                    <a:lnTo>
                      <a:pt x="337600" y="286703"/>
                    </a:lnTo>
                    <a:lnTo>
                      <a:pt x="344264" y="275908"/>
                    </a:lnTo>
                    <a:lnTo>
                      <a:pt x="350609" y="265430"/>
                    </a:lnTo>
                    <a:lnTo>
                      <a:pt x="357590" y="254953"/>
                    </a:lnTo>
                    <a:lnTo>
                      <a:pt x="349023" y="253048"/>
                    </a:lnTo>
                    <a:lnTo>
                      <a:pt x="323957" y="245745"/>
                    </a:lnTo>
                    <a:lnTo>
                      <a:pt x="299208" y="238125"/>
                    </a:lnTo>
                    <a:close/>
                    <a:moveTo>
                      <a:pt x="1081336" y="129223"/>
                    </a:moveTo>
                    <a:lnTo>
                      <a:pt x="1090538" y="137795"/>
                    </a:lnTo>
                    <a:lnTo>
                      <a:pt x="1099422" y="146368"/>
                    </a:lnTo>
                    <a:lnTo>
                      <a:pt x="1107989" y="155575"/>
                    </a:lnTo>
                    <a:lnTo>
                      <a:pt x="1116873" y="164465"/>
                    </a:lnTo>
                    <a:lnTo>
                      <a:pt x="1125123" y="173990"/>
                    </a:lnTo>
                    <a:lnTo>
                      <a:pt x="1133690" y="183833"/>
                    </a:lnTo>
                    <a:lnTo>
                      <a:pt x="1141622" y="193358"/>
                    </a:lnTo>
                    <a:lnTo>
                      <a:pt x="1149555" y="203518"/>
                    </a:lnTo>
                    <a:lnTo>
                      <a:pt x="1164467" y="199708"/>
                    </a:lnTo>
                    <a:lnTo>
                      <a:pt x="1179380" y="195898"/>
                    </a:lnTo>
                    <a:lnTo>
                      <a:pt x="1188899" y="193358"/>
                    </a:lnTo>
                    <a:lnTo>
                      <a:pt x="1175890" y="184468"/>
                    </a:lnTo>
                    <a:lnTo>
                      <a:pt x="1162881" y="175578"/>
                    </a:lnTo>
                    <a:lnTo>
                      <a:pt x="1149872" y="167323"/>
                    </a:lnTo>
                    <a:lnTo>
                      <a:pt x="1136863" y="159068"/>
                    </a:lnTo>
                    <a:lnTo>
                      <a:pt x="1123219" y="151130"/>
                    </a:lnTo>
                    <a:lnTo>
                      <a:pt x="1109258" y="143510"/>
                    </a:lnTo>
                    <a:lnTo>
                      <a:pt x="1095297" y="136208"/>
                    </a:lnTo>
                    <a:lnTo>
                      <a:pt x="1081336" y="129223"/>
                    </a:lnTo>
                    <a:close/>
                    <a:moveTo>
                      <a:pt x="462297" y="129223"/>
                    </a:moveTo>
                    <a:lnTo>
                      <a:pt x="448336" y="136208"/>
                    </a:lnTo>
                    <a:lnTo>
                      <a:pt x="434375" y="143510"/>
                    </a:lnTo>
                    <a:lnTo>
                      <a:pt x="420731" y="151130"/>
                    </a:lnTo>
                    <a:lnTo>
                      <a:pt x="407088" y="159068"/>
                    </a:lnTo>
                    <a:lnTo>
                      <a:pt x="394079" y="167323"/>
                    </a:lnTo>
                    <a:lnTo>
                      <a:pt x="380752" y="175578"/>
                    </a:lnTo>
                    <a:lnTo>
                      <a:pt x="367743" y="184468"/>
                    </a:lnTo>
                    <a:lnTo>
                      <a:pt x="355052" y="193358"/>
                    </a:lnTo>
                    <a:lnTo>
                      <a:pt x="374406" y="198438"/>
                    </a:lnTo>
                    <a:lnTo>
                      <a:pt x="394079" y="203518"/>
                    </a:lnTo>
                    <a:lnTo>
                      <a:pt x="402011" y="193358"/>
                    </a:lnTo>
                    <a:lnTo>
                      <a:pt x="410261" y="183833"/>
                    </a:lnTo>
                    <a:lnTo>
                      <a:pt x="418510" y="173990"/>
                    </a:lnTo>
                    <a:lnTo>
                      <a:pt x="427077" y="164465"/>
                    </a:lnTo>
                    <a:lnTo>
                      <a:pt x="435644" y="155575"/>
                    </a:lnTo>
                    <a:lnTo>
                      <a:pt x="444528" y="146368"/>
                    </a:lnTo>
                    <a:lnTo>
                      <a:pt x="453095" y="137795"/>
                    </a:lnTo>
                    <a:lnTo>
                      <a:pt x="462297" y="129223"/>
                    </a:lnTo>
                    <a:close/>
                    <a:moveTo>
                      <a:pt x="931891" y="96838"/>
                    </a:moveTo>
                    <a:lnTo>
                      <a:pt x="942045" y="110490"/>
                    </a:lnTo>
                    <a:lnTo>
                      <a:pt x="951881" y="125413"/>
                    </a:lnTo>
                    <a:lnTo>
                      <a:pt x="961717" y="140970"/>
                    </a:lnTo>
                    <a:lnTo>
                      <a:pt x="970918" y="157480"/>
                    </a:lnTo>
                    <a:lnTo>
                      <a:pt x="979803" y="174625"/>
                    </a:lnTo>
                    <a:lnTo>
                      <a:pt x="988369" y="192405"/>
                    </a:lnTo>
                    <a:lnTo>
                      <a:pt x="996936" y="210820"/>
                    </a:lnTo>
                    <a:lnTo>
                      <a:pt x="1004869" y="230188"/>
                    </a:lnTo>
                    <a:lnTo>
                      <a:pt x="1025176" y="227330"/>
                    </a:lnTo>
                    <a:lnTo>
                      <a:pt x="1045165" y="224155"/>
                    </a:lnTo>
                    <a:lnTo>
                      <a:pt x="1065472" y="220980"/>
                    </a:lnTo>
                    <a:lnTo>
                      <a:pt x="1084827" y="217170"/>
                    </a:lnTo>
                    <a:lnTo>
                      <a:pt x="1076260" y="207645"/>
                    </a:lnTo>
                    <a:lnTo>
                      <a:pt x="1067376" y="198120"/>
                    </a:lnTo>
                    <a:lnTo>
                      <a:pt x="1058491" y="188913"/>
                    </a:lnTo>
                    <a:lnTo>
                      <a:pt x="1049607" y="180023"/>
                    </a:lnTo>
                    <a:lnTo>
                      <a:pt x="1040406" y="171450"/>
                    </a:lnTo>
                    <a:lnTo>
                      <a:pt x="1031204" y="163195"/>
                    </a:lnTo>
                    <a:lnTo>
                      <a:pt x="1021685" y="155258"/>
                    </a:lnTo>
                    <a:lnTo>
                      <a:pt x="1011849" y="147320"/>
                    </a:lnTo>
                    <a:lnTo>
                      <a:pt x="1002648" y="140018"/>
                    </a:lnTo>
                    <a:lnTo>
                      <a:pt x="992494" y="133033"/>
                    </a:lnTo>
                    <a:lnTo>
                      <a:pt x="982975" y="126048"/>
                    </a:lnTo>
                    <a:lnTo>
                      <a:pt x="972822" y="119380"/>
                    </a:lnTo>
                    <a:lnTo>
                      <a:pt x="962986" y="113348"/>
                    </a:lnTo>
                    <a:lnTo>
                      <a:pt x="952515" y="107315"/>
                    </a:lnTo>
                    <a:lnTo>
                      <a:pt x="942045" y="101918"/>
                    </a:lnTo>
                    <a:lnTo>
                      <a:pt x="931891" y="96838"/>
                    </a:lnTo>
                    <a:close/>
                    <a:moveTo>
                      <a:pt x="611742" y="96838"/>
                    </a:moveTo>
                    <a:lnTo>
                      <a:pt x="601589" y="101918"/>
                    </a:lnTo>
                    <a:lnTo>
                      <a:pt x="591118" y="107315"/>
                    </a:lnTo>
                    <a:lnTo>
                      <a:pt x="580965" y="113348"/>
                    </a:lnTo>
                    <a:lnTo>
                      <a:pt x="570811" y="119698"/>
                    </a:lnTo>
                    <a:lnTo>
                      <a:pt x="560658" y="126048"/>
                    </a:lnTo>
                    <a:lnTo>
                      <a:pt x="551139" y="133033"/>
                    </a:lnTo>
                    <a:lnTo>
                      <a:pt x="540986" y="140018"/>
                    </a:lnTo>
                    <a:lnTo>
                      <a:pt x="531784" y="147320"/>
                    </a:lnTo>
                    <a:lnTo>
                      <a:pt x="521948" y="155258"/>
                    </a:lnTo>
                    <a:lnTo>
                      <a:pt x="512746" y="163195"/>
                    </a:lnTo>
                    <a:lnTo>
                      <a:pt x="503228" y="171450"/>
                    </a:lnTo>
                    <a:lnTo>
                      <a:pt x="494343" y="180023"/>
                    </a:lnTo>
                    <a:lnTo>
                      <a:pt x="485142" y="189230"/>
                    </a:lnTo>
                    <a:lnTo>
                      <a:pt x="476258" y="198120"/>
                    </a:lnTo>
                    <a:lnTo>
                      <a:pt x="467691" y="207645"/>
                    </a:lnTo>
                    <a:lnTo>
                      <a:pt x="458807" y="217170"/>
                    </a:lnTo>
                    <a:lnTo>
                      <a:pt x="478479" y="220980"/>
                    </a:lnTo>
                    <a:lnTo>
                      <a:pt x="498468" y="224155"/>
                    </a:lnTo>
                    <a:lnTo>
                      <a:pt x="518458" y="227330"/>
                    </a:lnTo>
                    <a:lnTo>
                      <a:pt x="538764" y="230188"/>
                    </a:lnTo>
                    <a:lnTo>
                      <a:pt x="547014" y="210820"/>
                    </a:lnTo>
                    <a:lnTo>
                      <a:pt x="555264" y="192405"/>
                    </a:lnTo>
                    <a:lnTo>
                      <a:pt x="564148" y="174625"/>
                    </a:lnTo>
                    <a:lnTo>
                      <a:pt x="573032" y="157480"/>
                    </a:lnTo>
                    <a:lnTo>
                      <a:pt x="582234" y="140970"/>
                    </a:lnTo>
                    <a:lnTo>
                      <a:pt x="591753" y="125413"/>
                    </a:lnTo>
                    <a:lnTo>
                      <a:pt x="601589" y="110490"/>
                    </a:lnTo>
                    <a:lnTo>
                      <a:pt x="611742" y="96838"/>
                    </a:lnTo>
                    <a:close/>
                    <a:moveTo>
                      <a:pt x="801166" y="63818"/>
                    </a:moveTo>
                    <a:lnTo>
                      <a:pt x="801166" y="245110"/>
                    </a:lnTo>
                    <a:lnTo>
                      <a:pt x="837655" y="244158"/>
                    </a:lnTo>
                    <a:lnTo>
                      <a:pt x="873509" y="242570"/>
                    </a:lnTo>
                    <a:lnTo>
                      <a:pt x="909363" y="240348"/>
                    </a:lnTo>
                    <a:lnTo>
                      <a:pt x="944266" y="237173"/>
                    </a:lnTo>
                    <a:lnTo>
                      <a:pt x="935064" y="216853"/>
                    </a:lnTo>
                    <a:lnTo>
                      <a:pt x="925545" y="197803"/>
                    </a:lnTo>
                    <a:lnTo>
                      <a:pt x="916027" y="179705"/>
                    </a:lnTo>
                    <a:lnTo>
                      <a:pt x="906190" y="162878"/>
                    </a:lnTo>
                    <a:lnTo>
                      <a:pt x="901114" y="155258"/>
                    </a:lnTo>
                    <a:lnTo>
                      <a:pt x="896037" y="147320"/>
                    </a:lnTo>
                    <a:lnTo>
                      <a:pt x="890960" y="140018"/>
                    </a:lnTo>
                    <a:lnTo>
                      <a:pt x="885884" y="133033"/>
                    </a:lnTo>
                    <a:lnTo>
                      <a:pt x="880807" y="126048"/>
                    </a:lnTo>
                    <a:lnTo>
                      <a:pt x="875730" y="119698"/>
                    </a:lnTo>
                    <a:lnTo>
                      <a:pt x="870019" y="113665"/>
                    </a:lnTo>
                    <a:lnTo>
                      <a:pt x="864942" y="107633"/>
                    </a:lnTo>
                    <a:lnTo>
                      <a:pt x="856693" y="99695"/>
                    </a:lnTo>
                    <a:lnTo>
                      <a:pt x="848760" y="92075"/>
                    </a:lnTo>
                    <a:lnTo>
                      <a:pt x="840828" y="85725"/>
                    </a:lnTo>
                    <a:lnTo>
                      <a:pt x="832896" y="79693"/>
                    </a:lnTo>
                    <a:lnTo>
                      <a:pt x="824963" y="74613"/>
                    </a:lnTo>
                    <a:lnTo>
                      <a:pt x="817031" y="70168"/>
                    </a:lnTo>
                    <a:lnTo>
                      <a:pt x="809099" y="66675"/>
                    </a:lnTo>
                    <a:lnTo>
                      <a:pt x="801166" y="63818"/>
                    </a:lnTo>
                    <a:close/>
                    <a:moveTo>
                      <a:pt x="742467" y="63818"/>
                    </a:moveTo>
                    <a:lnTo>
                      <a:pt x="734535" y="66675"/>
                    </a:lnTo>
                    <a:lnTo>
                      <a:pt x="726920" y="70168"/>
                    </a:lnTo>
                    <a:lnTo>
                      <a:pt x="718987" y="74613"/>
                    </a:lnTo>
                    <a:lnTo>
                      <a:pt x="711055" y="79693"/>
                    </a:lnTo>
                    <a:lnTo>
                      <a:pt x="703123" y="85725"/>
                    </a:lnTo>
                    <a:lnTo>
                      <a:pt x="694873" y="92075"/>
                    </a:lnTo>
                    <a:lnTo>
                      <a:pt x="686941" y="99695"/>
                    </a:lnTo>
                    <a:lnTo>
                      <a:pt x="678691" y="107633"/>
                    </a:lnTo>
                    <a:lnTo>
                      <a:pt x="673614" y="113665"/>
                    </a:lnTo>
                    <a:lnTo>
                      <a:pt x="668538" y="119698"/>
                    </a:lnTo>
                    <a:lnTo>
                      <a:pt x="662826" y="126048"/>
                    </a:lnTo>
                    <a:lnTo>
                      <a:pt x="657750" y="133033"/>
                    </a:lnTo>
                    <a:lnTo>
                      <a:pt x="652990" y="140018"/>
                    </a:lnTo>
                    <a:lnTo>
                      <a:pt x="647596" y="147320"/>
                    </a:lnTo>
                    <a:lnTo>
                      <a:pt x="642519" y="154940"/>
                    </a:lnTo>
                    <a:lnTo>
                      <a:pt x="637760" y="162878"/>
                    </a:lnTo>
                    <a:lnTo>
                      <a:pt x="632683" y="171450"/>
                    </a:lnTo>
                    <a:lnTo>
                      <a:pt x="627607" y="179705"/>
                    </a:lnTo>
                    <a:lnTo>
                      <a:pt x="618088" y="197803"/>
                    </a:lnTo>
                    <a:lnTo>
                      <a:pt x="608569" y="216853"/>
                    </a:lnTo>
                    <a:lnTo>
                      <a:pt x="599685" y="237173"/>
                    </a:lnTo>
                    <a:lnTo>
                      <a:pt x="634587" y="240030"/>
                    </a:lnTo>
                    <a:lnTo>
                      <a:pt x="670124" y="242570"/>
                    </a:lnTo>
                    <a:lnTo>
                      <a:pt x="705978" y="244158"/>
                    </a:lnTo>
                    <a:lnTo>
                      <a:pt x="742467" y="245110"/>
                    </a:lnTo>
                    <a:lnTo>
                      <a:pt x="742467" y="63818"/>
                    </a:lnTo>
                    <a:close/>
                    <a:moveTo>
                      <a:pt x="754841" y="0"/>
                    </a:moveTo>
                    <a:lnTo>
                      <a:pt x="771975" y="0"/>
                    </a:lnTo>
                    <a:lnTo>
                      <a:pt x="789109" y="0"/>
                    </a:lnTo>
                    <a:lnTo>
                      <a:pt x="806243" y="635"/>
                    </a:lnTo>
                    <a:lnTo>
                      <a:pt x="823377" y="1588"/>
                    </a:lnTo>
                    <a:lnTo>
                      <a:pt x="840193" y="2858"/>
                    </a:lnTo>
                    <a:lnTo>
                      <a:pt x="856693" y="4445"/>
                    </a:lnTo>
                    <a:lnTo>
                      <a:pt x="873509" y="6350"/>
                    </a:lnTo>
                    <a:lnTo>
                      <a:pt x="890008" y="9208"/>
                    </a:lnTo>
                    <a:lnTo>
                      <a:pt x="906508" y="11748"/>
                    </a:lnTo>
                    <a:lnTo>
                      <a:pt x="923007" y="14923"/>
                    </a:lnTo>
                    <a:lnTo>
                      <a:pt x="939189" y="18098"/>
                    </a:lnTo>
                    <a:lnTo>
                      <a:pt x="955371" y="21908"/>
                    </a:lnTo>
                    <a:lnTo>
                      <a:pt x="971236" y="25718"/>
                    </a:lnTo>
                    <a:lnTo>
                      <a:pt x="987100" y="30480"/>
                    </a:lnTo>
                    <a:lnTo>
                      <a:pt x="1002965" y="35243"/>
                    </a:lnTo>
                    <a:lnTo>
                      <a:pt x="1018512" y="40005"/>
                    </a:lnTo>
                    <a:lnTo>
                      <a:pt x="1034060" y="45720"/>
                    </a:lnTo>
                    <a:lnTo>
                      <a:pt x="1049290" y="51435"/>
                    </a:lnTo>
                    <a:lnTo>
                      <a:pt x="1064520" y="57150"/>
                    </a:lnTo>
                    <a:lnTo>
                      <a:pt x="1079115" y="63818"/>
                    </a:lnTo>
                    <a:lnTo>
                      <a:pt x="1094028" y="70168"/>
                    </a:lnTo>
                    <a:lnTo>
                      <a:pt x="1108624" y="76835"/>
                    </a:lnTo>
                    <a:lnTo>
                      <a:pt x="1123219" y="84455"/>
                    </a:lnTo>
                    <a:lnTo>
                      <a:pt x="1137497" y="91758"/>
                    </a:lnTo>
                    <a:lnTo>
                      <a:pt x="1151458" y="99695"/>
                    </a:lnTo>
                    <a:lnTo>
                      <a:pt x="1165419" y="107633"/>
                    </a:lnTo>
                    <a:lnTo>
                      <a:pt x="1179063" y="116205"/>
                    </a:lnTo>
                    <a:lnTo>
                      <a:pt x="1192707" y="124778"/>
                    </a:lnTo>
                    <a:lnTo>
                      <a:pt x="1206033" y="133668"/>
                    </a:lnTo>
                    <a:lnTo>
                      <a:pt x="1219042" y="142558"/>
                    </a:lnTo>
                    <a:lnTo>
                      <a:pt x="1232051" y="152400"/>
                    </a:lnTo>
                    <a:lnTo>
                      <a:pt x="1244743" y="161925"/>
                    </a:lnTo>
                    <a:lnTo>
                      <a:pt x="1257434" y="171768"/>
                    </a:lnTo>
                    <a:lnTo>
                      <a:pt x="1270126" y="182245"/>
                    </a:lnTo>
                    <a:lnTo>
                      <a:pt x="1282818" y="193358"/>
                    </a:lnTo>
                    <a:lnTo>
                      <a:pt x="1295192" y="204470"/>
                    </a:lnTo>
                    <a:lnTo>
                      <a:pt x="1307567" y="215900"/>
                    </a:lnTo>
                    <a:lnTo>
                      <a:pt x="1323749" y="232093"/>
                    </a:lnTo>
                    <a:lnTo>
                      <a:pt x="1339296" y="248920"/>
                    </a:lnTo>
                    <a:lnTo>
                      <a:pt x="1354844" y="266065"/>
                    </a:lnTo>
                    <a:lnTo>
                      <a:pt x="1369756" y="283528"/>
                    </a:lnTo>
                    <a:lnTo>
                      <a:pt x="1384035" y="301625"/>
                    </a:lnTo>
                    <a:lnTo>
                      <a:pt x="1397995" y="320358"/>
                    </a:lnTo>
                    <a:lnTo>
                      <a:pt x="1411322" y="339090"/>
                    </a:lnTo>
                    <a:lnTo>
                      <a:pt x="1423696" y="358775"/>
                    </a:lnTo>
                    <a:lnTo>
                      <a:pt x="1431629" y="371158"/>
                    </a:lnTo>
                    <a:lnTo>
                      <a:pt x="1439244" y="383858"/>
                    </a:lnTo>
                    <a:lnTo>
                      <a:pt x="1446859" y="396875"/>
                    </a:lnTo>
                    <a:lnTo>
                      <a:pt x="1453839" y="410210"/>
                    </a:lnTo>
                    <a:lnTo>
                      <a:pt x="1463675" y="429260"/>
                    </a:lnTo>
                    <a:lnTo>
                      <a:pt x="1301855" y="429260"/>
                    </a:lnTo>
                    <a:lnTo>
                      <a:pt x="1321528" y="420370"/>
                    </a:lnTo>
                    <a:lnTo>
                      <a:pt x="1340565" y="411480"/>
                    </a:lnTo>
                    <a:lnTo>
                      <a:pt x="1358651" y="401955"/>
                    </a:lnTo>
                    <a:lnTo>
                      <a:pt x="1375785" y="392430"/>
                    </a:lnTo>
                    <a:lnTo>
                      <a:pt x="1364680" y="375603"/>
                    </a:lnTo>
                    <a:lnTo>
                      <a:pt x="1353257" y="359093"/>
                    </a:lnTo>
                    <a:lnTo>
                      <a:pt x="1341517" y="343218"/>
                    </a:lnTo>
                    <a:lnTo>
                      <a:pt x="1329143" y="327343"/>
                    </a:lnTo>
                    <a:lnTo>
                      <a:pt x="1316451" y="311785"/>
                    </a:lnTo>
                    <a:lnTo>
                      <a:pt x="1303442" y="296863"/>
                    </a:lnTo>
                    <a:lnTo>
                      <a:pt x="1290116" y="281940"/>
                    </a:lnTo>
                    <a:lnTo>
                      <a:pt x="1276155" y="267653"/>
                    </a:lnTo>
                    <a:lnTo>
                      <a:pt x="1268222" y="260033"/>
                    </a:lnTo>
                    <a:lnTo>
                      <a:pt x="1260607" y="252730"/>
                    </a:lnTo>
                    <a:lnTo>
                      <a:pt x="1244425" y="238125"/>
                    </a:lnTo>
                    <a:lnTo>
                      <a:pt x="1215869" y="246698"/>
                    </a:lnTo>
                    <a:lnTo>
                      <a:pt x="1200956" y="250825"/>
                    </a:lnTo>
                    <a:lnTo>
                      <a:pt x="1186361" y="254953"/>
                    </a:lnTo>
                    <a:lnTo>
                      <a:pt x="1198735" y="274955"/>
                    </a:lnTo>
                    <a:lnTo>
                      <a:pt x="1210792" y="295275"/>
                    </a:lnTo>
                    <a:lnTo>
                      <a:pt x="1222215" y="316230"/>
                    </a:lnTo>
                    <a:lnTo>
                      <a:pt x="1233003" y="337820"/>
                    </a:lnTo>
                    <a:lnTo>
                      <a:pt x="1243473" y="360045"/>
                    </a:lnTo>
                    <a:lnTo>
                      <a:pt x="1253310" y="382588"/>
                    </a:lnTo>
                    <a:lnTo>
                      <a:pt x="1262828" y="405448"/>
                    </a:lnTo>
                    <a:lnTo>
                      <a:pt x="1271395" y="429260"/>
                    </a:lnTo>
                    <a:lnTo>
                      <a:pt x="1208888" y="429260"/>
                    </a:lnTo>
                    <a:lnTo>
                      <a:pt x="1200004" y="407353"/>
                    </a:lnTo>
                    <a:lnTo>
                      <a:pt x="1190803" y="385763"/>
                    </a:lnTo>
                    <a:lnTo>
                      <a:pt x="1180967" y="365125"/>
                    </a:lnTo>
                    <a:lnTo>
                      <a:pt x="1170813" y="344805"/>
                    </a:lnTo>
                    <a:lnTo>
                      <a:pt x="1160025" y="325120"/>
                    </a:lnTo>
                    <a:lnTo>
                      <a:pt x="1148603" y="306070"/>
                    </a:lnTo>
                    <a:lnTo>
                      <a:pt x="1137180" y="287020"/>
                    </a:lnTo>
                    <a:lnTo>
                      <a:pt x="1125123" y="269240"/>
                    </a:lnTo>
                    <a:lnTo>
                      <a:pt x="1101009" y="274320"/>
                    </a:lnTo>
                    <a:lnTo>
                      <a:pt x="1076260" y="278765"/>
                    </a:lnTo>
                    <a:lnTo>
                      <a:pt x="1051194" y="282893"/>
                    </a:lnTo>
                    <a:lnTo>
                      <a:pt x="1025493" y="286703"/>
                    </a:lnTo>
                    <a:lnTo>
                      <a:pt x="1031204" y="303213"/>
                    </a:lnTo>
                    <a:lnTo>
                      <a:pt x="1036281" y="320040"/>
                    </a:lnTo>
                    <a:lnTo>
                      <a:pt x="1041040" y="337503"/>
                    </a:lnTo>
                    <a:lnTo>
                      <a:pt x="1045800" y="355283"/>
                    </a:lnTo>
                    <a:lnTo>
                      <a:pt x="1050559" y="373063"/>
                    </a:lnTo>
                    <a:lnTo>
                      <a:pt x="1054684" y="391478"/>
                    </a:lnTo>
                    <a:lnTo>
                      <a:pt x="1058809" y="410528"/>
                    </a:lnTo>
                    <a:lnTo>
                      <a:pt x="1062616" y="429260"/>
                    </a:lnTo>
                    <a:lnTo>
                      <a:pt x="1002965" y="429260"/>
                    </a:lnTo>
                    <a:lnTo>
                      <a:pt x="999475" y="412750"/>
                    </a:lnTo>
                    <a:lnTo>
                      <a:pt x="995667" y="396240"/>
                    </a:lnTo>
                    <a:lnTo>
                      <a:pt x="991542" y="380365"/>
                    </a:lnTo>
                    <a:lnTo>
                      <a:pt x="987418" y="364490"/>
                    </a:lnTo>
                    <a:lnTo>
                      <a:pt x="982658" y="346075"/>
                    </a:lnTo>
                    <a:lnTo>
                      <a:pt x="976947" y="328295"/>
                    </a:lnTo>
                    <a:lnTo>
                      <a:pt x="971553" y="311150"/>
                    </a:lnTo>
                    <a:lnTo>
                      <a:pt x="966159" y="294005"/>
                    </a:lnTo>
                    <a:lnTo>
                      <a:pt x="946169" y="295910"/>
                    </a:lnTo>
                    <a:lnTo>
                      <a:pt x="926180" y="297815"/>
                    </a:lnTo>
                    <a:lnTo>
                      <a:pt x="905556" y="299403"/>
                    </a:lnTo>
                    <a:lnTo>
                      <a:pt x="884932" y="300673"/>
                    </a:lnTo>
                    <a:lnTo>
                      <a:pt x="864308" y="301625"/>
                    </a:lnTo>
                    <a:lnTo>
                      <a:pt x="843684" y="302578"/>
                    </a:lnTo>
                    <a:lnTo>
                      <a:pt x="822742" y="303213"/>
                    </a:lnTo>
                    <a:lnTo>
                      <a:pt x="801166" y="303848"/>
                    </a:lnTo>
                    <a:lnTo>
                      <a:pt x="801166" y="519748"/>
                    </a:lnTo>
                    <a:lnTo>
                      <a:pt x="822108" y="519113"/>
                    </a:lnTo>
                    <a:lnTo>
                      <a:pt x="843366" y="518478"/>
                    </a:lnTo>
                    <a:lnTo>
                      <a:pt x="864308" y="517525"/>
                    </a:lnTo>
                    <a:lnTo>
                      <a:pt x="884614" y="516573"/>
                    </a:lnTo>
                    <a:lnTo>
                      <a:pt x="884614" y="575310"/>
                    </a:lnTo>
                    <a:lnTo>
                      <a:pt x="864308" y="576263"/>
                    </a:lnTo>
                    <a:lnTo>
                      <a:pt x="843366" y="577215"/>
                    </a:lnTo>
                    <a:lnTo>
                      <a:pt x="822108" y="577850"/>
                    </a:lnTo>
                    <a:lnTo>
                      <a:pt x="801166" y="578168"/>
                    </a:lnTo>
                    <a:lnTo>
                      <a:pt x="801166" y="742950"/>
                    </a:lnTo>
                    <a:lnTo>
                      <a:pt x="884614" y="742950"/>
                    </a:lnTo>
                    <a:lnTo>
                      <a:pt x="884614" y="801688"/>
                    </a:lnTo>
                    <a:lnTo>
                      <a:pt x="801166" y="801688"/>
                    </a:lnTo>
                    <a:lnTo>
                      <a:pt x="801166" y="965835"/>
                    </a:lnTo>
                    <a:lnTo>
                      <a:pt x="822108" y="966470"/>
                    </a:lnTo>
                    <a:lnTo>
                      <a:pt x="843366" y="967105"/>
                    </a:lnTo>
                    <a:lnTo>
                      <a:pt x="864308" y="968058"/>
                    </a:lnTo>
                    <a:lnTo>
                      <a:pt x="884614" y="969010"/>
                    </a:lnTo>
                    <a:lnTo>
                      <a:pt x="884614" y="1028065"/>
                    </a:lnTo>
                    <a:lnTo>
                      <a:pt x="864308" y="1026795"/>
                    </a:lnTo>
                    <a:lnTo>
                      <a:pt x="843366" y="1025843"/>
                    </a:lnTo>
                    <a:lnTo>
                      <a:pt x="822108" y="1025208"/>
                    </a:lnTo>
                    <a:lnTo>
                      <a:pt x="801166" y="1024890"/>
                    </a:lnTo>
                    <a:lnTo>
                      <a:pt x="801166" y="1240473"/>
                    </a:lnTo>
                    <a:lnTo>
                      <a:pt x="824963" y="1240790"/>
                    </a:lnTo>
                    <a:lnTo>
                      <a:pt x="848126" y="1241743"/>
                    </a:lnTo>
                    <a:lnTo>
                      <a:pt x="832896" y="1300163"/>
                    </a:lnTo>
                    <a:lnTo>
                      <a:pt x="801166" y="1299528"/>
                    </a:lnTo>
                    <a:lnTo>
                      <a:pt x="801166" y="1423353"/>
                    </a:lnTo>
                    <a:lnTo>
                      <a:pt x="771658" y="1538606"/>
                    </a:lnTo>
                    <a:lnTo>
                      <a:pt x="771023" y="1541781"/>
                    </a:lnTo>
                    <a:lnTo>
                      <a:pt x="771023" y="1544638"/>
                    </a:lnTo>
                    <a:lnTo>
                      <a:pt x="753890" y="1544321"/>
                    </a:lnTo>
                    <a:lnTo>
                      <a:pt x="736756" y="1543686"/>
                    </a:lnTo>
                    <a:lnTo>
                      <a:pt x="719622" y="1542733"/>
                    </a:lnTo>
                    <a:lnTo>
                      <a:pt x="702805" y="1541463"/>
                    </a:lnTo>
                    <a:lnTo>
                      <a:pt x="685989" y="1539558"/>
                    </a:lnTo>
                    <a:lnTo>
                      <a:pt x="669489" y="1537653"/>
                    </a:lnTo>
                    <a:lnTo>
                      <a:pt x="652673" y="1535431"/>
                    </a:lnTo>
                    <a:lnTo>
                      <a:pt x="636491" y="1532573"/>
                    </a:lnTo>
                    <a:lnTo>
                      <a:pt x="619992" y="1529716"/>
                    </a:lnTo>
                    <a:lnTo>
                      <a:pt x="603810" y="1526223"/>
                    </a:lnTo>
                    <a:lnTo>
                      <a:pt x="587628" y="1522096"/>
                    </a:lnTo>
                    <a:lnTo>
                      <a:pt x="571763" y="1518286"/>
                    </a:lnTo>
                    <a:lnTo>
                      <a:pt x="555898" y="1513841"/>
                    </a:lnTo>
                    <a:lnTo>
                      <a:pt x="540351" y="1509078"/>
                    </a:lnTo>
                    <a:lnTo>
                      <a:pt x="524486" y="1503998"/>
                    </a:lnTo>
                    <a:lnTo>
                      <a:pt x="509256" y="1498601"/>
                    </a:lnTo>
                    <a:lnTo>
                      <a:pt x="494343" y="1492886"/>
                    </a:lnTo>
                    <a:lnTo>
                      <a:pt x="479113" y="1486853"/>
                    </a:lnTo>
                    <a:lnTo>
                      <a:pt x="464200" y="1480503"/>
                    </a:lnTo>
                    <a:lnTo>
                      <a:pt x="449288" y="1474153"/>
                    </a:lnTo>
                    <a:lnTo>
                      <a:pt x="434692" y="1467168"/>
                    </a:lnTo>
                    <a:lnTo>
                      <a:pt x="420414" y="1459866"/>
                    </a:lnTo>
                    <a:lnTo>
                      <a:pt x="406136" y="1452246"/>
                    </a:lnTo>
                    <a:lnTo>
                      <a:pt x="392175" y="1444626"/>
                    </a:lnTo>
                    <a:lnTo>
                      <a:pt x="378214" y="1436688"/>
                    </a:lnTo>
                    <a:lnTo>
                      <a:pt x="364570" y="1428116"/>
                    </a:lnTo>
                    <a:lnTo>
                      <a:pt x="350927" y="1419861"/>
                    </a:lnTo>
                    <a:lnTo>
                      <a:pt x="337600" y="1410653"/>
                    </a:lnTo>
                    <a:lnTo>
                      <a:pt x="324591" y="1401763"/>
                    </a:lnTo>
                    <a:lnTo>
                      <a:pt x="311582" y="1392238"/>
                    </a:lnTo>
                    <a:lnTo>
                      <a:pt x="298891" y="1382396"/>
                    </a:lnTo>
                    <a:lnTo>
                      <a:pt x="286199" y="1372553"/>
                    </a:lnTo>
                    <a:lnTo>
                      <a:pt x="273507" y="1361758"/>
                    </a:lnTo>
                    <a:lnTo>
                      <a:pt x="260815" y="1351280"/>
                    </a:lnTo>
                    <a:lnTo>
                      <a:pt x="248441" y="1339850"/>
                    </a:lnTo>
                    <a:lnTo>
                      <a:pt x="236701" y="1328420"/>
                    </a:lnTo>
                    <a:lnTo>
                      <a:pt x="220202" y="1311910"/>
                    </a:lnTo>
                    <a:lnTo>
                      <a:pt x="204337" y="1295400"/>
                    </a:lnTo>
                    <a:lnTo>
                      <a:pt x="188790" y="1278255"/>
                    </a:lnTo>
                    <a:lnTo>
                      <a:pt x="173877" y="1260475"/>
                    </a:lnTo>
                    <a:lnTo>
                      <a:pt x="159599" y="1242378"/>
                    </a:lnTo>
                    <a:lnTo>
                      <a:pt x="145638" y="1223963"/>
                    </a:lnTo>
                    <a:lnTo>
                      <a:pt x="132629" y="1204913"/>
                    </a:lnTo>
                    <a:lnTo>
                      <a:pt x="119937" y="1185863"/>
                    </a:lnTo>
                    <a:lnTo>
                      <a:pt x="112005" y="1173163"/>
                    </a:lnTo>
                    <a:lnTo>
                      <a:pt x="104390" y="1160463"/>
                    </a:lnTo>
                    <a:lnTo>
                      <a:pt x="97409" y="1147445"/>
                    </a:lnTo>
                    <a:lnTo>
                      <a:pt x="90111" y="1134428"/>
                    </a:lnTo>
                    <a:lnTo>
                      <a:pt x="79641" y="1114108"/>
                    </a:lnTo>
                    <a:lnTo>
                      <a:pt x="69805" y="1093153"/>
                    </a:lnTo>
                    <a:lnTo>
                      <a:pt x="60286" y="1072198"/>
                    </a:lnTo>
                    <a:lnTo>
                      <a:pt x="51719" y="1050608"/>
                    </a:lnTo>
                    <a:lnTo>
                      <a:pt x="43469" y="1029018"/>
                    </a:lnTo>
                    <a:lnTo>
                      <a:pt x="36172" y="1006793"/>
                    </a:lnTo>
                    <a:lnTo>
                      <a:pt x="29826" y="984568"/>
                    </a:lnTo>
                    <a:lnTo>
                      <a:pt x="23480" y="961708"/>
                    </a:lnTo>
                    <a:lnTo>
                      <a:pt x="18086" y="939165"/>
                    </a:lnTo>
                    <a:lnTo>
                      <a:pt x="13326" y="915988"/>
                    </a:lnTo>
                    <a:lnTo>
                      <a:pt x="9202" y="892493"/>
                    </a:lnTo>
                    <a:lnTo>
                      <a:pt x="6029" y="868998"/>
                    </a:lnTo>
                    <a:lnTo>
                      <a:pt x="3490" y="845185"/>
                    </a:lnTo>
                    <a:lnTo>
                      <a:pt x="1587" y="820738"/>
                    </a:lnTo>
                    <a:lnTo>
                      <a:pt x="317" y="796608"/>
                    </a:lnTo>
                    <a:lnTo>
                      <a:pt x="0" y="772160"/>
                    </a:lnTo>
                    <a:lnTo>
                      <a:pt x="317" y="747713"/>
                    </a:lnTo>
                    <a:lnTo>
                      <a:pt x="1587" y="723583"/>
                    </a:lnTo>
                    <a:lnTo>
                      <a:pt x="3490" y="699453"/>
                    </a:lnTo>
                    <a:lnTo>
                      <a:pt x="6029" y="675640"/>
                    </a:lnTo>
                    <a:lnTo>
                      <a:pt x="9202" y="651828"/>
                    </a:lnTo>
                    <a:lnTo>
                      <a:pt x="13326" y="628650"/>
                    </a:lnTo>
                    <a:lnTo>
                      <a:pt x="18086" y="605473"/>
                    </a:lnTo>
                    <a:lnTo>
                      <a:pt x="23480" y="582295"/>
                    </a:lnTo>
                    <a:lnTo>
                      <a:pt x="29826" y="559753"/>
                    </a:lnTo>
                    <a:lnTo>
                      <a:pt x="36172" y="537528"/>
                    </a:lnTo>
                    <a:lnTo>
                      <a:pt x="43469" y="515620"/>
                    </a:lnTo>
                    <a:lnTo>
                      <a:pt x="51719" y="493713"/>
                    </a:lnTo>
                    <a:lnTo>
                      <a:pt x="60286" y="472440"/>
                    </a:lnTo>
                    <a:lnTo>
                      <a:pt x="69805" y="451168"/>
                    </a:lnTo>
                    <a:lnTo>
                      <a:pt x="79641" y="430530"/>
                    </a:lnTo>
                    <a:lnTo>
                      <a:pt x="90111" y="410210"/>
                    </a:lnTo>
                    <a:lnTo>
                      <a:pt x="97409" y="396875"/>
                    </a:lnTo>
                    <a:lnTo>
                      <a:pt x="104390" y="383858"/>
                    </a:lnTo>
                    <a:lnTo>
                      <a:pt x="112005" y="371158"/>
                    </a:lnTo>
                    <a:lnTo>
                      <a:pt x="119937" y="358775"/>
                    </a:lnTo>
                    <a:lnTo>
                      <a:pt x="132629" y="339090"/>
                    </a:lnTo>
                    <a:lnTo>
                      <a:pt x="145638" y="320040"/>
                    </a:lnTo>
                    <a:lnTo>
                      <a:pt x="159599" y="301625"/>
                    </a:lnTo>
                    <a:lnTo>
                      <a:pt x="173877" y="283528"/>
                    </a:lnTo>
                    <a:lnTo>
                      <a:pt x="188790" y="266065"/>
                    </a:lnTo>
                    <a:lnTo>
                      <a:pt x="204337" y="248920"/>
                    </a:lnTo>
                    <a:lnTo>
                      <a:pt x="220202" y="232093"/>
                    </a:lnTo>
                    <a:lnTo>
                      <a:pt x="236701" y="215900"/>
                    </a:lnTo>
                    <a:lnTo>
                      <a:pt x="248441" y="204470"/>
                    </a:lnTo>
                    <a:lnTo>
                      <a:pt x="260815" y="193358"/>
                    </a:lnTo>
                    <a:lnTo>
                      <a:pt x="273507" y="182245"/>
                    </a:lnTo>
                    <a:lnTo>
                      <a:pt x="286199" y="171768"/>
                    </a:lnTo>
                    <a:lnTo>
                      <a:pt x="298891" y="161925"/>
                    </a:lnTo>
                    <a:lnTo>
                      <a:pt x="311582" y="152400"/>
                    </a:lnTo>
                    <a:lnTo>
                      <a:pt x="324591" y="142558"/>
                    </a:lnTo>
                    <a:lnTo>
                      <a:pt x="337600" y="133668"/>
                    </a:lnTo>
                    <a:lnTo>
                      <a:pt x="350927" y="124460"/>
                    </a:lnTo>
                    <a:lnTo>
                      <a:pt x="364570" y="116205"/>
                    </a:lnTo>
                    <a:lnTo>
                      <a:pt x="378531" y="107633"/>
                    </a:lnTo>
                    <a:lnTo>
                      <a:pt x="392492" y="99695"/>
                    </a:lnTo>
                    <a:lnTo>
                      <a:pt x="406136" y="91758"/>
                    </a:lnTo>
                    <a:lnTo>
                      <a:pt x="420731" y="84455"/>
                    </a:lnTo>
                    <a:lnTo>
                      <a:pt x="435009" y="76835"/>
                    </a:lnTo>
                    <a:lnTo>
                      <a:pt x="449922" y="70168"/>
                    </a:lnTo>
                    <a:lnTo>
                      <a:pt x="464518" y="63818"/>
                    </a:lnTo>
                    <a:lnTo>
                      <a:pt x="479748" y="57150"/>
                    </a:lnTo>
                    <a:lnTo>
                      <a:pt x="494661" y="51118"/>
                    </a:lnTo>
                    <a:lnTo>
                      <a:pt x="509573" y="45720"/>
                    </a:lnTo>
                    <a:lnTo>
                      <a:pt x="525121" y="40005"/>
                    </a:lnTo>
                    <a:lnTo>
                      <a:pt x="540668" y="35243"/>
                    </a:lnTo>
                    <a:lnTo>
                      <a:pt x="556533" y="30480"/>
                    </a:lnTo>
                    <a:lnTo>
                      <a:pt x="572398" y="25718"/>
                    </a:lnTo>
                    <a:lnTo>
                      <a:pt x="588262" y="21908"/>
                    </a:lnTo>
                    <a:lnTo>
                      <a:pt x="604444" y="18098"/>
                    </a:lnTo>
                    <a:lnTo>
                      <a:pt x="620626" y="14605"/>
                    </a:lnTo>
                    <a:lnTo>
                      <a:pt x="637125" y="11748"/>
                    </a:lnTo>
                    <a:lnTo>
                      <a:pt x="653625" y="9208"/>
                    </a:lnTo>
                    <a:lnTo>
                      <a:pt x="670124" y="6350"/>
                    </a:lnTo>
                    <a:lnTo>
                      <a:pt x="686941" y="4445"/>
                    </a:lnTo>
                    <a:lnTo>
                      <a:pt x="703757" y="2858"/>
                    </a:lnTo>
                    <a:lnTo>
                      <a:pt x="720574" y="1588"/>
                    </a:lnTo>
                    <a:lnTo>
                      <a:pt x="737708" y="635"/>
                    </a:lnTo>
                    <a:lnTo>
                      <a:pt x="754841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48" name="任意多边形 62"/>
            <p:cNvSpPr/>
            <p:nvPr/>
          </p:nvSpPr>
          <p:spPr>
            <a:xfrm>
              <a:off x="5274060" y="3106570"/>
              <a:ext cx="1636912" cy="1636912"/>
            </a:xfrm>
            <a:prstGeom prst="arc">
              <a:avLst>
                <a:gd name="adj1" fmla="val 998272"/>
                <a:gd name="adj2" fmla="val 0"/>
              </a:avLst>
            </a:prstGeom>
            <a:noFill/>
            <a:ln>
              <a:solidFill>
                <a:srgbClr val="2D4F7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8056" tIns="228056" rIns="228056" bIns="228056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400" kern="120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96263" y="2969290"/>
            <a:ext cx="2003401" cy="2902237"/>
            <a:chOff x="7462365" y="3106570"/>
            <a:chExt cx="2003401" cy="2902237"/>
          </a:xfrm>
        </p:grpSpPr>
        <p:grpSp>
          <p:nvGrpSpPr>
            <p:cNvPr id="8" name="组合 7"/>
            <p:cNvGrpSpPr/>
            <p:nvPr/>
          </p:nvGrpSpPr>
          <p:grpSpPr>
            <a:xfrm>
              <a:off x="7539020" y="3187906"/>
              <a:ext cx="1926746" cy="2820901"/>
              <a:chOff x="7539020" y="3187906"/>
              <a:chExt cx="1926746" cy="2820901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7539020" y="3187906"/>
                <a:ext cx="1926746" cy="2820901"/>
                <a:chOff x="1083154" y="3288423"/>
                <a:chExt cx="1926746" cy="2820901"/>
              </a:xfrm>
            </p:grpSpPr>
            <p:sp>
              <p:nvSpPr>
                <p:cNvPr id="22" name="任意多边形 62"/>
                <p:cNvSpPr/>
                <p:nvPr/>
              </p:nvSpPr>
              <p:spPr>
                <a:xfrm>
                  <a:off x="1083154" y="3288423"/>
                  <a:ext cx="1483602" cy="1483602"/>
                </a:xfrm>
                <a:prstGeom prst="ellipse">
                  <a:avLst/>
                </a:prstGeom>
                <a:solidFill>
                  <a:srgbClr val="017CC0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28056" tIns="228056" rIns="228056" bIns="228056" numCol="1" spcCol="1270" anchor="ctr" anchorCtr="0">
                  <a:noAutofit/>
                </a:bodyPr>
                <a:lstStyle/>
                <a:p>
                  <a:pPr lvl="0" algn="ctr" defTabSz="19558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4400" kern="120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23" name="矩形 22"/>
                <p:cNvSpPr/>
                <p:nvPr/>
              </p:nvSpPr>
              <p:spPr>
                <a:xfrm>
                  <a:off x="1083154" y="4178417"/>
                  <a:ext cx="142944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dirty="0" smtClean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   </a:t>
                  </a:r>
                  <a:r>
                    <a:rPr lang="en-US" altLang="zh-CN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4.0</a:t>
                  </a:r>
                  <a:r>
                    <a:rPr lang="zh-CN" altLang="en-US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模式</a:t>
                  </a:r>
                </a:p>
              </p:txBody>
            </p:sp>
            <p:sp>
              <p:nvSpPr>
                <p:cNvPr id="25" name="矩形 24"/>
                <p:cNvSpPr/>
                <p:nvPr/>
              </p:nvSpPr>
              <p:spPr>
                <a:xfrm>
                  <a:off x="1137313" y="4835129"/>
                  <a:ext cx="1872587" cy="127419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600" b="1" dirty="0">
                      <a:solidFill>
                        <a:srgbClr val="017C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被知识化改造：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关注模式连接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共享经济为主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互联化中共生</a:t>
                  </a:r>
                </a:p>
              </p:txBody>
            </p:sp>
          </p:grpSp>
          <p:sp>
            <p:nvSpPr>
              <p:cNvPr id="35" name="KSO_Shape"/>
              <p:cNvSpPr>
                <a:spLocks/>
              </p:cNvSpPr>
              <p:nvPr/>
            </p:nvSpPr>
            <p:spPr bwMode="auto">
              <a:xfrm>
                <a:off x="8008104" y="3620574"/>
                <a:ext cx="491273" cy="430919"/>
              </a:xfrm>
              <a:custGeom>
                <a:avLst/>
                <a:gdLst>
                  <a:gd name="T0" fmla="*/ 2881614 w 3362326"/>
                  <a:gd name="T1" fmla="*/ 2245619 h 2424113"/>
                  <a:gd name="T2" fmla="*/ 3207949 w 3362326"/>
                  <a:gd name="T3" fmla="*/ 953766 h 2424113"/>
                  <a:gd name="T4" fmla="*/ 3300702 w 3362326"/>
                  <a:gd name="T5" fmla="*/ 1054704 h 2424113"/>
                  <a:gd name="T6" fmla="*/ 3357879 w 3362326"/>
                  <a:gd name="T7" fmla="*/ 1578442 h 2424113"/>
                  <a:gd name="T8" fmla="*/ 2754348 w 3362326"/>
                  <a:gd name="T9" fmla="*/ 1274991 h 2424113"/>
                  <a:gd name="T10" fmla="*/ 2862031 w 3362326"/>
                  <a:gd name="T11" fmla="*/ 1038516 h 2424113"/>
                  <a:gd name="T12" fmla="*/ 2811207 w 3362326"/>
                  <a:gd name="T13" fmla="*/ 1366725 h 2424113"/>
                  <a:gd name="T14" fmla="*/ 3041820 w 3362326"/>
                  <a:gd name="T15" fmla="*/ 999791 h 2424113"/>
                  <a:gd name="T16" fmla="*/ 3170149 w 3362326"/>
                  <a:gd name="T17" fmla="*/ 942974 h 2424113"/>
                  <a:gd name="T18" fmla="*/ 296683 w 3362326"/>
                  <a:gd name="T19" fmla="*/ 978524 h 2424113"/>
                  <a:gd name="T20" fmla="*/ 498389 w 3362326"/>
                  <a:gd name="T21" fmla="*/ 1265469 h 2424113"/>
                  <a:gd name="T22" fmla="*/ 488542 w 3362326"/>
                  <a:gd name="T23" fmla="*/ 1028041 h 2424113"/>
                  <a:gd name="T24" fmla="*/ 582566 w 3362326"/>
                  <a:gd name="T25" fmla="*/ 1187067 h 2424113"/>
                  <a:gd name="T26" fmla="*/ 319871 w 3362326"/>
                  <a:gd name="T27" fmla="*/ 2147887 h 2424113"/>
                  <a:gd name="T28" fmla="*/ 37800 w 3362326"/>
                  <a:gd name="T29" fmla="*/ 1105808 h 2424113"/>
                  <a:gd name="T30" fmla="*/ 124836 w 3362326"/>
                  <a:gd name="T31" fmla="*/ 975985 h 2424113"/>
                  <a:gd name="T32" fmla="*/ 1545327 w 3362326"/>
                  <a:gd name="T33" fmla="*/ 746198 h 2424113"/>
                  <a:gd name="T34" fmla="*/ 1656547 w 3362326"/>
                  <a:gd name="T35" fmla="*/ 809752 h 2424113"/>
                  <a:gd name="T36" fmla="*/ 1802720 w 3362326"/>
                  <a:gd name="T37" fmla="*/ 881250 h 2424113"/>
                  <a:gd name="T38" fmla="*/ 1889154 w 3362326"/>
                  <a:gd name="T39" fmla="*/ 667392 h 2424113"/>
                  <a:gd name="T40" fmla="*/ 2073778 w 3362326"/>
                  <a:gd name="T41" fmla="*/ 739843 h 2424113"/>
                  <a:gd name="T42" fmla="*/ 2280963 w 3362326"/>
                  <a:gd name="T43" fmla="*/ 997553 h 2424113"/>
                  <a:gd name="T44" fmla="*/ 2456054 w 3362326"/>
                  <a:gd name="T45" fmla="*/ 821509 h 2424113"/>
                  <a:gd name="T46" fmla="*/ 2536132 w 3362326"/>
                  <a:gd name="T47" fmla="*/ 819603 h 2424113"/>
                  <a:gd name="T48" fmla="*/ 2596190 w 3362326"/>
                  <a:gd name="T49" fmla="*/ 876801 h 2424113"/>
                  <a:gd name="T50" fmla="*/ 2598415 w 3362326"/>
                  <a:gd name="T51" fmla="*/ 956879 h 2424113"/>
                  <a:gd name="T52" fmla="*/ 2382332 w 3362326"/>
                  <a:gd name="T53" fmla="*/ 1195206 h 2424113"/>
                  <a:gd name="T54" fmla="*/ 2241242 w 3362326"/>
                  <a:gd name="T55" fmla="*/ 1268610 h 2424113"/>
                  <a:gd name="T56" fmla="*/ 2118265 w 3362326"/>
                  <a:gd name="T57" fmla="*/ 1192028 h 2424113"/>
                  <a:gd name="T58" fmla="*/ 1363246 w 3362326"/>
                  <a:gd name="T59" fmla="*/ 1018526 h 2424113"/>
                  <a:gd name="T60" fmla="*/ 1307636 w 3362326"/>
                  <a:gd name="T61" fmla="*/ 1409700 h 2424113"/>
                  <a:gd name="T62" fmla="*/ 1157013 w 3362326"/>
                  <a:gd name="T63" fmla="*/ 999778 h 2424113"/>
                  <a:gd name="T64" fmla="*/ 1245989 w 3362326"/>
                  <a:gd name="T65" fmla="*/ 780199 h 2424113"/>
                  <a:gd name="T66" fmla="*/ 1499569 w 3362326"/>
                  <a:gd name="T67" fmla="*/ 668027 h 2424113"/>
                  <a:gd name="T68" fmla="*/ 3142462 w 3362326"/>
                  <a:gd name="T69" fmla="*/ 282872 h 2424113"/>
                  <a:gd name="T70" fmla="*/ 3244523 w 3362326"/>
                  <a:gd name="T71" fmla="*/ 440586 h 2424113"/>
                  <a:gd name="T72" fmla="*/ 3210503 w 3362326"/>
                  <a:gd name="T73" fmla="*/ 656690 h 2424113"/>
                  <a:gd name="T74" fmla="*/ 3038811 w 3362326"/>
                  <a:gd name="T75" fmla="*/ 831222 h 2424113"/>
                  <a:gd name="T76" fmla="*/ 2904319 w 3362326"/>
                  <a:gd name="T77" fmla="*/ 826780 h 2424113"/>
                  <a:gd name="T78" fmla="*/ 2817519 w 3362326"/>
                  <a:gd name="T79" fmla="*/ 691913 h 2424113"/>
                  <a:gd name="T80" fmla="*/ 2807981 w 3362326"/>
                  <a:gd name="T81" fmla="*/ 429797 h 2424113"/>
                  <a:gd name="T82" fmla="*/ 2910678 w 3362326"/>
                  <a:gd name="T83" fmla="*/ 280651 h 2424113"/>
                  <a:gd name="T84" fmla="*/ 375153 w 3362326"/>
                  <a:gd name="T85" fmla="*/ 248918 h 2424113"/>
                  <a:gd name="T86" fmla="*/ 514634 w 3362326"/>
                  <a:gd name="T87" fmla="*/ 342213 h 2424113"/>
                  <a:gd name="T88" fmla="*/ 561340 w 3362326"/>
                  <a:gd name="T89" fmla="*/ 566885 h 2424113"/>
                  <a:gd name="T90" fmla="*/ 510821 w 3362326"/>
                  <a:gd name="T91" fmla="*/ 773785 h 2424113"/>
                  <a:gd name="T92" fmla="*/ 418682 w 3362326"/>
                  <a:gd name="T93" fmla="*/ 842646 h 2424113"/>
                  <a:gd name="T94" fmla="*/ 241709 w 3362326"/>
                  <a:gd name="T95" fmla="*/ 778862 h 2424113"/>
                  <a:gd name="T96" fmla="*/ 117162 w 3362326"/>
                  <a:gd name="T97" fmla="*/ 551970 h 2424113"/>
                  <a:gd name="T98" fmla="*/ 148299 w 3362326"/>
                  <a:gd name="T99" fmla="*/ 359984 h 2424113"/>
                  <a:gd name="T100" fmla="*/ 297311 w 3362326"/>
                  <a:gd name="T101" fmla="*/ 250822 h 2424113"/>
                  <a:gd name="T102" fmla="*/ 1834594 w 3362326"/>
                  <a:gd name="T103" fmla="*/ 43475 h 2424113"/>
                  <a:gd name="T104" fmla="*/ 1934457 w 3362326"/>
                  <a:gd name="T105" fmla="*/ 205318 h 2424113"/>
                  <a:gd name="T106" fmla="*/ 1973258 w 3362326"/>
                  <a:gd name="T107" fmla="*/ 288461 h 2424113"/>
                  <a:gd name="T108" fmla="*/ 1942726 w 3362326"/>
                  <a:gd name="T109" fmla="*/ 390961 h 2424113"/>
                  <a:gd name="T110" fmla="*/ 1864808 w 3362326"/>
                  <a:gd name="T111" fmla="*/ 532812 h 2424113"/>
                  <a:gd name="T112" fmla="*/ 1729325 w 3362326"/>
                  <a:gd name="T113" fmla="*/ 622301 h 2424113"/>
                  <a:gd name="T114" fmla="*/ 1571262 w 3362326"/>
                  <a:gd name="T115" fmla="*/ 579778 h 2424113"/>
                  <a:gd name="T116" fmla="*/ 1478714 w 3362326"/>
                  <a:gd name="T117" fmla="*/ 436341 h 2424113"/>
                  <a:gd name="T118" fmla="*/ 1416379 w 3362326"/>
                  <a:gd name="T119" fmla="*/ 348438 h 2424113"/>
                  <a:gd name="T120" fmla="*/ 1429418 w 3362326"/>
                  <a:gd name="T121" fmla="*/ 264978 h 2424113"/>
                  <a:gd name="T122" fmla="*/ 1483484 w 3362326"/>
                  <a:gd name="T123" fmla="*/ 132965 h 2424113"/>
                  <a:gd name="T124" fmla="*/ 1621829 w 3362326"/>
                  <a:gd name="T125" fmla="*/ 11107 h 2424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362326" h="2424113">
                    <a:moveTo>
                      <a:pt x="860805" y="1460500"/>
                    </a:moveTo>
                    <a:lnTo>
                      <a:pt x="965275" y="1460500"/>
                    </a:lnTo>
                    <a:lnTo>
                      <a:pt x="961464" y="1465582"/>
                    </a:lnTo>
                    <a:lnTo>
                      <a:pt x="957654" y="1470664"/>
                    </a:lnTo>
                    <a:lnTo>
                      <a:pt x="953843" y="1476380"/>
                    </a:lnTo>
                    <a:lnTo>
                      <a:pt x="949715" y="1482415"/>
                    </a:lnTo>
                    <a:lnTo>
                      <a:pt x="483570" y="2244666"/>
                    </a:lnTo>
                    <a:lnTo>
                      <a:pt x="483570" y="2248795"/>
                    </a:lnTo>
                    <a:lnTo>
                      <a:pt x="483570" y="2251971"/>
                    </a:lnTo>
                    <a:lnTo>
                      <a:pt x="483888" y="2255147"/>
                    </a:lnTo>
                    <a:lnTo>
                      <a:pt x="484205" y="2257371"/>
                    </a:lnTo>
                    <a:lnTo>
                      <a:pt x="2880661" y="2259594"/>
                    </a:lnTo>
                    <a:lnTo>
                      <a:pt x="2880978" y="2256735"/>
                    </a:lnTo>
                    <a:lnTo>
                      <a:pt x="2881614" y="2253877"/>
                    </a:lnTo>
                    <a:lnTo>
                      <a:pt x="2881931" y="2250066"/>
                    </a:lnTo>
                    <a:lnTo>
                      <a:pt x="2881614" y="2245619"/>
                    </a:lnTo>
                    <a:lnTo>
                      <a:pt x="2422137" y="1485273"/>
                    </a:lnTo>
                    <a:lnTo>
                      <a:pt x="2411023" y="1471934"/>
                    </a:lnTo>
                    <a:lnTo>
                      <a:pt x="2401179" y="1460500"/>
                    </a:lnTo>
                    <a:lnTo>
                      <a:pt x="2509460" y="1460500"/>
                    </a:lnTo>
                    <a:lnTo>
                      <a:pt x="3024188" y="2273251"/>
                    </a:lnTo>
                    <a:lnTo>
                      <a:pt x="3024188" y="2423478"/>
                    </a:lnTo>
                    <a:lnTo>
                      <a:pt x="3021648" y="2424113"/>
                    </a:lnTo>
                    <a:lnTo>
                      <a:pt x="3018472" y="2424113"/>
                    </a:lnTo>
                    <a:lnTo>
                      <a:pt x="345441" y="2421890"/>
                    </a:lnTo>
                    <a:lnTo>
                      <a:pt x="341948" y="2421572"/>
                    </a:lnTo>
                    <a:lnTo>
                      <a:pt x="338138" y="2421255"/>
                    </a:lnTo>
                    <a:lnTo>
                      <a:pt x="338138" y="2277062"/>
                    </a:lnTo>
                    <a:lnTo>
                      <a:pt x="860805" y="1460500"/>
                    </a:lnTo>
                    <a:close/>
                    <a:moveTo>
                      <a:pt x="3185714" y="941387"/>
                    </a:moveTo>
                    <a:lnTo>
                      <a:pt x="3196514" y="947100"/>
                    </a:lnTo>
                    <a:lnTo>
                      <a:pt x="3207949" y="953766"/>
                    </a:lnTo>
                    <a:lnTo>
                      <a:pt x="3213667" y="957575"/>
                    </a:lnTo>
                    <a:lnTo>
                      <a:pt x="3219702" y="962019"/>
                    </a:lnTo>
                    <a:lnTo>
                      <a:pt x="3225420" y="966145"/>
                    </a:lnTo>
                    <a:lnTo>
                      <a:pt x="3231455" y="970906"/>
                    </a:lnTo>
                    <a:lnTo>
                      <a:pt x="3237490" y="975985"/>
                    </a:lnTo>
                    <a:lnTo>
                      <a:pt x="3243526" y="981699"/>
                    </a:lnTo>
                    <a:lnTo>
                      <a:pt x="3249243" y="987095"/>
                    </a:lnTo>
                    <a:lnTo>
                      <a:pt x="3255279" y="993443"/>
                    </a:lnTo>
                    <a:lnTo>
                      <a:pt x="3261314" y="999791"/>
                    </a:lnTo>
                    <a:lnTo>
                      <a:pt x="3267032" y="1006457"/>
                    </a:lnTo>
                    <a:lnTo>
                      <a:pt x="3273067" y="1014075"/>
                    </a:lnTo>
                    <a:lnTo>
                      <a:pt x="3278785" y="1021376"/>
                    </a:lnTo>
                    <a:lnTo>
                      <a:pt x="3284185" y="1029311"/>
                    </a:lnTo>
                    <a:lnTo>
                      <a:pt x="3289902" y="1037247"/>
                    </a:lnTo>
                    <a:lnTo>
                      <a:pt x="3295302" y="1045817"/>
                    </a:lnTo>
                    <a:lnTo>
                      <a:pt x="3300702" y="1054704"/>
                    </a:lnTo>
                    <a:lnTo>
                      <a:pt x="3305785" y="1064544"/>
                    </a:lnTo>
                    <a:lnTo>
                      <a:pt x="3310549" y="1074067"/>
                    </a:lnTo>
                    <a:lnTo>
                      <a:pt x="3315632" y="1084224"/>
                    </a:lnTo>
                    <a:lnTo>
                      <a:pt x="3320079" y="1094699"/>
                    </a:lnTo>
                    <a:lnTo>
                      <a:pt x="3324526" y="1105808"/>
                    </a:lnTo>
                    <a:lnTo>
                      <a:pt x="3328655" y="1116918"/>
                    </a:lnTo>
                    <a:lnTo>
                      <a:pt x="3332467" y="1128662"/>
                    </a:lnTo>
                    <a:lnTo>
                      <a:pt x="3335961" y="1140724"/>
                    </a:lnTo>
                    <a:lnTo>
                      <a:pt x="3339138" y="1153104"/>
                    </a:lnTo>
                    <a:lnTo>
                      <a:pt x="3342632" y="1166118"/>
                    </a:lnTo>
                    <a:lnTo>
                      <a:pt x="3345173" y="1179767"/>
                    </a:lnTo>
                    <a:lnTo>
                      <a:pt x="3347714" y="1193415"/>
                    </a:lnTo>
                    <a:lnTo>
                      <a:pt x="3350573" y="1282609"/>
                    </a:lnTo>
                    <a:lnTo>
                      <a:pt x="3353432" y="1374343"/>
                    </a:lnTo>
                    <a:lnTo>
                      <a:pt x="3355655" y="1472425"/>
                    </a:lnTo>
                    <a:lnTo>
                      <a:pt x="3357879" y="1578442"/>
                    </a:lnTo>
                    <a:lnTo>
                      <a:pt x="3359785" y="1696204"/>
                    </a:lnTo>
                    <a:lnTo>
                      <a:pt x="3361055" y="1828884"/>
                    </a:lnTo>
                    <a:lnTo>
                      <a:pt x="3362008" y="1978387"/>
                    </a:lnTo>
                    <a:lnTo>
                      <a:pt x="3362326" y="2147887"/>
                    </a:lnTo>
                    <a:lnTo>
                      <a:pt x="3042772" y="2147887"/>
                    </a:lnTo>
                    <a:lnTo>
                      <a:pt x="2678113" y="1585108"/>
                    </a:lnTo>
                    <a:lnTo>
                      <a:pt x="2686689" y="1540670"/>
                    </a:lnTo>
                    <a:lnTo>
                      <a:pt x="2694313" y="1501627"/>
                    </a:lnTo>
                    <a:lnTo>
                      <a:pt x="2701937" y="1466711"/>
                    </a:lnTo>
                    <a:lnTo>
                      <a:pt x="2708607" y="1436556"/>
                    </a:lnTo>
                    <a:lnTo>
                      <a:pt x="2715278" y="1409576"/>
                    </a:lnTo>
                    <a:lnTo>
                      <a:pt x="2720995" y="1385770"/>
                    </a:lnTo>
                    <a:lnTo>
                      <a:pt x="2727031" y="1364186"/>
                    </a:lnTo>
                    <a:lnTo>
                      <a:pt x="2732748" y="1344823"/>
                    </a:lnTo>
                    <a:lnTo>
                      <a:pt x="2743548" y="1309272"/>
                    </a:lnTo>
                    <a:lnTo>
                      <a:pt x="2754348" y="1274991"/>
                    </a:lnTo>
                    <a:lnTo>
                      <a:pt x="2759748" y="1256581"/>
                    </a:lnTo>
                    <a:lnTo>
                      <a:pt x="2765784" y="1237219"/>
                    </a:lnTo>
                    <a:lnTo>
                      <a:pt x="2771819" y="1215635"/>
                    </a:lnTo>
                    <a:lnTo>
                      <a:pt x="2778490" y="1191511"/>
                    </a:lnTo>
                    <a:lnTo>
                      <a:pt x="2779760" y="1187067"/>
                    </a:lnTo>
                    <a:lnTo>
                      <a:pt x="2784843" y="1174370"/>
                    </a:lnTo>
                    <a:lnTo>
                      <a:pt x="2792466" y="1155960"/>
                    </a:lnTo>
                    <a:lnTo>
                      <a:pt x="2797866" y="1144851"/>
                    </a:lnTo>
                    <a:lnTo>
                      <a:pt x="2803266" y="1132789"/>
                    </a:lnTo>
                    <a:lnTo>
                      <a:pt x="2809619" y="1119775"/>
                    </a:lnTo>
                    <a:lnTo>
                      <a:pt x="2816607" y="1106443"/>
                    </a:lnTo>
                    <a:lnTo>
                      <a:pt x="2824549" y="1092794"/>
                    </a:lnTo>
                    <a:lnTo>
                      <a:pt x="2833125" y="1078828"/>
                    </a:lnTo>
                    <a:lnTo>
                      <a:pt x="2842019" y="1065179"/>
                    </a:lnTo>
                    <a:lnTo>
                      <a:pt x="2851549" y="1051530"/>
                    </a:lnTo>
                    <a:lnTo>
                      <a:pt x="2862031" y="1038516"/>
                    </a:lnTo>
                    <a:lnTo>
                      <a:pt x="2867113" y="1032168"/>
                    </a:lnTo>
                    <a:lnTo>
                      <a:pt x="2872831" y="1025820"/>
                    </a:lnTo>
                    <a:lnTo>
                      <a:pt x="2873149" y="1025820"/>
                    </a:lnTo>
                    <a:lnTo>
                      <a:pt x="2873466" y="1025820"/>
                    </a:lnTo>
                    <a:lnTo>
                      <a:pt x="2873784" y="1028041"/>
                    </a:lnTo>
                    <a:lnTo>
                      <a:pt x="2873466" y="1032168"/>
                    </a:lnTo>
                    <a:lnTo>
                      <a:pt x="2873149" y="1037881"/>
                    </a:lnTo>
                    <a:lnTo>
                      <a:pt x="2870607" y="1054387"/>
                    </a:lnTo>
                    <a:lnTo>
                      <a:pt x="2866796" y="1076289"/>
                    </a:lnTo>
                    <a:lnTo>
                      <a:pt x="2856313" y="1132471"/>
                    </a:lnTo>
                    <a:lnTo>
                      <a:pt x="2843925" y="1197859"/>
                    </a:lnTo>
                    <a:lnTo>
                      <a:pt x="2819784" y="1318160"/>
                    </a:lnTo>
                    <a:lnTo>
                      <a:pt x="2815654" y="1340062"/>
                    </a:lnTo>
                    <a:lnTo>
                      <a:pt x="2812478" y="1355933"/>
                    </a:lnTo>
                    <a:lnTo>
                      <a:pt x="2811525" y="1365455"/>
                    </a:lnTo>
                    <a:lnTo>
                      <a:pt x="2811207" y="1366725"/>
                    </a:lnTo>
                    <a:lnTo>
                      <a:pt x="2811525" y="1367042"/>
                    </a:lnTo>
                    <a:lnTo>
                      <a:pt x="2811843" y="1366407"/>
                    </a:lnTo>
                    <a:lnTo>
                      <a:pt x="2828678" y="1332761"/>
                    </a:lnTo>
                    <a:lnTo>
                      <a:pt x="2846149" y="1298798"/>
                    </a:lnTo>
                    <a:lnTo>
                      <a:pt x="2864255" y="1265469"/>
                    </a:lnTo>
                    <a:lnTo>
                      <a:pt x="2882360" y="1232775"/>
                    </a:lnTo>
                    <a:lnTo>
                      <a:pt x="2901419" y="1200716"/>
                    </a:lnTo>
                    <a:lnTo>
                      <a:pt x="2920160" y="1169927"/>
                    </a:lnTo>
                    <a:lnTo>
                      <a:pt x="2938584" y="1140089"/>
                    </a:lnTo>
                    <a:lnTo>
                      <a:pt x="2957325" y="1112792"/>
                    </a:lnTo>
                    <a:lnTo>
                      <a:pt x="2974796" y="1086764"/>
                    </a:lnTo>
                    <a:lnTo>
                      <a:pt x="2991314" y="1062957"/>
                    </a:lnTo>
                    <a:lnTo>
                      <a:pt x="3007514" y="1041373"/>
                    </a:lnTo>
                    <a:lnTo>
                      <a:pt x="3022125" y="1022963"/>
                    </a:lnTo>
                    <a:lnTo>
                      <a:pt x="3035467" y="1006775"/>
                    </a:lnTo>
                    <a:lnTo>
                      <a:pt x="3041820" y="999791"/>
                    </a:lnTo>
                    <a:lnTo>
                      <a:pt x="3047537" y="993760"/>
                    </a:lnTo>
                    <a:lnTo>
                      <a:pt x="3052620" y="988682"/>
                    </a:lnTo>
                    <a:lnTo>
                      <a:pt x="3057384" y="984555"/>
                    </a:lnTo>
                    <a:lnTo>
                      <a:pt x="3062149" y="981381"/>
                    </a:lnTo>
                    <a:lnTo>
                      <a:pt x="3065643" y="978524"/>
                    </a:lnTo>
                    <a:lnTo>
                      <a:pt x="3079937" y="971224"/>
                    </a:lnTo>
                    <a:lnTo>
                      <a:pt x="3094549" y="964241"/>
                    </a:lnTo>
                    <a:lnTo>
                      <a:pt x="3109161" y="958210"/>
                    </a:lnTo>
                    <a:lnTo>
                      <a:pt x="3116784" y="955353"/>
                    </a:lnTo>
                    <a:lnTo>
                      <a:pt x="3124408" y="953131"/>
                    </a:lnTo>
                    <a:lnTo>
                      <a:pt x="3132031" y="950909"/>
                    </a:lnTo>
                    <a:lnTo>
                      <a:pt x="3139337" y="948687"/>
                    </a:lnTo>
                    <a:lnTo>
                      <a:pt x="3146961" y="946783"/>
                    </a:lnTo>
                    <a:lnTo>
                      <a:pt x="3154902" y="945196"/>
                    </a:lnTo>
                    <a:lnTo>
                      <a:pt x="3162208" y="943609"/>
                    </a:lnTo>
                    <a:lnTo>
                      <a:pt x="3170149" y="942974"/>
                    </a:lnTo>
                    <a:lnTo>
                      <a:pt x="3178090" y="942339"/>
                    </a:lnTo>
                    <a:lnTo>
                      <a:pt x="3185714" y="941387"/>
                    </a:lnTo>
                    <a:close/>
                    <a:moveTo>
                      <a:pt x="176612" y="941387"/>
                    </a:moveTo>
                    <a:lnTo>
                      <a:pt x="184236" y="942339"/>
                    </a:lnTo>
                    <a:lnTo>
                      <a:pt x="192177" y="942974"/>
                    </a:lnTo>
                    <a:lnTo>
                      <a:pt x="200118" y="943609"/>
                    </a:lnTo>
                    <a:lnTo>
                      <a:pt x="207742" y="945196"/>
                    </a:lnTo>
                    <a:lnTo>
                      <a:pt x="215047" y="946783"/>
                    </a:lnTo>
                    <a:lnTo>
                      <a:pt x="222989" y="948687"/>
                    </a:lnTo>
                    <a:lnTo>
                      <a:pt x="230295" y="950909"/>
                    </a:lnTo>
                    <a:lnTo>
                      <a:pt x="238236" y="953131"/>
                    </a:lnTo>
                    <a:lnTo>
                      <a:pt x="245542" y="955353"/>
                    </a:lnTo>
                    <a:lnTo>
                      <a:pt x="253165" y="958210"/>
                    </a:lnTo>
                    <a:lnTo>
                      <a:pt x="268095" y="964241"/>
                    </a:lnTo>
                    <a:lnTo>
                      <a:pt x="282389" y="971224"/>
                    </a:lnTo>
                    <a:lnTo>
                      <a:pt x="296683" y="978524"/>
                    </a:lnTo>
                    <a:lnTo>
                      <a:pt x="300812" y="981381"/>
                    </a:lnTo>
                    <a:lnTo>
                      <a:pt x="304624" y="984555"/>
                    </a:lnTo>
                    <a:lnTo>
                      <a:pt x="309706" y="988682"/>
                    </a:lnTo>
                    <a:lnTo>
                      <a:pt x="314789" y="993760"/>
                    </a:lnTo>
                    <a:lnTo>
                      <a:pt x="320824" y="999791"/>
                    </a:lnTo>
                    <a:lnTo>
                      <a:pt x="326859" y="1006775"/>
                    </a:lnTo>
                    <a:lnTo>
                      <a:pt x="340201" y="1022963"/>
                    </a:lnTo>
                    <a:lnTo>
                      <a:pt x="354812" y="1041373"/>
                    </a:lnTo>
                    <a:lnTo>
                      <a:pt x="371012" y="1062957"/>
                    </a:lnTo>
                    <a:lnTo>
                      <a:pt x="387530" y="1086764"/>
                    </a:lnTo>
                    <a:lnTo>
                      <a:pt x="405636" y="1112792"/>
                    </a:lnTo>
                    <a:lnTo>
                      <a:pt x="423742" y="1140089"/>
                    </a:lnTo>
                    <a:lnTo>
                      <a:pt x="442166" y="1169927"/>
                    </a:lnTo>
                    <a:lnTo>
                      <a:pt x="460907" y="1200716"/>
                    </a:lnTo>
                    <a:lnTo>
                      <a:pt x="479966" y="1232775"/>
                    </a:lnTo>
                    <a:lnTo>
                      <a:pt x="498389" y="1265469"/>
                    </a:lnTo>
                    <a:lnTo>
                      <a:pt x="516177" y="1298798"/>
                    </a:lnTo>
                    <a:lnTo>
                      <a:pt x="533966" y="1332761"/>
                    </a:lnTo>
                    <a:lnTo>
                      <a:pt x="550801" y="1366407"/>
                    </a:lnTo>
                    <a:lnTo>
                      <a:pt x="550801" y="1367042"/>
                    </a:lnTo>
                    <a:lnTo>
                      <a:pt x="551119" y="1366725"/>
                    </a:lnTo>
                    <a:lnTo>
                      <a:pt x="551119" y="1365455"/>
                    </a:lnTo>
                    <a:lnTo>
                      <a:pt x="549848" y="1355933"/>
                    </a:lnTo>
                    <a:lnTo>
                      <a:pt x="546672" y="1340062"/>
                    </a:lnTo>
                    <a:lnTo>
                      <a:pt x="542542" y="1318160"/>
                    </a:lnTo>
                    <a:lnTo>
                      <a:pt x="519036" y="1197859"/>
                    </a:lnTo>
                    <a:lnTo>
                      <a:pt x="506013" y="1132471"/>
                    </a:lnTo>
                    <a:lnTo>
                      <a:pt x="495530" y="1076289"/>
                    </a:lnTo>
                    <a:lnTo>
                      <a:pt x="491719" y="1054387"/>
                    </a:lnTo>
                    <a:lnTo>
                      <a:pt x="489495" y="1037881"/>
                    </a:lnTo>
                    <a:lnTo>
                      <a:pt x="488860" y="1032168"/>
                    </a:lnTo>
                    <a:lnTo>
                      <a:pt x="488542" y="1028041"/>
                    </a:lnTo>
                    <a:lnTo>
                      <a:pt x="488860" y="1025820"/>
                    </a:lnTo>
                    <a:lnTo>
                      <a:pt x="489177" y="1025820"/>
                    </a:lnTo>
                    <a:lnTo>
                      <a:pt x="489495" y="1025820"/>
                    </a:lnTo>
                    <a:lnTo>
                      <a:pt x="495213" y="1032168"/>
                    </a:lnTo>
                    <a:lnTo>
                      <a:pt x="500295" y="1038516"/>
                    </a:lnTo>
                    <a:lnTo>
                      <a:pt x="510777" y="1051530"/>
                    </a:lnTo>
                    <a:lnTo>
                      <a:pt x="520307" y="1065179"/>
                    </a:lnTo>
                    <a:lnTo>
                      <a:pt x="529201" y="1078828"/>
                    </a:lnTo>
                    <a:lnTo>
                      <a:pt x="537777" y="1092794"/>
                    </a:lnTo>
                    <a:lnTo>
                      <a:pt x="545719" y="1106443"/>
                    </a:lnTo>
                    <a:lnTo>
                      <a:pt x="552707" y="1119775"/>
                    </a:lnTo>
                    <a:lnTo>
                      <a:pt x="559060" y="1132789"/>
                    </a:lnTo>
                    <a:lnTo>
                      <a:pt x="565095" y="1144851"/>
                    </a:lnTo>
                    <a:lnTo>
                      <a:pt x="569860" y="1155960"/>
                    </a:lnTo>
                    <a:lnTo>
                      <a:pt x="577483" y="1174370"/>
                    </a:lnTo>
                    <a:lnTo>
                      <a:pt x="582566" y="1187067"/>
                    </a:lnTo>
                    <a:lnTo>
                      <a:pt x="584154" y="1191511"/>
                    </a:lnTo>
                    <a:lnTo>
                      <a:pt x="590507" y="1215635"/>
                    </a:lnTo>
                    <a:lnTo>
                      <a:pt x="596542" y="1237219"/>
                    </a:lnTo>
                    <a:lnTo>
                      <a:pt x="602578" y="1256581"/>
                    </a:lnTo>
                    <a:lnTo>
                      <a:pt x="607978" y="1274991"/>
                    </a:lnTo>
                    <a:lnTo>
                      <a:pt x="618778" y="1309272"/>
                    </a:lnTo>
                    <a:lnTo>
                      <a:pt x="629895" y="1344823"/>
                    </a:lnTo>
                    <a:lnTo>
                      <a:pt x="635613" y="1364186"/>
                    </a:lnTo>
                    <a:lnTo>
                      <a:pt x="641013" y="1385770"/>
                    </a:lnTo>
                    <a:lnTo>
                      <a:pt x="647366" y="1409576"/>
                    </a:lnTo>
                    <a:lnTo>
                      <a:pt x="653719" y="1436556"/>
                    </a:lnTo>
                    <a:lnTo>
                      <a:pt x="660389" y="1466711"/>
                    </a:lnTo>
                    <a:lnTo>
                      <a:pt x="668013" y="1501627"/>
                    </a:lnTo>
                    <a:lnTo>
                      <a:pt x="675636" y="1540670"/>
                    </a:lnTo>
                    <a:lnTo>
                      <a:pt x="684213" y="1585108"/>
                    </a:lnTo>
                    <a:lnTo>
                      <a:pt x="319871" y="2147887"/>
                    </a:lnTo>
                    <a:lnTo>
                      <a:pt x="0" y="2147887"/>
                    </a:lnTo>
                    <a:lnTo>
                      <a:pt x="318" y="1978387"/>
                    </a:lnTo>
                    <a:lnTo>
                      <a:pt x="953" y="1828884"/>
                    </a:lnTo>
                    <a:lnTo>
                      <a:pt x="2541" y="1696204"/>
                    </a:lnTo>
                    <a:lnTo>
                      <a:pt x="4447" y="1578442"/>
                    </a:lnTo>
                    <a:lnTo>
                      <a:pt x="6671" y="1472425"/>
                    </a:lnTo>
                    <a:lnTo>
                      <a:pt x="8894" y="1374343"/>
                    </a:lnTo>
                    <a:lnTo>
                      <a:pt x="11753" y="1282609"/>
                    </a:lnTo>
                    <a:lnTo>
                      <a:pt x="14612" y="1193415"/>
                    </a:lnTo>
                    <a:lnTo>
                      <a:pt x="17153" y="1179767"/>
                    </a:lnTo>
                    <a:lnTo>
                      <a:pt x="19694" y="1166118"/>
                    </a:lnTo>
                    <a:lnTo>
                      <a:pt x="23188" y="1153104"/>
                    </a:lnTo>
                    <a:lnTo>
                      <a:pt x="26365" y="1140724"/>
                    </a:lnTo>
                    <a:lnTo>
                      <a:pt x="29859" y="1128662"/>
                    </a:lnTo>
                    <a:lnTo>
                      <a:pt x="33671" y="1116918"/>
                    </a:lnTo>
                    <a:lnTo>
                      <a:pt x="37800" y="1105808"/>
                    </a:lnTo>
                    <a:lnTo>
                      <a:pt x="42247" y="1094699"/>
                    </a:lnTo>
                    <a:lnTo>
                      <a:pt x="46694" y="1084224"/>
                    </a:lnTo>
                    <a:lnTo>
                      <a:pt x="51777" y="1074067"/>
                    </a:lnTo>
                    <a:lnTo>
                      <a:pt x="56541" y="1064544"/>
                    </a:lnTo>
                    <a:lnTo>
                      <a:pt x="61624" y="1054704"/>
                    </a:lnTo>
                    <a:lnTo>
                      <a:pt x="67024" y="1045817"/>
                    </a:lnTo>
                    <a:lnTo>
                      <a:pt x="72424" y="1037247"/>
                    </a:lnTo>
                    <a:lnTo>
                      <a:pt x="78141" y="1029311"/>
                    </a:lnTo>
                    <a:lnTo>
                      <a:pt x="83541" y="1021376"/>
                    </a:lnTo>
                    <a:lnTo>
                      <a:pt x="89259" y="1014075"/>
                    </a:lnTo>
                    <a:lnTo>
                      <a:pt x="95294" y="1006457"/>
                    </a:lnTo>
                    <a:lnTo>
                      <a:pt x="101012" y="999791"/>
                    </a:lnTo>
                    <a:lnTo>
                      <a:pt x="107047" y="993443"/>
                    </a:lnTo>
                    <a:lnTo>
                      <a:pt x="113083" y="987095"/>
                    </a:lnTo>
                    <a:lnTo>
                      <a:pt x="118800" y="981699"/>
                    </a:lnTo>
                    <a:lnTo>
                      <a:pt x="124836" y="975985"/>
                    </a:lnTo>
                    <a:lnTo>
                      <a:pt x="130871" y="970906"/>
                    </a:lnTo>
                    <a:lnTo>
                      <a:pt x="136906" y="966145"/>
                    </a:lnTo>
                    <a:lnTo>
                      <a:pt x="142624" y="962019"/>
                    </a:lnTo>
                    <a:lnTo>
                      <a:pt x="148659" y="957575"/>
                    </a:lnTo>
                    <a:lnTo>
                      <a:pt x="154694" y="953766"/>
                    </a:lnTo>
                    <a:lnTo>
                      <a:pt x="165812" y="947100"/>
                    </a:lnTo>
                    <a:lnTo>
                      <a:pt x="176612" y="941387"/>
                    </a:lnTo>
                    <a:close/>
                    <a:moveTo>
                      <a:pt x="1531981" y="658812"/>
                    </a:moveTo>
                    <a:lnTo>
                      <a:pt x="1531981" y="659130"/>
                    </a:lnTo>
                    <a:lnTo>
                      <a:pt x="1532299" y="658812"/>
                    </a:lnTo>
                    <a:lnTo>
                      <a:pt x="1532934" y="669616"/>
                    </a:lnTo>
                    <a:lnTo>
                      <a:pt x="1534523" y="682009"/>
                    </a:lnTo>
                    <a:lnTo>
                      <a:pt x="1536430" y="695673"/>
                    </a:lnTo>
                    <a:lnTo>
                      <a:pt x="1538654" y="711244"/>
                    </a:lnTo>
                    <a:lnTo>
                      <a:pt x="1541514" y="728085"/>
                    </a:lnTo>
                    <a:lnTo>
                      <a:pt x="1545327" y="746198"/>
                    </a:lnTo>
                    <a:lnTo>
                      <a:pt x="1549458" y="765900"/>
                    </a:lnTo>
                    <a:lnTo>
                      <a:pt x="1554543" y="786873"/>
                    </a:lnTo>
                    <a:lnTo>
                      <a:pt x="1560263" y="808799"/>
                    </a:lnTo>
                    <a:lnTo>
                      <a:pt x="1566936" y="831678"/>
                    </a:lnTo>
                    <a:lnTo>
                      <a:pt x="1574562" y="855828"/>
                    </a:lnTo>
                    <a:lnTo>
                      <a:pt x="1583142" y="881250"/>
                    </a:lnTo>
                    <a:lnTo>
                      <a:pt x="1592993" y="907307"/>
                    </a:lnTo>
                    <a:lnTo>
                      <a:pt x="1604115" y="934000"/>
                    </a:lnTo>
                    <a:lnTo>
                      <a:pt x="1615872" y="961963"/>
                    </a:lnTo>
                    <a:lnTo>
                      <a:pt x="1629218" y="990245"/>
                    </a:lnTo>
                    <a:lnTo>
                      <a:pt x="1633667" y="953066"/>
                    </a:lnTo>
                    <a:lnTo>
                      <a:pt x="1638752" y="917476"/>
                    </a:lnTo>
                    <a:lnTo>
                      <a:pt x="1643518" y="884745"/>
                    </a:lnTo>
                    <a:lnTo>
                      <a:pt x="1648285" y="855193"/>
                    </a:lnTo>
                    <a:lnTo>
                      <a:pt x="1652733" y="830089"/>
                    </a:lnTo>
                    <a:lnTo>
                      <a:pt x="1656547" y="809752"/>
                    </a:lnTo>
                    <a:lnTo>
                      <a:pt x="1660678" y="788779"/>
                    </a:lnTo>
                    <a:lnTo>
                      <a:pt x="1633350" y="725225"/>
                    </a:lnTo>
                    <a:lnTo>
                      <a:pt x="1677202" y="683280"/>
                    </a:lnTo>
                    <a:lnTo>
                      <a:pt x="1708661" y="683280"/>
                    </a:lnTo>
                    <a:lnTo>
                      <a:pt x="1752831" y="725225"/>
                    </a:lnTo>
                    <a:lnTo>
                      <a:pt x="1725503" y="788779"/>
                    </a:lnTo>
                    <a:lnTo>
                      <a:pt x="1729634" y="809752"/>
                    </a:lnTo>
                    <a:lnTo>
                      <a:pt x="1737578" y="855193"/>
                    </a:lnTo>
                    <a:lnTo>
                      <a:pt x="1742344" y="884745"/>
                    </a:lnTo>
                    <a:lnTo>
                      <a:pt x="1747111" y="917476"/>
                    </a:lnTo>
                    <a:lnTo>
                      <a:pt x="1752513" y="953066"/>
                    </a:lnTo>
                    <a:lnTo>
                      <a:pt x="1756962" y="990245"/>
                    </a:lnTo>
                    <a:lnTo>
                      <a:pt x="1770308" y="961963"/>
                    </a:lnTo>
                    <a:lnTo>
                      <a:pt x="1782066" y="934000"/>
                    </a:lnTo>
                    <a:lnTo>
                      <a:pt x="1792870" y="907307"/>
                    </a:lnTo>
                    <a:lnTo>
                      <a:pt x="1802720" y="881250"/>
                    </a:lnTo>
                    <a:lnTo>
                      <a:pt x="1811618" y="855828"/>
                    </a:lnTo>
                    <a:lnTo>
                      <a:pt x="1818927" y="831678"/>
                    </a:lnTo>
                    <a:lnTo>
                      <a:pt x="1825600" y="808799"/>
                    </a:lnTo>
                    <a:lnTo>
                      <a:pt x="1831638" y="786873"/>
                    </a:lnTo>
                    <a:lnTo>
                      <a:pt x="1836404" y="765900"/>
                    </a:lnTo>
                    <a:lnTo>
                      <a:pt x="1840853" y="746198"/>
                    </a:lnTo>
                    <a:lnTo>
                      <a:pt x="1844348" y="728085"/>
                    </a:lnTo>
                    <a:lnTo>
                      <a:pt x="1847208" y="711244"/>
                    </a:lnTo>
                    <a:lnTo>
                      <a:pt x="1849750" y="695673"/>
                    </a:lnTo>
                    <a:lnTo>
                      <a:pt x="1851657" y="682009"/>
                    </a:lnTo>
                    <a:lnTo>
                      <a:pt x="1852928" y="669616"/>
                    </a:lnTo>
                    <a:lnTo>
                      <a:pt x="1853881" y="658812"/>
                    </a:lnTo>
                    <a:lnTo>
                      <a:pt x="1854199" y="659130"/>
                    </a:lnTo>
                    <a:lnTo>
                      <a:pt x="1854199" y="658812"/>
                    </a:lnTo>
                    <a:lnTo>
                      <a:pt x="1871359" y="662943"/>
                    </a:lnTo>
                    <a:lnTo>
                      <a:pt x="1889154" y="667392"/>
                    </a:lnTo>
                    <a:lnTo>
                      <a:pt x="1908220" y="673111"/>
                    </a:lnTo>
                    <a:lnTo>
                      <a:pt x="1927922" y="679467"/>
                    </a:lnTo>
                    <a:lnTo>
                      <a:pt x="1946988" y="684869"/>
                    </a:lnTo>
                    <a:lnTo>
                      <a:pt x="1964465" y="690271"/>
                    </a:lnTo>
                    <a:lnTo>
                      <a:pt x="1980354" y="695355"/>
                    </a:lnTo>
                    <a:lnTo>
                      <a:pt x="1994971" y="700122"/>
                    </a:lnTo>
                    <a:lnTo>
                      <a:pt x="2008000" y="704888"/>
                    </a:lnTo>
                    <a:lnTo>
                      <a:pt x="2019757" y="709337"/>
                    </a:lnTo>
                    <a:lnTo>
                      <a:pt x="2030243" y="713786"/>
                    </a:lnTo>
                    <a:lnTo>
                      <a:pt x="2039459" y="717917"/>
                    </a:lnTo>
                    <a:lnTo>
                      <a:pt x="2047721" y="722048"/>
                    </a:lnTo>
                    <a:lnTo>
                      <a:pt x="2054712" y="725861"/>
                    </a:lnTo>
                    <a:lnTo>
                      <a:pt x="2060749" y="729674"/>
                    </a:lnTo>
                    <a:lnTo>
                      <a:pt x="2065834" y="733170"/>
                    </a:lnTo>
                    <a:lnTo>
                      <a:pt x="2070282" y="736665"/>
                    </a:lnTo>
                    <a:lnTo>
                      <a:pt x="2073778" y="739843"/>
                    </a:lnTo>
                    <a:lnTo>
                      <a:pt x="2076638" y="743021"/>
                    </a:lnTo>
                    <a:lnTo>
                      <a:pt x="2078862" y="746198"/>
                    </a:lnTo>
                    <a:lnTo>
                      <a:pt x="2084264" y="751600"/>
                    </a:lnTo>
                    <a:lnTo>
                      <a:pt x="2089348" y="757002"/>
                    </a:lnTo>
                    <a:lnTo>
                      <a:pt x="2093797" y="763040"/>
                    </a:lnTo>
                    <a:lnTo>
                      <a:pt x="2097928" y="769395"/>
                    </a:lnTo>
                    <a:lnTo>
                      <a:pt x="2100788" y="774480"/>
                    </a:lnTo>
                    <a:lnTo>
                      <a:pt x="2109368" y="788779"/>
                    </a:lnTo>
                    <a:lnTo>
                      <a:pt x="2139238" y="838033"/>
                    </a:lnTo>
                    <a:lnTo>
                      <a:pt x="2158940" y="870446"/>
                    </a:lnTo>
                    <a:lnTo>
                      <a:pt x="2180866" y="905400"/>
                    </a:lnTo>
                    <a:lnTo>
                      <a:pt x="2203428" y="941626"/>
                    </a:lnTo>
                    <a:lnTo>
                      <a:pt x="2226942" y="977216"/>
                    </a:lnTo>
                    <a:lnTo>
                      <a:pt x="2242196" y="999778"/>
                    </a:lnTo>
                    <a:lnTo>
                      <a:pt x="2256495" y="1021068"/>
                    </a:lnTo>
                    <a:lnTo>
                      <a:pt x="2280963" y="997553"/>
                    </a:lnTo>
                    <a:lnTo>
                      <a:pt x="2305749" y="972450"/>
                    </a:lnTo>
                    <a:lnTo>
                      <a:pt x="2326086" y="951159"/>
                    </a:lnTo>
                    <a:lnTo>
                      <a:pt x="2345470" y="930186"/>
                    </a:lnTo>
                    <a:lnTo>
                      <a:pt x="2380107" y="892372"/>
                    </a:lnTo>
                    <a:lnTo>
                      <a:pt x="2405529" y="864090"/>
                    </a:lnTo>
                    <a:lnTo>
                      <a:pt x="2417286" y="850109"/>
                    </a:lnTo>
                    <a:lnTo>
                      <a:pt x="2417922" y="849791"/>
                    </a:lnTo>
                    <a:lnTo>
                      <a:pt x="2421735" y="845660"/>
                    </a:lnTo>
                    <a:lnTo>
                      <a:pt x="2425548" y="841847"/>
                    </a:lnTo>
                    <a:lnTo>
                      <a:pt x="2429679" y="838033"/>
                    </a:lnTo>
                    <a:lnTo>
                      <a:pt x="2433493" y="834856"/>
                    </a:lnTo>
                    <a:lnTo>
                      <a:pt x="2437941" y="831678"/>
                    </a:lnTo>
                    <a:lnTo>
                      <a:pt x="2442072" y="828818"/>
                    </a:lnTo>
                    <a:lnTo>
                      <a:pt x="2446521" y="826276"/>
                    </a:lnTo>
                    <a:lnTo>
                      <a:pt x="2451605" y="823734"/>
                    </a:lnTo>
                    <a:lnTo>
                      <a:pt x="2456054" y="821509"/>
                    </a:lnTo>
                    <a:lnTo>
                      <a:pt x="2460821" y="819603"/>
                    </a:lnTo>
                    <a:lnTo>
                      <a:pt x="2465587" y="818014"/>
                    </a:lnTo>
                    <a:lnTo>
                      <a:pt x="2470672" y="816425"/>
                    </a:lnTo>
                    <a:lnTo>
                      <a:pt x="2475756" y="815154"/>
                    </a:lnTo>
                    <a:lnTo>
                      <a:pt x="2480522" y="814201"/>
                    </a:lnTo>
                    <a:lnTo>
                      <a:pt x="2485607" y="813565"/>
                    </a:lnTo>
                    <a:lnTo>
                      <a:pt x="2491009" y="812930"/>
                    </a:lnTo>
                    <a:lnTo>
                      <a:pt x="2495775" y="812930"/>
                    </a:lnTo>
                    <a:lnTo>
                      <a:pt x="2500860" y="812930"/>
                    </a:lnTo>
                    <a:lnTo>
                      <a:pt x="2506262" y="812930"/>
                    </a:lnTo>
                    <a:lnTo>
                      <a:pt x="2511346" y="813565"/>
                    </a:lnTo>
                    <a:lnTo>
                      <a:pt x="2516113" y="814201"/>
                    </a:lnTo>
                    <a:lnTo>
                      <a:pt x="2521515" y="815154"/>
                    </a:lnTo>
                    <a:lnTo>
                      <a:pt x="2526281" y="816425"/>
                    </a:lnTo>
                    <a:lnTo>
                      <a:pt x="2531366" y="817696"/>
                    </a:lnTo>
                    <a:lnTo>
                      <a:pt x="2536132" y="819603"/>
                    </a:lnTo>
                    <a:lnTo>
                      <a:pt x="2541216" y="821509"/>
                    </a:lnTo>
                    <a:lnTo>
                      <a:pt x="2545983" y="823734"/>
                    </a:lnTo>
                    <a:lnTo>
                      <a:pt x="2550432" y="826276"/>
                    </a:lnTo>
                    <a:lnTo>
                      <a:pt x="2555198" y="828818"/>
                    </a:lnTo>
                    <a:lnTo>
                      <a:pt x="2559647" y="831678"/>
                    </a:lnTo>
                    <a:lnTo>
                      <a:pt x="2563778" y="835174"/>
                    </a:lnTo>
                    <a:lnTo>
                      <a:pt x="2568227" y="838351"/>
                    </a:lnTo>
                    <a:lnTo>
                      <a:pt x="2572358" y="842164"/>
                    </a:lnTo>
                    <a:lnTo>
                      <a:pt x="2576171" y="845978"/>
                    </a:lnTo>
                    <a:lnTo>
                      <a:pt x="2579666" y="850109"/>
                    </a:lnTo>
                    <a:lnTo>
                      <a:pt x="2583162" y="854240"/>
                    </a:lnTo>
                    <a:lnTo>
                      <a:pt x="2586022" y="858688"/>
                    </a:lnTo>
                    <a:lnTo>
                      <a:pt x="2589200" y="863137"/>
                    </a:lnTo>
                    <a:lnTo>
                      <a:pt x="2591742" y="867586"/>
                    </a:lnTo>
                    <a:lnTo>
                      <a:pt x="2593966" y="872035"/>
                    </a:lnTo>
                    <a:lnTo>
                      <a:pt x="2596190" y="876801"/>
                    </a:lnTo>
                    <a:lnTo>
                      <a:pt x="2598097" y="881250"/>
                    </a:lnTo>
                    <a:lnTo>
                      <a:pt x="2600004" y="886334"/>
                    </a:lnTo>
                    <a:lnTo>
                      <a:pt x="2601275" y="891419"/>
                    </a:lnTo>
                    <a:lnTo>
                      <a:pt x="2602546" y="896185"/>
                    </a:lnTo>
                    <a:lnTo>
                      <a:pt x="2603499" y="901269"/>
                    </a:lnTo>
                    <a:lnTo>
                      <a:pt x="2604452" y="906036"/>
                    </a:lnTo>
                    <a:lnTo>
                      <a:pt x="2604770" y="911438"/>
                    </a:lnTo>
                    <a:lnTo>
                      <a:pt x="2605088" y="916522"/>
                    </a:lnTo>
                    <a:lnTo>
                      <a:pt x="2605088" y="921289"/>
                    </a:lnTo>
                    <a:lnTo>
                      <a:pt x="2604770" y="926691"/>
                    </a:lnTo>
                    <a:lnTo>
                      <a:pt x="2604452" y="931775"/>
                    </a:lnTo>
                    <a:lnTo>
                      <a:pt x="2603499" y="936542"/>
                    </a:lnTo>
                    <a:lnTo>
                      <a:pt x="2602546" y="941944"/>
                    </a:lnTo>
                    <a:lnTo>
                      <a:pt x="2601275" y="947028"/>
                    </a:lnTo>
                    <a:lnTo>
                      <a:pt x="2600004" y="951795"/>
                    </a:lnTo>
                    <a:lnTo>
                      <a:pt x="2598415" y="956879"/>
                    </a:lnTo>
                    <a:lnTo>
                      <a:pt x="2596190" y="961646"/>
                    </a:lnTo>
                    <a:lnTo>
                      <a:pt x="2593966" y="966412"/>
                    </a:lnTo>
                    <a:lnTo>
                      <a:pt x="2591742" y="970861"/>
                    </a:lnTo>
                    <a:lnTo>
                      <a:pt x="2588564" y="975627"/>
                    </a:lnTo>
                    <a:lnTo>
                      <a:pt x="2585704" y="980076"/>
                    </a:lnTo>
                    <a:lnTo>
                      <a:pt x="2582844" y="984207"/>
                    </a:lnTo>
                    <a:lnTo>
                      <a:pt x="2579349" y="988656"/>
                    </a:lnTo>
                    <a:lnTo>
                      <a:pt x="2566638" y="1003273"/>
                    </a:lnTo>
                    <a:lnTo>
                      <a:pt x="2534543" y="1039181"/>
                    </a:lnTo>
                    <a:lnTo>
                      <a:pt x="2512935" y="1063014"/>
                    </a:lnTo>
                    <a:lnTo>
                      <a:pt x="2488784" y="1089071"/>
                    </a:lnTo>
                    <a:lnTo>
                      <a:pt x="2463045" y="1116399"/>
                    </a:lnTo>
                    <a:lnTo>
                      <a:pt x="2436352" y="1143409"/>
                    </a:lnTo>
                    <a:lnTo>
                      <a:pt x="2417922" y="1161204"/>
                    </a:lnTo>
                    <a:lnTo>
                      <a:pt x="2400127" y="1178682"/>
                    </a:lnTo>
                    <a:lnTo>
                      <a:pt x="2382332" y="1195206"/>
                    </a:lnTo>
                    <a:lnTo>
                      <a:pt x="2364537" y="1210776"/>
                    </a:lnTo>
                    <a:lnTo>
                      <a:pt x="2354050" y="1219038"/>
                    </a:lnTo>
                    <a:lnTo>
                      <a:pt x="2343882" y="1226983"/>
                    </a:lnTo>
                    <a:lnTo>
                      <a:pt x="2333395" y="1234927"/>
                    </a:lnTo>
                    <a:lnTo>
                      <a:pt x="2322591" y="1241918"/>
                    </a:lnTo>
                    <a:lnTo>
                      <a:pt x="2316236" y="1246049"/>
                    </a:lnTo>
                    <a:lnTo>
                      <a:pt x="2309562" y="1249862"/>
                    </a:lnTo>
                    <a:lnTo>
                      <a:pt x="2301936" y="1253357"/>
                    </a:lnTo>
                    <a:lnTo>
                      <a:pt x="2294310" y="1257171"/>
                    </a:lnTo>
                    <a:lnTo>
                      <a:pt x="2284141" y="1260984"/>
                    </a:lnTo>
                    <a:lnTo>
                      <a:pt x="2279057" y="1262891"/>
                    </a:lnTo>
                    <a:lnTo>
                      <a:pt x="2272701" y="1264797"/>
                    </a:lnTo>
                    <a:lnTo>
                      <a:pt x="2266346" y="1266068"/>
                    </a:lnTo>
                    <a:lnTo>
                      <a:pt x="2258720" y="1267339"/>
                    </a:lnTo>
                    <a:lnTo>
                      <a:pt x="2250775" y="1267975"/>
                    </a:lnTo>
                    <a:lnTo>
                      <a:pt x="2241242" y="1268610"/>
                    </a:lnTo>
                    <a:lnTo>
                      <a:pt x="2233934" y="1268293"/>
                    </a:lnTo>
                    <a:lnTo>
                      <a:pt x="2226307" y="1267657"/>
                    </a:lnTo>
                    <a:lnTo>
                      <a:pt x="2217727" y="1266068"/>
                    </a:lnTo>
                    <a:lnTo>
                      <a:pt x="2209148" y="1263844"/>
                    </a:lnTo>
                    <a:lnTo>
                      <a:pt x="2198979" y="1260666"/>
                    </a:lnTo>
                    <a:lnTo>
                      <a:pt x="2190717" y="1257171"/>
                    </a:lnTo>
                    <a:lnTo>
                      <a:pt x="2184044" y="1253357"/>
                    </a:lnTo>
                    <a:lnTo>
                      <a:pt x="2178324" y="1250180"/>
                    </a:lnTo>
                    <a:lnTo>
                      <a:pt x="2172922" y="1246684"/>
                    </a:lnTo>
                    <a:lnTo>
                      <a:pt x="2168473" y="1243824"/>
                    </a:lnTo>
                    <a:lnTo>
                      <a:pt x="2160846" y="1237787"/>
                    </a:lnTo>
                    <a:lnTo>
                      <a:pt x="2154491" y="1232067"/>
                    </a:lnTo>
                    <a:lnTo>
                      <a:pt x="2148454" y="1226347"/>
                    </a:lnTo>
                    <a:lnTo>
                      <a:pt x="2137967" y="1215225"/>
                    </a:lnTo>
                    <a:lnTo>
                      <a:pt x="2128116" y="1204103"/>
                    </a:lnTo>
                    <a:lnTo>
                      <a:pt x="2118265" y="1192028"/>
                    </a:lnTo>
                    <a:lnTo>
                      <a:pt x="2109050" y="1179953"/>
                    </a:lnTo>
                    <a:lnTo>
                      <a:pt x="2098882" y="1166924"/>
                    </a:lnTo>
                    <a:lnTo>
                      <a:pt x="2078862" y="1138961"/>
                    </a:lnTo>
                    <a:lnTo>
                      <a:pt x="2058525" y="1108773"/>
                    </a:lnTo>
                    <a:lnTo>
                      <a:pt x="2037552" y="1077313"/>
                    </a:lnTo>
                    <a:lnTo>
                      <a:pt x="2017215" y="1045219"/>
                    </a:lnTo>
                    <a:lnTo>
                      <a:pt x="2012766" y="1038546"/>
                    </a:lnTo>
                    <a:lnTo>
                      <a:pt x="2012766" y="1409700"/>
                    </a:lnTo>
                    <a:lnTo>
                      <a:pt x="1373096" y="1409700"/>
                    </a:lnTo>
                    <a:lnTo>
                      <a:pt x="1373096" y="1002002"/>
                    </a:lnTo>
                    <a:lnTo>
                      <a:pt x="1372779" y="1002002"/>
                    </a:lnTo>
                    <a:lnTo>
                      <a:pt x="1371190" y="1003591"/>
                    </a:lnTo>
                    <a:lnTo>
                      <a:pt x="1369283" y="1005815"/>
                    </a:lnTo>
                    <a:lnTo>
                      <a:pt x="1367694" y="1009311"/>
                    </a:lnTo>
                    <a:lnTo>
                      <a:pt x="1365470" y="1013124"/>
                    </a:lnTo>
                    <a:lnTo>
                      <a:pt x="1363246" y="1018526"/>
                    </a:lnTo>
                    <a:lnTo>
                      <a:pt x="1361339" y="1024882"/>
                    </a:lnTo>
                    <a:lnTo>
                      <a:pt x="1356572" y="1039181"/>
                    </a:lnTo>
                    <a:lnTo>
                      <a:pt x="1351806" y="1056658"/>
                    </a:lnTo>
                    <a:lnTo>
                      <a:pt x="1347039" y="1077313"/>
                    </a:lnTo>
                    <a:lnTo>
                      <a:pt x="1342273" y="1099557"/>
                    </a:lnTo>
                    <a:lnTo>
                      <a:pt x="1337506" y="1124025"/>
                    </a:lnTo>
                    <a:lnTo>
                      <a:pt x="1332740" y="1149765"/>
                    </a:lnTo>
                    <a:lnTo>
                      <a:pt x="1328291" y="1176775"/>
                    </a:lnTo>
                    <a:lnTo>
                      <a:pt x="1324160" y="1204421"/>
                    </a:lnTo>
                    <a:lnTo>
                      <a:pt x="1320029" y="1232702"/>
                    </a:lnTo>
                    <a:lnTo>
                      <a:pt x="1316534" y="1260984"/>
                    </a:lnTo>
                    <a:lnTo>
                      <a:pt x="1313674" y="1288948"/>
                    </a:lnTo>
                    <a:lnTo>
                      <a:pt x="1311449" y="1316276"/>
                    </a:lnTo>
                    <a:lnTo>
                      <a:pt x="1309543" y="1342333"/>
                    </a:lnTo>
                    <a:lnTo>
                      <a:pt x="1308589" y="1375699"/>
                    </a:lnTo>
                    <a:lnTo>
                      <a:pt x="1307636" y="1409700"/>
                    </a:lnTo>
                    <a:lnTo>
                      <a:pt x="1106488" y="1409700"/>
                    </a:lnTo>
                    <a:lnTo>
                      <a:pt x="1106488" y="1388409"/>
                    </a:lnTo>
                    <a:lnTo>
                      <a:pt x="1106488" y="1368072"/>
                    </a:lnTo>
                    <a:lnTo>
                      <a:pt x="1107441" y="1348688"/>
                    </a:lnTo>
                    <a:lnTo>
                      <a:pt x="1108077" y="1330893"/>
                    </a:lnTo>
                    <a:lnTo>
                      <a:pt x="1111255" y="1293396"/>
                    </a:lnTo>
                    <a:lnTo>
                      <a:pt x="1114750" y="1257171"/>
                    </a:lnTo>
                    <a:lnTo>
                      <a:pt x="1118563" y="1222534"/>
                    </a:lnTo>
                    <a:lnTo>
                      <a:pt x="1122694" y="1189486"/>
                    </a:lnTo>
                    <a:lnTo>
                      <a:pt x="1127143" y="1158345"/>
                    </a:lnTo>
                    <a:lnTo>
                      <a:pt x="1131592" y="1128156"/>
                    </a:lnTo>
                    <a:lnTo>
                      <a:pt x="1136358" y="1099875"/>
                    </a:lnTo>
                    <a:lnTo>
                      <a:pt x="1141125" y="1072865"/>
                    </a:lnTo>
                    <a:lnTo>
                      <a:pt x="1146209" y="1047125"/>
                    </a:lnTo>
                    <a:lnTo>
                      <a:pt x="1151929" y="1022975"/>
                    </a:lnTo>
                    <a:lnTo>
                      <a:pt x="1157013" y="999778"/>
                    </a:lnTo>
                    <a:lnTo>
                      <a:pt x="1162733" y="978170"/>
                    </a:lnTo>
                    <a:lnTo>
                      <a:pt x="1168135" y="957832"/>
                    </a:lnTo>
                    <a:lnTo>
                      <a:pt x="1174173" y="938448"/>
                    </a:lnTo>
                    <a:lnTo>
                      <a:pt x="1179893" y="920653"/>
                    </a:lnTo>
                    <a:lnTo>
                      <a:pt x="1185295" y="903812"/>
                    </a:lnTo>
                    <a:lnTo>
                      <a:pt x="1191332" y="887923"/>
                    </a:lnTo>
                    <a:lnTo>
                      <a:pt x="1197052" y="873306"/>
                    </a:lnTo>
                    <a:lnTo>
                      <a:pt x="1202454" y="859959"/>
                    </a:lnTo>
                    <a:lnTo>
                      <a:pt x="1208174" y="847567"/>
                    </a:lnTo>
                    <a:lnTo>
                      <a:pt x="1213258" y="835809"/>
                    </a:lnTo>
                    <a:lnTo>
                      <a:pt x="1218343" y="825005"/>
                    </a:lnTo>
                    <a:lnTo>
                      <a:pt x="1223745" y="815472"/>
                    </a:lnTo>
                    <a:lnTo>
                      <a:pt x="1228511" y="806892"/>
                    </a:lnTo>
                    <a:lnTo>
                      <a:pt x="1233278" y="798948"/>
                    </a:lnTo>
                    <a:lnTo>
                      <a:pt x="1237727" y="791957"/>
                    </a:lnTo>
                    <a:lnTo>
                      <a:pt x="1245989" y="780199"/>
                    </a:lnTo>
                    <a:lnTo>
                      <a:pt x="1252980" y="771302"/>
                    </a:lnTo>
                    <a:lnTo>
                      <a:pt x="1258700" y="764947"/>
                    </a:lnTo>
                    <a:lnTo>
                      <a:pt x="1269186" y="759545"/>
                    </a:lnTo>
                    <a:lnTo>
                      <a:pt x="1280308" y="754142"/>
                    </a:lnTo>
                    <a:lnTo>
                      <a:pt x="1292383" y="748105"/>
                    </a:lnTo>
                    <a:lnTo>
                      <a:pt x="1304776" y="742703"/>
                    </a:lnTo>
                    <a:lnTo>
                      <a:pt x="1331469" y="731263"/>
                    </a:lnTo>
                    <a:lnTo>
                      <a:pt x="1359750" y="720141"/>
                    </a:lnTo>
                    <a:lnTo>
                      <a:pt x="1388349" y="709973"/>
                    </a:lnTo>
                    <a:lnTo>
                      <a:pt x="1416949" y="699486"/>
                    </a:lnTo>
                    <a:lnTo>
                      <a:pt x="1444595" y="690271"/>
                    </a:lnTo>
                    <a:lnTo>
                      <a:pt x="1470652" y="681691"/>
                    </a:lnTo>
                    <a:lnTo>
                      <a:pt x="1477325" y="677878"/>
                    </a:lnTo>
                    <a:lnTo>
                      <a:pt x="1484316" y="674065"/>
                    </a:lnTo>
                    <a:lnTo>
                      <a:pt x="1491624" y="671205"/>
                    </a:lnTo>
                    <a:lnTo>
                      <a:pt x="1499569" y="668027"/>
                    </a:lnTo>
                    <a:lnTo>
                      <a:pt x="1507513" y="665167"/>
                    </a:lnTo>
                    <a:lnTo>
                      <a:pt x="1515139" y="662943"/>
                    </a:lnTo>
                    <a:lnTo>
                      <a:pt x="1523401" y="660718"/>
                    </a:lnTo>
                    <a:lnTo>
                      <a:pt x="1531981" y="658812"/>
                    </a:lnTo>
                    <a:close/>
                    <a:moveTo>
                      <a:pt x="3016555" y="246062"/>
                    </a:moveTo>
                    <a:lnTo>
                      <a:pt x="3026093" y="246062"/>
                    </a:lnTo>
                    <a:lnTo>
                      <a:pt x="3039447" y="247014"/>
                    </a:lnTo>
                    <a:lnTo>
                      <a:pt x="3052165" y="248600"/>
                    </a:lnTo>
                    <a:lnTo>
                      <a:pt x="3064883" y="250822"/>
                    </a:lnTo>
                    <a:lnTo>
                      <a:pt x="3076965" y="253360"/>
                    </a:lnTo>
                    <a:lnTo>
                      <a:pt x="3089047" y="256851"/>
                    </a:lnTo>
                    <a:lnTo>
                      <a:pt x="3100493" y="260976"/>
                    </a:lnTo>
                    <a:lnTo>
                      <a:pt x="3111303" y="265736"/>
                    </a:lnTo>
                    <a:lnTo>
                      <a:pt x="3122113" y="270496"/>
                    </a:lnTo>
                    <a:lnTo>
                      <a:pt x="3132605" y="276526"/>
                    </a:lnTo>
                    <a:lnTo>
                      <a:pt x="3142462" y="282872"/>
                    </a:lnTo>
                    <a:lnTo>
                      <a:pt x="3152318" y="289536"/>
                    </a:lnTo>
                    <a:lnTo>
                      <a:pt x="3161539" y="296518"/>
                    </a:lnTo>
                    <a:lnTo>
                      <a:pt x="3170123" y="304451"/>
                    </a:lnTo>
                    <a:lnTo>
                      <a:pt x="3178708" y="312384"/>
                    </a:lnTo>
                    <a:lnTo>
                      <a:pt x="3186339" y="320952"/>
                    </a:lnTo>
                    <a:lnTo>
                      <a:pt x="3194287" y="330472"/>
                    </a:lnTo>
                    <a:lnTo>
                      <a:pt x="3201282" y="339675"/>
                    </a:lnTo>
                    <a:lnTo>
                      <a:pt x="3207959" y="349512"/>
                    </a:lnTo>
                    <a:lnTo>
                      <a:pt x="3214318" y="359984"/>
                    </a:lnTo>
                    <a:lnTo>
                      <a:pt x="3220041" y="370456"/>
                    </a:lnTo>
                    <a:lnTo>
                      <a:pt x="3225128" y="381563"/>
                    </a:lnTo>
                    <a:lnTo>
                      <a:pt x="3229898" y="392669"/>
                    </a:lnTo>
                    <a:lnTo>
                      <a:pt x="3234349" y="404093"/>
                    </a:lnTo>
                    <a:lnTo>
                      <a:pt x="3238482" y="416152"/>
                    </a:lnTo>
                    <a:lnTo>
                      <a:pt x="3241980" y="428528"/>
                    </a:lnTo>
                    <a:lnTo>
                      <a:pt x="3244523" y="440586"/>
                    </a:lnTo>
                    <a:lnTo>
                      <a:pt x="3247067" y="453280"/>
                    </a:lnTo>
                    <a:lnTo>
                      <a:pt x="3248974" y="466290"/>
                    </a:lnTo>
                    <a:lnTo>
                      <a:pt x="3249928" y="479301"/>
                    </a:lnTo>
                    <a:lnTo>
                      <a:pt x="3251200" y="492629"/>
                    </a:lnTo>
                    <a:lnTo>
                      <a:pt x="3251200" y="505957"/>
                    </a:lnTo>
                    <a:lnTo>
                      <a:pt x="3251200" y="519602"/>
                    </a:lnTo>
                    <a:lnTo>
                      <a:pt x="3249292" y="530709"/>
                    </a:lnTo>
                    <a:lnTo>
                      <a:pt x="3247385" y="541498"/>
                    </a:lnTo>
                    <a:lnTo>
                      <a:pt x="3245159" y="551970"/>
                    </a:lnTo>
                    <a:lnTo>
                      <a:pt x="3242933" y="562442"/>
                    </a:lnTo>
                    <a:lnTo>
                      <a:pt x="3240390" y="572914"/>
                    </a:lnTo>
                    <a:lnTo>
                      <a:pt x="3237846" y="582751"/>
                    </a:lnTo>
                    <a:lnTo>
                      <a:pt x="3231805" y="602426"/>
                    </a:lnTo>
                    <a:lnTo>
                      <a:pt x="3225446" y="621148"/>
                    </a:lnTo>
                    <a:lnTo>
                      <a:pt x="3218133" y="639236"/>
                    </a:lnTo>
                    <a:lnTo>
                      <a:pt x="3210503" y="656690"/>
                    </a:lnTo>
                    <a:lnTo>
                      <a:pt x="3201918" y="673508"/>
                    </a:lnTo>
                    <a:lnTo>
                      <a:pt x="3193016" y="689057"/>
                    </a:lnTo>
                    <a:lnTo>
                      <a:pt x="3183795" y="704289"/>
                    </a:lnTo>
                    <a:lnTo>
                      <a:pt x="3174257" y="718252"/>
                    </a:lnTo>
                    <a:lnTo>
                      <a:pt x="3164082" y="732215"/>
                    </a:lnTo>
                    <a:lnTo>
                      <a:pt x="3153590" y="745225"/>
                    </a:lnTo>
                    <a:lnTo>
                      <a:pt x="3142780" y="756966"/>
                    </a:lnTo>
                    <a:lnTo>
                      <a:pt x="3131652" y="768390"/>
                    </a:lnTo>
                    <a:lnTo>
                      <a:pt x="3120523" y="778862"/>
                    </a:lnTo>
                    <a:lnTo>
                      <a:pt x="3109077" y="788700"/>
                    </a:lnTo>
                    <a:lnTo>
                      <a:pt x="3097631" y="797902"/>
                    </a:lnTo>
                    <a:lnTo>
                      <a:pt x="3085867" y="806153"/>
                    </a:lnTo>
                    <a:lnTo>
                      <a:pt x="3074103" y="813452"/>
                    </a:lnTo>
                    <a:lnTo>
                      <a:pt x="3062339" y="820116"/>
                    </a:lnTo>
                    <a:lnTo>
                      <a:pt x="3050575" y="826145"/>
                    </a:lnTo>
                    <a:lnTo>
                      <a:pt x="3038811" y="831222"/>
                    </a:lnTo>
                    <a:lnTo>
                      <a:pt x="3027365" y="835665"/>
                    </a:lnTo>
                    <a:lnTo>
                      <a:pt x="3015919" y="839473"/>
                    </a:lnTo>
                    <a:lnTo>
                      <a:pt x="3004472" y="842011"/>
                    </a:lnTo>
                    <a:lnTo>
                      <a:pt x="2993662" y="844233"/>
                    </a:lnTo>
                    <a:lnTo>
                      <a:pt x="2982852" y="845502"/>
                    </a:lnTo>
                    <a:lnTo>
                      <a:pt x="2972678" y="846137"/>
                    </a:lnTo>
                    <a:lnTo>
                      <a:pt x="2962503" y="845819"/>
                    </a:lnTo>
                    <a:lnTo>
                      <a:pt x="2952647" y="844550"/>
                    </a:lnTo>
                    <a:lnTo>
                      <a:pt x="2943427" y="842646"/>
                    </a:lnTo>
                    <a:lnTo>
                      <a:pt x="2937703" y="841059"/>
                    </a:lnTo>
                    <a:lnTo>
                      <a:pt x="2931662" y="839155"/>
                    </a:lnTo>
                    <a:lnTo>
                      <a:pt x="2925939" y="837251"/>
                    </a:lnTo>
                    <a:lnTo>
                      <a:pt x="2920534" y="835030"/>
                    </a:lnTo>
                    <a:lnTo>
                      <a:pt x="2914811" y="832492"/>
                    </a:lnTo>
                    <a:lnTo>
                      <a:pt x="2909724" y="829953"/>
                    </a:lnTo>
                    <a:lnTo>
                      <a:pt x="2904319" y="826780"/>
                    </a:lnTo>
                    <a:lnTo>
                      <a:pt x="2899550" y="823924"/>
                    </a:lnTo>
                    <a:lnTo>
                      <a:pt x="2894780" y="820433"/>
                    </a:lnTo>
                    <a:lnTo>
                      <a:pt x="2890329" y="817260"/>
                    </a:lnTo>
                    <a:lnTo>
                      <a:pt x="2885878" y="813452"/>
                    </a:lnTo>
                    <a:lnTo>
                      <a:pt x="2881427" y="809644"/>
                    </a:lnTo>
                    <a:lnTo>
                      <a:pt x="2873160" y="801710"/>
                    </a:lnTo>
                    <a:lnTo>
                      <a:pt x="2865529" y="793142"/>
                    </a:lnTo>
                    <a:lnTo>
                      <a:pt x="2857899" y="783622"/>
                    </a:lnTo>
                    <a:lnTo>
                      <a:pt x="2851222" y="773785"/>
                    </a:lnTo>
                    <a:lnTo>
                      <a:pt x="2845181" y="763630"/>
                    </a:lnTo>
                    <a:lnTo>
                      <a:pt x="2839458" y="752524"/>
                    </a:lnTo>
                    <a:lnTo>
                      <a:pt x="2834052" y="741417"/>
                    </a:lnTo>
                    <a:lnTo>
                      <a:pt x="2829283" y="729676"/>
                    </a:lnTo>
                    <a:lnTo>
                      <a:pt x="2825150" y="717300"/>
                    </a:lnTo>
                    <a:lnTo>
                      <a:pt x="2821017" y="704607"/>
                    </a:lnTo>
                    <a:lnTo>
                      <a:pt x="2817519" y="691913"/>
                    </a:lnTo>
                    <a:lnTo>
                      <a:pt x="2814340" y="678585"/>
                    </a:lnTo>
                    <a:lnTo>
                      <a:pt x="2811478" y="665257"/>
                    </a:lnTo>
                    <a:lnTo>
                      <a:pt x="2809253" y="651612"/>
                    </a:lnTo>
                    <a:lnTo>
                      <a:pt x="2807027" y="637967"/>
                    </a:lnTo>
                    <a:lnTo>
                      <a:pt x="2805119" y="623687"/>
                    </a:lnTo>
                    <a:lnTo>
                      <a:pt x="2803529" y="609724"/>
                    </a:lnTo>
                    <a:lnTo>
                      <a:pt x="2802576" y="595444"/>
                    </a:lnTo>
                    <a:lnTo>
                      <a:pt x="2801304" y="580847"/>
                    </a:lnTo>
                    <a:lnTo>
                      <a:pt x="2800986" y="566885"/>
                    </a:lnTo>
                    <a:lnTo>
                      <a:pt x="2800350" y="538325"/>
                    </a:lnTo>
                    <a:lnTo>
                      <a:pt x="2800350" y="509765"/>
                    </a:lnTo>
                    <a:lnTo>
                      <a:pt x="2800986" y="482157"/>
                    </a:lnTo>
                    <a:lnTo>
                      <a:pt x="2801622" y="468512"/>
                    </a:lnTo>
                    <a:lnTo>
                      <a:pt x="2803212" y="455501"/>
                    </a:lnTo>
                    <a:lnTo>
                      <a:pt x="2805437" y="442490"/>
                    </a:lnTo>
                    <a:lnTo>
                      <a:pt x="2807981" y="429797"/>
                    </a:lnTo>
                    <a:lnTo>
                      <a:pt x="2811478" y="417738"/>
                    </a:lnTo>
                    <a:lnTo>
                      <a:pt x="2815294" y="405680"/>
                    </a:lnTo>
                    <a:lnTo>
                      <a:pt x="2819109" y="394256"/>
                    </a:lnTo>
                    <a:lnTo>
                      <a:pt x="2824196" y="383149"/>
                    </a:lnTo>
                    <a:lnTo>
                      <a:pt x="2829283" y="372360"/>
                    </a:lnTo>
                    <a:lnTo>
                      <a:pt x="2835006" y="361888"/>
                    </a:lnTo>
                    <a:lnTo>
                      <a:pt x="2840729" y="351733"/>
                    </a:lnTo>
                    <a:lnTo>
                      <a:pt x="2847406" y="342213"/>
                    </a:lnTo>
                    <a:lnTo>
                      <a:pt x="2854083" y="333011"/>
                    </a:lnTo>
                    <a:lnTo>
                      <a:pt x="2861714" y="324125"/>
                    </a:lnTo>
                    <a:lnTo>
                      <a:pt x="2869027" y="315875"/>
                    </a:lnTo>
                    <a:lnTo>
                      <a:pt x="2876975" y="307624"/>
                    </a:lnTo>
                    <a:lnTo>
                      <a:pt x="2885242" y="300326"/>
                    </a:lnTo>
                    <a:lnTo>
                      <a:pt x="2893191" y="293344"/>
                    </a:lnTo>
                    <a:lnTo>
                      <a:pt x="2901775" y="286363"/>
                    </a:lnTo>
                    <a:lnTo>
                      <a:pt x="2910678" y="280651"/>
                    </a:lnTo>
                    <a:lnTo>
                      <a:pt x="2920216" y="274622"/>
                    </a:lnTo>
                    <a:lnTo>
                      <a:pt x="2929119" y="269544"/>
                    </a:lnTo>
                    <a:lnTo>
                      <a:pt x="2938657" y="265102"/>
                    </a:lnTo>
                    <a:lnTo>
                      <a:pt x="2947878" y="260976"/>
                    </a:lnTo>
                    <a:lnTo>
                      <a:pt x="2957734" y="257168"/>
                    </a:lnTo>
                    <a:lnTo>
                      <a:pt x="2967273" y="253995"/>
                    </a:lnTo>
                    <a:lnTo>
                      <a:pt x="2977129" y="251139"/>
                    </a:lnTo>
                    <a:lnTo>
                      <a:pt x="2986985" y="248918"/>
                    </a:lnTo>
                    <a:lnTo>
                      <a:pt x="2996842" y="247648"/>
                    </a:lnTo>
                    <a:lnTo>
                      <a:pt x="3006698" y="246379"/>
                    </a:lnTo>
                    <a:lnTo>
                      <a:pt x="3016555" y="246062"/>
                    </a:lnTo>
                    <a:close/>
                    <a:moveTo>
                      <a:pt x="336073" y="246062"/>
                    </a:moveTo>
                    <a:lnTo>
                      <a:pt x="345605" y="246062"/>
                    </a:lnTo>
                    <a:lnTo>
                      <a:pt x="355772" y="246379"/>
                    </a:lnTo>
                    <a:lnTo>
                      <a:pt x="365304" y="247648"/>
                    </a:lnTo>
                    <a:lnTo>
                      <a:pt x="375153" y="248918"/>
                    </a:lnTo>
                    <a:lnTo>
                      <a:pt x="385003" y="251139"/>
                    </a:lnTo>
                    <a:lnTo>
                      <a:pt x="394852" y="253995"/>
                    </a:lnTo>
                    <a:lnTo>
                      <a:pt x="404384" y="257168"/>
                    </a:lnTo>
                    <a:lnTo>
                      <a:pt x="414233" y="260976"/>
                    </a:lnTo>
                    <a:lnTo>
                      <a:pt x="423765" y="265102"/>
                    </a:lnTo>
                    <a:lnTo>
                      <a:pt x="432979" y="269544"/>
                    </a:lnTo>
                    <a:lnTo>
                      <a:pt x="442511" y="274622"/>
                    </a:lnTo>
                    <a:lnTo>
                      <a:pt x="451407" y="280651"/>
                    </a:lnTo>
                    <a:lnTo>
                      <a:pt x="460303" y="286363"/>
                    </a:lnTo>
                    <a:lnTo>
                      <a:pt x="468882" y="293344"/>
                    </a:lnTo>
                    <a:lnTo>
                      <a:pt x="477460" y="300326"/>
                    </a:lnTo>
                    <a:lnTo>
                      <a:pt x="485086" y="307624"/>
                    </a:lnTo>
                    <a:lnTo>
                      <a:pt x="493029" y="315875"/>
                    </a:lnTo>
                    <a:lnTo>
                      <a:pt x="500654" y="324125"/>
                    </a:lnTo>
                    <a:lnTo>
                      <a:pt x="507962" y="333011"/>
                    </a:lnTo>
                    <a:lnTo>
                      <a:pt x="514634" y="342213"/>
                    </a:lnTo>
                    <a:lnTo>
                      <a:pt x="521306" y="351733"/>
                    </a:lnTo>
                    <a:lnTo>
                      <a:pt x="527025" y="361888"/>
                    </a:lnTo>
                    <a:lnTo>
                      <a:pt x="532744" y="372360"/>
                    </a:lnTo>
                    <a:lnTo>
                      <a:pt x="537828" y="383149"/>
                    </a:lnTo>
                    <a:lnTo>
                      <a:pt x="542912" y="394256"/>
                    </a:lnTo>
                    <a:lnTo>
                      <a:pt x="546724" y="405680"/>
                    </a:lnTo>
                    <a:lnTo>
                      <a:pt x="550855" y="417738"/>
                    </a:lnTo>
                    <a:lnTo>
                      <a:pt x="554032" y="429797"/>
                    </a:lnTo>
                    <a:lnTo>
                      <a:pt x="556574" y="442490"/>
                    </a:lnTo>
                    <a:lnTo>
                      <a:pt x="558798" y="455501"/>
                    </a:lnTo>
                    <a:lnTo>
                      <a:pt x="560386" y="468512"/>
                    </a:lnTo>
                    <a:lnTo>
                      <a:pt x="561022" y="482157"/>
                    </a:lnTo>
                    <a:lnTo>
                      <a:pt x="561657" y="509765"/>
                    </a:lnTo>
                    <a:lnTo>
                      <a:pt x="561975" y="538325"/>
                    </a:lnTo>
                    <a:lnTo>
                      <a:pt x="561657" y="552287"/>
                    </a:lnTo>
                    <a:lnTo>
                      <a:pt x="561340" y="566885"/>
                    </a:lnTo>
                    <a:lnTo>
                      <a:pt x="560704" y="580847"/>
                    </a:lnTo>
                    <a:lnTo>
                      <a:pt x="559433" y="595444"/>
                    </a:lnTo>
                    <a:lnTo>
                      <a:pt x="558480" y="609724"/>
                    </a:lnTo>
                    <a:lnTo>
                      <a:pt x="556891" y="623687"/>
                    </a:lnTo>
                    <a:lnTo>
                      <a:pt x="554985" y="637967"/>
                    </a:lnTo>
                    <a:lnTo>
                      <a:pt x="552761" y="651612"/>
                    </a:lnTo>
                    <a:lnTo>
                      <a:pt x="550537" y="665257"/>
                    </a:lnTo>
                    <a:lnTo>
                      <a:pt x="547677" y="678585"/>
                    </a:lnTo>
                    <a:lnTo>
                      <a:pt x="544500" y="691913"/>
                    </a:lnTo>
                    <a:lnTo>
                      <a:pt x="541005" y="704607"/>
                    </a:lnTo>
                    <a:lnTo>
                      <a:pt x="537193" y="717300"/>
                    </a:lnTo>
                    <a:lnTo>
                      <a:pt x="532744" y="729676"/>
                    </a:lnTo>
                    <a:lnTo>
                      <a:pt x="527979" y="741417"/>
                    </a:lnTo>
                    <a:lnTo>
                      <a:pt x="522577" y="752524"/>
                    </a:lnTo>
                    <a:lnTo>
                      <a:pt x="517176" y="763630"/>
                    </a:lnTo>
                    <a:lnTo>
                      <a:pt x="510821" y="773785"/>
                    </a:lnTo>
                    <a:lnTo>
                      <a:pt x="504149" y="783622"/>
                    </a:lnTo>
                    <a:lnTo>
                      <a:pt x="497159" y="793142"/>
                    </a:lnTo>
                    <a:lnTo>
                      <a:pt x="489216" y="801710"/>
                    </a:lnTo>
                    <a:lnTo>
                      <a:pt x="480638" y="809644"/>
                    </a:lnTo>
                    <a:lnTo>
                      <a:pt x="476507" y="813452"/>
                    </a:lnTo>
                    <a:lnTo>
                      <a:pt x="472059" y="817260"/>
                    </a:lnTo>
                    <a:lnTo>
                      <a:pt x="467293" y="820433"/>
                    </a:lnTo>
                    <a:lnTo>
                      <a:pt x="462527" y="823924"/>
                    </a:lnTo>
                    <a:lnTo>
                      <a:pt x="457762" y="826780"/>
                    </a:lnTo>
                    <a:lnTo>
                      <a:pt x="452360" y="829953"/>
                    </a:lnTo>
                    <a:lnTo>
                      <a:pt x="447277" y="832492"/>
                    </a:lnTo>
                    <a:lnTo>
                      <a:pt x="441875" y="835030"/>
                    </a:lnTo>
                    <a:lnTo>
                      <a:pt x="436474" y="837251"/>
                    </a:lnTo>
                    <a:lnTo>
                      <a:pt x="430437" y="839155"/>
                    </a:lnTo>
                    <a:lnTo>
                      <a:pt x="425036" y="841059"/>
                    </a:lnTo>
                    <a:lnTo>
                      <a:pt x="418682" y="842646"/>
                    </a:lnTo>
                    <a:lnTo>
                      <a:pt x="409150" y="844550"/>
                    </a:lnTo>
                    <a:lnTo>
                      <a:pt x="399618" y="845819"/>
                    </a:lnTo>
                    <a:lnTo>
                      <a:pt x="389451" y="846137"/>
                    </a:lnTo>
                    <a:lnTo>
                      <a:pt x="379284" y="845502"/>
                    </a:lnTo>
                    <a:lnTo>
                      <a:pt x="368481" y="844233"/>
                    </a:lnTo>
                    <a:lnTo>
                      <a:pt x="357679" y="842011"/>
                    </a:lnTo>
                    <a:lnTo>
                      <a:pt x="346558" y="839473"/>
                    </a:lnTo>
                    <a:lnTo>
                      <a:pt x="334803" y="835665"/>
                    </a:lnTo>
                    <a:lnTo>
                      <a:pt x="323364" y="831222"/>
                    </a:lnTo>
                    <a:lnTo>
                      <a:pt x="311609" y="826145"/>
                    </a:lnTo>
                    <a:lnTo>
                      <a:pt x="299853" y="820116"/>
                    </a:lnTo>
                    <a:lnTo>
                      <a:pt x="288097" y="813452"/>
                    </a:lnTo>
                    <a:lnTo>
                      <a:pt x="276659" y="806153"/>
                    </a:lnTo>
                    <a:lnTo>
                      <a:pt x="264586" y="797902"/>
                    </a:lnTo>
                    <a:lnTo>
                      <a:pt x="253148" y="788700"/>
                    </a:lnTo>
                    <a:lnTo>
                      <a:pt x="241709" y="778862"/>
                    </a:lnTo>
                    <a:lnTo>
                      <a:pt x="230589" y="768390"/>
                    </a:lnTo>
                    <a:lnTo>
                      <a:pt x="219469" y="756966"/>
                    </a:lnTo>
                    <a:lnTo>
                      <a:pt x="208666" y="745225"/>
                    </a:lnTo>
                    <a:lnTo>
                      <a:pt x="198181" y="732215"/>
                    </a:lnTo>
                    <a:lnTo>
                      <a:pt x="188014" y="718252"/>
                    </a:lnTo>
                    <a:lnTo>
                      <a:pt x="178482" y="704289"/>
                    </a:lnTo>
                    <a:lnTo>
                      <a:pt x="169268" y="689057"/>
                    </a:lnTo>
                    <a:lnTo>
                      <a:pt x="160054" y="673508"/>
                    </a:lnTo>
                    <a:lnTo>
                      <a:pt x="152111" y="656690"/>
                    </a:lnTo>
                    <a:lnTo>
                      <a:pt x="144168" y="639236"/>
                    </a:lnTo>
                    <a:lnTo>
                      <a:pt x="136861" y="621148"/>
                    </a:lnTo>
                    <a:lnTo>
                      <a:pt x="130506" y="602426"/>
                    </a:lnTo>
                    <a:lnTo>
                      <a:pt x="124469" y="582751"/>
                    </a:lnTo>
                    <a:lnTo>
                      <a:pt x="121928" y="572914"/>
                    </a:lnTo>
                    <a:lnTo>
                      <a:pt x="119386" y="562442"/>
                    </a:lnTo>
                    <a:lnTo>
                      <a:pt x="117162" y="551970"/>
                    </a:lnTo>
                    <a:lnTo>
                      <a:pt x="114938" y="541498"/>
                    </a:lnTo>
                    <a:lnTo>
                      <a:pt x="113031" y="530709"/>
                    </a:lnTo>
                    <a:lnTo>
                      <a:pt x="111443" y="519602"/>
                    </a:lnTo>
                    <a:lnTo>
                      <a:pt x="111125" y="505957"/>
                    </a:lnTo>
                    <a:lnTo>
                      <a:pt x="111443" y="492629"/>
                    </a:lnTo>
                    <a:lnTo>
                      <a:pt x="112396" y="479301"/>
                    </a:lnTo>
                    <a:lnTo>
                      <a:pt x="113349" y="466290"/>
                    </a:lnTo>
                    <a:lnTo>
                      <a:pt x="115255" y="453280"/>
                    </a:lnTo>
                    <a:lnTo>
                      <a:pt x="117797" y="440586"/>
                    </a:lnTo>
                    <a:lnTo>
                      <a:pt x="120657" y="428528"/>
                    </a:lnTo>
                    <a:lnTo>
                      <a:pt x="124152" y="416152"/>
                    </a:lnTo>
                    <a:lnTo>
                      <a:pt x="127964" y="404093"/>
                    </a:lnTo>
                    <a:lnTo>
                      <a:pt x="132412" y="392669"/>
                    </a:lnTo>
                    <a:lnTo>
                      <a:pt x="137178" y="381563"/>
                    </a:lnTo>
                    <a:lnTo>
                      <a:pt x="142262" y="370456"/>
                    </a:lnTo>
                    <a:lnTo>
                      <a:pt x="148299" y="359984"/>
                    </a:lnTo>
                    <a:lnTo>
                      <a:pt x="154335" y="349512"/>
                    </a:lnTo>
                    <a:lnTo>
                      <a:pt x="161008" y="339675"/>
                    </a:lnTo>
                    <a:lnTo>
                      <a:pt x="167998" y="330472"/>
                    </a:lnTo>
                    <a:lnTo>
                      <a:pt x="175941" y="320952"/>
                    </a:lnTo>
                    <a:lnTo>
                      <a:pt x="183566" y="312384"/>
                    </a:lnTo>
                    <a:lnTo>
                      <a:pt x="192145" y="304451"/>
                    </a:lnTo>
                    <a:lnTo>
                      <a:pt x="200723" y="296518"/>
                    </a:lnTo>
                    <a:lnTo>
                      <a:pt x="209937" y="289536"/>
                    </a:lnTo>
                    <a:lnTo>
                      <a:pt x="219787" y="282872"/>
                    </a:lnTo>
                    <a:lnTo>
                      <a:pt x="229636" y="276526"/>
                    </a:lnTo>
                    <a:lnTo>
                      <a:pt x="240121" y="270496"/>
                    </a:lnTo>
                    <a:lnTo>
                      <a:pt x="250923" y="265736"/>
                    </a:lnTo>
                    <a:lnTo>
                      <a:pt x="262044" y="260976"/>
                    </a:lnTo>
                    <a:lnTo>
                      <a:pt x="273482" y="256851"/>
                    </a:lnTo>
                    <a:lnTo>
                      <a:pt x="285238" y="253360"/>
                    </a:lnTo>
                    <a:lnTo>
                      <a:pt x="297311" y="250822"/>
                    </a:lnTo>
                    <a:lnTo>
                      <a:pt x="310020" y="248600"/>
                    </a:lnTo>
                    <a:lnTo>
                      <a:pt x="323047" y="247014"/>
                    </a:lnTo>
                    <a:lnTo>
                      <a:pt x="336073" y="246062"/>
                    </a:lnTo>
                    <a:close/>
                    <a:moveTo>
                      <a:pt x="1696249" y="0"/>
                    </a:moveTo>
                    <a:lnTo>
                      <a:pt x="1709607" y="317"/>
                    </a:lnTo>
                    <a:lnTo>
                      <a:pt x="1722646" y="952"/>
                    </a:lnTo>
                    <a:lnTo>
                      <a:pt x="1735368" y="2856"/>
                    </a:lnTo>
                    <a:lnTo>
                      <a:pt x="1747771" y="5077"/>
                    </a:lnTo>
                    <a:lnTo>
                      <a:pt x="1759538" y="7616"/>
                    </a:lnTo>
                    <a:lnTo>
                      <a:pt x="1771306" y="11424"/>
                    </a:lnTo>
                    <a:lnTo>
                      <a:pt x="1782755" y="15232"/>
                    </a:lnTo>
                    <a:lnTo>
                      <a:pt x="1793886" y="19992"/>
                    </a:lnTo>
                    <a:lnTo>
                      <a:pt x="1804699" y="24752"/>
                    </a:lnTo>
                    <a:lnTo>
                      <a:pt x="1814876" y="30782"/>
                    </a:lnTo>
                    <a:lnTo>
                      <a:pt x="1825053" y="36811"/>
                    </a:lnTo>
                    <a:lnTo>
                      <a:pt x="1834594" y="43475"/>
                    </a:lnTo>
                    <a:lnTo>
                      <a:pt x="1844136" y="50457"/>
                    </a:lnTo>
                    <a:lnTo>
                      <a:pt x="1853040" y="58390"/>
                    </a:lnTo>
                    <a:lnTo>
                      <a:pt x="1861627" y="66006"/>
                    </a:lnTo>
                    <a:lnTo>
                      <a:pt x="1869578" y="74574"/>
                    </a:lnTo>
                    <a:lnTo>
                      <a:pt x="1877529" y="83460"/>
                    </a:lnTo>
                    <a:lnTo>
                      <a:pt x="1884526" y="92663"/>
                    </a:lnTo>
                    <a:lnTo>
                      <a:pt x="1891523" y="102818"/>
                    </a:lnTo>
                    <a:lnTo>
                      <a:pt x="1898201" y="112972"/>
                    </a:lnTo>
                    <a:lnTo>
                      <a:pt x="1904244" y="123127"/>
                    </a:lnTo>
                    <a:lnTo>
                      <a:pt x="1909969" y="133917"/>
                    </a:lnTo>
                    <a:lnTo>
                      <a:pt x="1915057" y="145024"/>
                    </a:lnTo>
                    <a:lnTo>
                      <a:pt x="1919828" y="156765"/>
                    </a:lnTo>
                    <a:lnTo>
                      <a:pt x="1924280" y="168189"/>
                    </a:lnTo>
                    <a:lnTo>
                      <a:pt x="1928097" y="180566"/>
                    </a:lnTo>
                    <a:lnTo>
                      <a:pt x="1931595" y="192624"/>
                    </a:lnTo>
                    <a:lnTo>
                      <a:pt x="1934457" y="205318"/>
                    </a:lnTo>
                    <a:lnTo>
                      <a:pt x="1937002" y="218012"/>
                    </a:lnTo>
                    <a:lnTo>
                      <a:pt x="1938910" y="231022"/>
                    </a:lnTo>
                    <a:lnTo>
                      <a:pt x="1940500" y="244351"/>
                    </a:lnTo>
                    <a:lnTo>
                      <a:pt x="1941136" y="257679"/>
                    </a:lnTo>
                    <a:lnTo>
                      <a:pt x="1947815" y="260218"/>
                    </a:lnTo>
                    <a:lnTo>
                      <a:pt x="1951313" y="261804"/>
                    </a:lnTo>
                    <a:lnTo>
                      <a:pt x="1954176" y="263708"/>
                    </a:lnTo>
                    <a:lnTo>
                      <a:pt x="1957038" y="265612"/>
                    </a:lnTo>
                    <a:lnTo>
                      <a:pt x="1959900" y="267834"/>
                    </a:lnTo>
                    <a:lnTo>
                      <a:pt x="1962444" y="270055"/>
                    </a:lnTo>
                    <a:lnTo>
                      <a:pt x="1964671" y="272594"/>
                    </a:lnTo>
                    <a:lnTo>
                      <a:pt x="1966897" y="275133"/>
                    </a:lnTo>
                    <a:lnTo>
                      <a:pt x="1968805" y="277989"/>
                    </a:lnTo>
                    <a:lnTo>
                      <a:pt x="1970395" y="281479"/>
                    </a:lnTo>
                    <a:lnTo>
                      <a:pt x="1971986" y="284653"/>
                    </a:lnTo>
                    <a:lnTo>
                      <a:pt x="1973258" y="288461"/>
                    </a:lnTo>
                    <a:lnTo>
                      <a:pt x="1974530" y="292269"/>
                    </a:lnTo>
                    <a:lnTo>
                      <a:pt x="1975484" y="296394"/>
                    </a:lnTo>
                    <a:lnTo>
                      <a:pt x="1976120" y="300837"/>
                    </a:lnTo>
                    <a:lnTo>
                      <a:pt x="1976438" y="307819"/>
                    </a:lnTo>
                    <a:lnTo>
                      <a:pt x="1976438" y="315117"/>
                    </a:lnTo>
                    <a:lnTo>
                      <a:pt x="1975802" y="323051"/>
                    </a:lnTo>
                    <a:lnTo>
                      <a:pt x="1974530" y="330350"/>
                    </a:lnTo>
                    <a:lnTo>
                      <a:pt x="1973258" y="337966"/>
                    </a:lnTo>
                    <a:lnTo>
                      <a:pt x="1971031" y="345582"/>
                    </a:lnTo>
                    <a:lnTo>
                      <a:pt x="1968169" y="353198"/>
                    </a:lnTo>
                    <a:lnTo>
                      <a:pt x="1964989" y="360179"/>
                    </a:lnTo>
                    <a:lnTo>
                      <a:pt x="1961172" y="367161"/>
                    </a:lnTo>
                    <a:lnTo>
                      <a:pt x="1957356" y="373825"/>
                    </a:lnTo>
                    <a:lnTo>
                      <a:pt x="1952903" y="379854"/>
                    </a:lnTo>
                    <a:lnTo>
                      <a:pt x="1947815" y="385884"/>
                    </a:lnTo>
                    <a:lnTo>
                      <a:pt x="1942726" y="390961"/>
                    </a:lnTo>
                    <a:lnTo>
                      <a:pt x="1937002" y="395404"/>
                    </a:lnTo>
                    <a:lnTo>
                      <a:pt x="1930959" y="399212"/>
                    </a:lnTo>
                    <a:lnTo>
                      <a:pt x="1924916" y="402068"/>
                    </a:lnTo>
                    <a:lnTo>
                      <a:pt x="1921736" y="413175"/>
                    </a:lnTo>
                    <a:lnTo>
                      <a:pt x="1918556" y="423965"/>
                    </a:lnTo>
                    <a:lnTo>
                      <a:pt x="1914739" y="434754"/>
                    </a:lnTo>
                    <a:lnTo>
                      <a:pt x="1910923" y="445226"/>
                    </a:lnTo>
                    <a:lnTo>
                      <a:pt x="1906788" y="456016"/>
                    </a:lnTo>
                    <a:lnTo>
                      <a:pt x="1902336" y="466171"/>
                    </a:lnTo>
                    <a:lnTo>
                      <a:pt x="1897883" y="476325"/>
                    </a:lnTo>
                    <a:lnTo>
                      <a:pt x="1893113" y="486480"/>
                    </a:lnTo>
                    <a:lnTo>
                      <a:pt x="1888024" y="496000"/>
                    </a:lnTo>
                    <a:lnTo>
                      <a:pt x="1882300" y="505838"/>
                    </a:lnTo>
                    <a:lnTo>
                      <a:pt x="1876893" y="515041"/>
                    </a:lnTo>
                    <a:lnTo>
                      <a:pt x="1870850" y="523926"/>
                    </a:lnTo>
                    <a:lnTo>
                      <a:pt x="1864808" y="532812"/>
                    </a:lnTo>
                    <a:lnTo>
                      <a:pt x="1858129" y="541380"/>
                    </a:lnTo>
                    <a:lnTo>
                      <a:pt x="1851450" y="549631"/>
                    </a:lnTo>
                    <a:lnTo>
                      <a:pt x="1844454" y="557247"/>
                    </a:lnTo>
                    <a:lnTo>
                      <a:pt x="1837457" y="565180"/>
                    </a:lnTo>
                    <a:lnTo>
                      <a:pt x="1829824" y="572162"/>
                    </a:lnTo>
                    <a:lnTo>
                      <a:pt x="1822191" y="578826"/>
                    </a:lnTo>
                    <a:lnTo>
                      <a:pt x="1813922" y="585490"/>
                    </a:lnTo>
                    <a:lnTo>
                      <a:pt x="1805653" y="591520"/>
                    </a:lnTo>
                    <a:lnTo>
                      <a:pt x="1797066" y="597232"/>
                    </a:lnTo>
                    <a:lnTo>
                      <a:pt x="1788161" y="601992"/>
                    </a:lnTo>
                    <a:lnTo>
                      <a:pt x="1779256" y="606752"/>
                    </a:lnTo>
                    <a:lnTo>
                      <a:pt x="1769715" y="610877"/>
                    </a:lnTo>
                    <a:lnTo>
                      <a:pt x="1759856" y="614685"/>
                    </a:lnTo>
                    <a:lnTo>
                      <a:pt x="1750315" y="617859"/>
                    </a:lnTo>
                    <a:lnTo>
                      <a:pt x="1739820" y="620397"/>
                    </a:lnTo>
                    <a:lnTo>
                      <a:pt x="1729325" y="622301"/>
                    </a:lnTo>
                    <a:lnTo>
                      <a:pt x="1718512" y="623888"/>
                    </a:lnTo>
                    <a:lnTo>
                      <a:pt x="1707699" y="624840"/>
                    </a:lnTo>
                    <a:lnTo>
                      <a:pt x="1696249" y="625475"/>
                    </a:lnTo>
                    <a:lnTo>
                      <a:pt x="1685118" y="624840"/>
                    </a:lnTo>
                    <a:lnTo>
                      <a:pt x="1674305" y="623888"/>
                    </a:lnTo>
                    <a:lnTo>
                      <a:pt x="1663492" y="622301"/>
                    </a:lnTo>
                    <a:lnTo>
                      <a:pt x="1652997" y="620397"/>
                    </a:lnTo>
                    <a:lnTo>
                      <a:pt x="1642820" y="617859"/>
                    </a:lnTo>
                    <a:lnTo>
                      <a:pt x="1632960" y="614685"/>
                    </a:lnTo>
                    <a:lnTo>
                      <a:pt x="1623419" y="611195"/>
                    </a:lnTo>
                    <a:lnTo>
                      <a:pt x="1613878" y="606752"/>
                    </a:lnTo>
                    <a:lnTo>
                      <a:pt x="1604655" y="602309"/>
                    </a:lnTo>
                    <a:lnTo>
                      <a:pt x="1596068" y="597232"/>
                    </a:lnTo>
                    <a:lnTo>
                      <a:pt x="1587481" y="591837"/>
                    </a:lnTo>
                    <a:lnTo>
                      <a:pt x="1579531" y="586125"/>
                    </a:lnTo>
                    <a:lnTo>
                      <a:pt x="1571262" y="579778"/>
                    </a:lnTo>
                    <a:lnTo>
                      <a:pt x="1563311" y="572479"/>
                    </a:lnTo>
                    <a:lnTo>
                      <a:pt x="1555996" y="565498"/>
                    </a:lnTo>
                    <a:lnTo>
                      <a:pt x="1548999" y="558199"/>
                    </a:lnTo>
                    <a:lnTo>
                      <a:pt x="1541684" y="550265"/>
                    </a:lnTo>
                    <a:lnTo>
                      <a:pt x="1535006" y="542015"/>
                    </a:lnTo>
                    <a:lnTo>
                      <a:pt x="1528645" y="534081"/>
                    </a:lnTo>
                    <a:lnTo>
                      <a:pt x="1522602" y="525196"/>
                    </a:lnTo>
                    <a:lnTo>
                      <a:pt x="1516560" y="516310"/>
                    </a:lnTo>
                    <a:lnTo>
                      <a:pt x="1510835" y="506790"/>
                    </a:lnTo>
                    <a:lnTo>
                      <a:pt x="1505428" y="497270"/>
                    </a:lnTo>
                    <a:lnTo>
                      <a:pt x="1500022" y="487432"/>
                    </a:lnTo>
                    <a:lnTo>
                      <a:pt x="1495251" y="477912"/>
                    </a:lnTo>
                    <a:lnTo>
                      <a:pt x="1490799" y="467440"/>
                    </a:lnTo>
                    <a:lnTo>
                      <a:pt x="1486346" y="457602"/>
                    </a:lnTo>
                    <a:lnTo>
                      <a:pt x="1482212" y="447130"/>
                    </a:lnTo>
                    <a:lnTo>
                      <a:pt x="1478714" y="436341"/>
                    </a:lnTo>
                    <a:lnTo>
                      <a:pt x="1474897" y="425869"/>
                    </a:lnTo>
                    <a:lnTo>
                      <a:pt x="1471399" y="415079"/>
                    </a:lnTo>
                    <a:lnTo>
                      <a:pt x="1468536" y="404290"/>
                    </a:lnTo>
                    <a:lnTo>
                      <a:pt x="1464720" y="403338"/>
                    </a:lnTo>
                    <a:lnTo>
                      <a:pt x="1461540" y="401751"/>
                    </a:lnTo>
                    <a:lnTo>
                      <a:pt x="1458041" y="400164"/>
                    </a:lnTo>
                    <a:lnTo>
                      <a:pt x="1454861" y="398577"/>
                    </a:lnTo>
                    <a:lnTo>
                      <a:pt x="1451363" y="396673"/>
                    </a:lnTo>
                    <a:lnTo>
                      <a:pt x="1448500" y="394452"/>
                    </a:lnTo>
                    <a:lnTo>
                      <a:pt x="1442458" y="389375"/>
                    </a:lnTo>
                    <a:lnTo>
                      <a:pt x="1436733" y="383980"/>
                    </a:lnTo>
                    <a:lnTo>
                      <a:pt x="1431962" y="377633"/>
                    </a:lnTo>
                    <a:lnTo>
                      <a:pt x="1427192" y="370969"/>
                    </a:lnTo>
                    <a:lnTo>
                      <a:pt x="1423057" y="363988"/>
                    </a:lnTo>
                    <a:lnTo>
                      <a:pt x="1419241" y="356054"/>
                    </a:lnTo>
                    <a:lnTo>
                      <a:pt x="1416379" y="348438"/>
                    </a:lnTo>
                    <a:lnTo>
                      <a:pt x="1413834" y="340504"/>
                    </a:lnTo>
                    <a:lnTo>
                      <a:pt x="1411926" y="332254"/>
                    </a:lnTo>
                    <a:lnTo>
                      <a:pt x="1410336" y="324320"/>
                    </a:lnTo>
                    <a:lnTo>
                      <a:pt x="1409700" y="316387"/>
                    </a:lnTo>
                    <a:lnTo>
                      <a:pt x="1409700" y="308453"/>
                    </a:lnTo>
                    <a:lnTo>
                      <a:pt x="1410336" y="300837"/>
                    </a:lnTo>
                    <a:lnTo>
                      <a:pt x="1411290" y="296077"/>
                    </a:lnTo>
                    <a:lnTo>
                      <a:pt x="1411926" y="291634"/>
                    </a:lnTo>
                    <a:lnTo>
                      <a:pt x="1413516" y="286874"/>
                    </a:lnTo>
                    <a:lnTo>
                      <a:pt x="1414789" y="283383"/>
                    </a:lnTo>
                    <a:lnTo>
                      <a:pt x="1416697" y="279575"/>
                    </a:lnTo>
                    <a:lnTo>
                      <a:pt x="1418923" y="275767"/>
                    </a:lnTo>
                    <a:lnTo>
                      <a:pt x="1421149" y="272911"/>
                    </a:lnTo>
                    <a:lnTo>
                      <a:pt x="1423694" y="270055"/>
                    </a:lnTo>
                    <a:lnTo>
                      <a:pt x="1426556" y="267199"/>
                    </a:lnTo>
                    <a:lnTo>
                      <a:pt x="1429418" y="264978"/>
                    </a:lnTo>
                    <a:lnTo>
                      <a:pt x="1432917" y="262756"/>
                    </a:lnTo>
                    <a:lnTo>
                      <a:pt x="1436097" y="261170"/>
                    </a:lnTo>
                    <a:lnTo>
                      <a:pt x="1439913" y="259266"/>
                    </a:lnTo>
                    <a:lnTo>
                      <a:pt x="1443730" y="257679"/>
                    </a:lnTo>
                    <a:lnTo>
                      <a:pt x="1447228" y="256727"/>
                    </a:lnTo>
                    <a:lnTo>
                      <a:pt x="1451363" y="255458"/>
                    </a:lnTo>
                    <a:lnTo>
                      <a:pt x="1452635" y="242447"/>
                    </a:lnTo>
                    <a:lnTo>
                      <a:pt x="1453907" y="229118"/>
                    </a:lnTo>
                    <a:lnTo>
                      <a:pt x="1455815" y="216108"/>
                    </a:lnTo>
                    <a:lnTo>
                      <a:pt x="1458359" y="203414"/>
                    </a:lnTo>
                    <a:lnTo>
                      <a:pt x="1461540" y="191355"/>
                    </a:lnTo>
                    <a:lnTo>
                      <a:pt x="1464720" y="178979"/>
                    </a:lnTo>
                    <a:lnTo>
                      <a:pt x="1468854" y="167237"/>
                    </a:lnTo>
                    <a:lnTo>
                      <a:pt x="1473307" y="155178"/>
                    </a:lnTo>
                    <a:lnTo>
                      <a:pt x="1478077" y="144072"/>
                    </a:lnTo>
                    <a:lnTo>
                      <a:pt x="1483484" y="132965"/>
                    </a:lnTo>
                    <a:lnTo>
                      <a:pt x="1488891" y="122175"/>
                    </a:lnTo>
                    <a:lnTo>
                      <a:pt x="1494933" y="111703"/>
                    </a:lnTo>
                    <a:lnTo>
                      <a:pt x="1501612" y="101866"/>
                    </a:lnTo>
                    <a:lnTo>
                      <a:pt x="1508609" y="92028"/>
                    </a:lnTo>
                    <a:lnTo>
                      <a:pt x="1516242" y="82825"/>
                    </a:lnTo>
                    <a:lnTo>
                      <a:pt x="1523556" y="74257"/>
                    </a:lnTo>
                    <a:lnTo>
                      <a:pt x="1531825" y="65689"/>
                    </a:lnTo>
                    <a:lnTo>
                      <a:pt x="1540412" y="57438"/>
                    </a:lnTo>
                    <a:lnTo>
                      <a:pt x="1549317" y="50139"/>
                    </a:lnTo>
                    <a:lnTo>
                      <a:pt x="1558540" y="43158"/>
                    </a:lnTo>
                    <a:lnTo>
                      <a:pt x="1568399" y="36494"/>
                    </a:lnTo>
                    <a:lnTo>
                      <a:pt x="1578258" y="30464"/>
                    </a:lnTo>
                    <a:lnTo>
                      <a:pt x="1588754" y="24752"/>
                    </a:lnTo>
                    <a:lnTo>
                      <a:pt x="1599567" y="19675"/>
                    </a:lnTo>
                    <a:lnTo>
                      <a:pt x="1610380" y="15232"/>
                    </a:lnTo>
                    <a:lnTo>
                      <a:pt x="1621829" y="11107"/>
                    </a:lnTo>
                    <a:lnTo>
                      <a:pt x="1633278" y="7616"/>
                    </a:lnTo>
                    <a:lnTo>
                      <a:pt x="1645364" y="5077"/>
                    </a:lnTo>
                    <a:lnTo>
                      <a:pt x="1657449" y="2856"/>
                    </a:lnTo>
                    <a:lnTo>
                      <a:pt x="1670170" y="952"/>
                    </a:lnTo>
                    <a:lnTo>
                      <a:pt x="1683210" y="317"/>
                    </a:lnTo>
                    <a:lnTo>
                      <a:pt x="1696249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49" name="任意多边形 62"/>
            <p:cNvSpPr/>
            <p:nvPr/>
          </p:nvSpPr>
          <p:spPr>
            <a:xfrm>
              <a:off x="7462365" y="3106570"/>
              <a:ext cx="1636912" cy="1636912"/>
            </a:xfrm>
            <a:prstGeom prst="arc">
              <a:avLst>
                <a:gd name="adj1" fmla="val 998272"/>
                <a:gd name="adj2" fmla="val 0"/>
              </a:avLst>
            </a:prstGeom>
            <a:noFill/>
            <a:ln>
              <a:solidFill>
                <a:srgbClr val="017CC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8056" tIns="228056" rIns="228056" bIns="228056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400" kern="120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9471011" y="3483693"/>
            <a:ext cx="12234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rgbClr val="017CC0"/>
                </a:solidFill>
                <a:latin typeface="Impact" panose="020B0806030902050204" pitchFamily="34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166304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21" grpId="0" animBg="1"/>
      <p:bldP spid="122" grpId="0" animBg="1"/>
      <p:bldP spid="123" grpId="0" animBg="1"/>
      <p:bldP spid="124" grpId="0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171450" y="190500"/>
            <a:ext cx="4063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产业</a:t>
            </a:r>
            <a:r>
              <a:rPr lang="zh-CN" altLang="en-US" sz="2800" dirty="0" smtClean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周期  </a:t>
            </a:r>
            <a:r>
              <a:rPr lang="zh-CN" altLang="en-US" sz="2000" dirty="0" smtClean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风口</a:t>
            </a:r>
            <a:r>
              <a:rPr lang="en-US" altLang="zh-CN" sz="200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-</a:t>
            </a:r>
            <a:r>
              <a:rPr lang="zh-CN" altLang="en-US" sz="200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决定飞的机会</a:t>
            </a:r>
          </a:p>
        </p:txBody>
      </p:sp>
      <p:sp>
        <p:nvSpPr>
          <p:cNvPr id="27" name="矩形 26"/>
          <p:cNvSpPr/>
          <p:nvPr/>
        </p:nvSpPr>
        <p:spPr>
          <a:xfrm>
            <a:off x="694063" y="1487277"/>
            <a:ext cx="10774496" cy="4638101"/>
          </a:xfrm>
          <a:prstGeom prst="rect">
            <a:avLst/>
          </a:prstGeom>
          <a:noFill/>
          <a:ln>
            <a:gradFill>
              <a:gsLst>
                <a:gs pos="37467">
                  <a:srgbClr val="809EBB">
                    <a:alpha val="0"/>
                  </a:srgbClr>
                </a:gs>
                <a:gs pos="0">
                  <a:srgbClr val="426081"/>
                </a:gs>
                <a:gs pos="6900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rgbClr val="42608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4173270" y="1335660"/>
            <a:ext cx="3819709" cy="380083"/>
            <a:chOff x="4173270" y="1335660"/>
            <a:chExt cx="3819709" cy="380083"/>
          </a:xfrm>
        </p:grpSpPr>
        <p:grpSp>
          <p:nvGrpSpPr>
            <p:cNvPr id="34" name="组合 33"/>
            <p:cNvGrpSpPr/>
            <p:nvPr/>
          </p:nvGrpSpPr>
          <p:grpSpPr>
            <a:xfrm>
              <a:off x="4173270" y="1335660"/>
              <a:ext cx="3819709" cy="380083"/>
              <a:chOff x="4173270" y="1335660"/>
              <a:chExt cx="3819709" cy="380083"/>
            </a:xfrm>
          </p:grpSpPr>
          <p:sp>
            <p:nvSpPr>
              <p:cNvPr id="46" name="梯形 45"/>
              <p:cNvSpPr/>
              <p:nvPr/>
            </p:nvSpPr>
            <p:spPr>
              <a:xfrm>
                <a:off x="4173270" y="1335660"/>
                <a:ext cx="3819709" cy="151617"/>
              </a:xfrm>
              <a:prstGeom prst="trapezoid">
                <a:avLst/>
              </a:prstGeom>
              <a:solidFill>
                <a:srgbClr val="017C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梯形 27"/>
              <p:cNvSpPr/>
              <p:nvPr/>
            </p:nvSpPr>
            <p:spPr>
              <a:xfrm flipV="1">
                <a:off x="4210280" y="1335660"/>
                <a:ext cx="3742063" cy="380083"/>
              </a:xfrm>
              <a:prstGeom prst="trapezoid">
                <a:avLst/>
              </a:prstGeom>
              <a:solidFill>
                <a:srgbClr val="4260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矩形 49"/>
            <p:cNvSpPr/>
            <p:nvPr/>
          </p:nvSpPr>
          <p:spPr>
            <a:xfrm>
              <a:off x="4450095" y="1377189"/>
              <a:ext cx="326243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人群通过互联网对人群进行了知化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03277" y="2127475"/>
            <a:ext cx="1437477" cy="420415"/>
            <a:chOff x="1010271" y="2171309"/>
            <a:chExt cx="1646432" cy="420415"/>
          </a:xfrm>
        </p:grpSpPr>
        <p:sp>
          <p:nvSpPr>
            <p:cNvPr id="52" name="任意多边形 51"/>
            <p:cNvSpPr/>
            <p:nvPr/>
          </p:nvSpPr>
          <p:spPr>
            <a:xfrm rot="5400000">
              <a:off x="1623279" y="1558301"/>
              <a:ext cx="420415" cy="1646432"/>
            </a:xfrm>
            <a:custGeom>
              <a:avLst/>
              <a:gdLst>
                <a:gd name="connsiteX0" fmla="*/ 0 w 420415"/>
                <a:gd name="connsiteY0" fmla="*/ 1897505 h 1897505"/>
                <a:gd name="connsiteX1" fmla="*/ 0 w 420415"/>
                <a:gd name="connsiteY1" fmla="*/ 79215 h 1897505"/>
                <a:gd name="connsiteX2" fmla="*/ 158085 w 420415"/>
                <a:gd name="connsiteY2" fmla="*/ 79215 h 1897505"/>
                <a:gd name="connsiteX3" fmla="*/ 204030 w 420415"/>
                <a:gd name="connsiteY3" fmla="*/ 0 h 1897505"/>
                <a:gd name="connsiteX4" fmla="*/ 249974 w 420415"/>
                <a:gd name="connsiteY4" fmla="*/ 79215 h 1897505"/>
                <a:gd name="connsiteX5" fmla="*/ 420415 w 420415"/>
                <a:gd name="connsiteY5" fmla="*/ 79215 h 1897505"/>
                <a:gd name="connsiteX6" fmla="*/ 420415 w 420415"/>
                <a:gd name="connsiteY6" fmla="*/ 1897505 h 189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415" h="1897505">
                  <a:moveTo>
                    <a:pt x="0" y="1897505"/>
                  </a:moveTo>
                  <a:lnTo>
                    <a:pt x="0" y="79215"/>
                  </a:lnTo>
                  <a:lnTo>
                    <a:pt x="158085" y="79215"/>
                  </a:lnTo>
                  <a:lnTo>
                    <a:pt x="204030" y="0"/>
                  </a:lnTo>
                  <a:lnTo>
                    <a:pt x="249974" y="79215"/>
                  </a:lnTo>
                  <a:lnTo>
                    <a:pt x="420415" y="79215"/>
                  </a:lnTo>
                  <a:lnTo>
                    <a:pt x="420415" y="1897505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1424057" y="2196851"/>
              <a:ext cx="7152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饲 料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389709" y="2127475"/>
            <a:ext cx="1437477" cy="420415"/>
            <a:chOff x="1010271" y="2171309"/>
            <a:chExt cx="1646432" cy="420415"/>
          </a:xfrm>
        </p:grpSpPr>
        <p:sp>
          <p:nvSpPr>
            <p:cNvPr id="56" name="任意多边形 55"/>
            <p:cNvSpPr/>
            <p:nvPr/>
          </p:nvSpPr>
          <p:spPr>
            <a:xfrm rot="5400000">
              <a:off x="1623279" y="1558301"/>
              <a:ext cx="420415" cy="1646432"/>
            </a:xfrm>
            <a:custGeom>
              <a:avLst/>
              <a:gdLst>
                <a:gd name="connsiteX0" fmla="*/ 0 w 420415"/>
                <a:gd name="connsiteY0" fmla="*/ 1897505 h 1897505"/>
                <a:gd name="connsiteX1" fmla="*/ 0 w 420415"/>
                <a:gd name="connsiteY1" fmla="*/ 79215 h 1897505"/>
                <a:gd name="connsiteX2" fmla="*/ 158085 w 420415"/>
                <a:gd name="connsiteY2" fmla="*/ 79215 h 1897505"/>
                <a:gd name="connsiteX3" fmla="*/ 204030 w 420415"/>
                <a:gd name="connsiteY3" fmla="*/ 0 h 1897505"/>
                <a:gd name="connsiteX4" fmla="*/ 249974 w 420415"/>
                <a:gd name="connsiteY4" fmla="*/ 79215 h 1897505"/>
                <a:gd name="connsiteX5" fmla="*/ 420415 w 420415"/>
                <a:gd name="connsiteY5" fmla="*/ 79215 h 1897505"/>
                <a:gd name="connsiteX6" fmla="*/ 420415 w 420415"/>
                <a:gd name="connsiteY6" fmla="*/ 1897505 h 189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415" h="1897505">
                  <a:moveTo>
                    <a:pt x="0" y="1897505"/>
                  </a:moveTo>
                  <a:lnTo>
                    <a:pt x="0" y="79215"/>
                  </a:lnTo>
                  <a:lnTo>
                    <a:pt x="158085" y="79215"/>
                  </a:lnTo>
                  <a:lnTo>
                    <a:pt x="204030" y="0"/>
                  </a:lnTo>
                  <a:lnTo>
                    <a:pt x="249974" y="79215"/>
                  </a:lnTo>
                  <a:lnTo>
                    <a:pt x="420415" y="79215"/>
                  </a:lnTo>
                  <a:lnTo>
                    <a:pt x="420415" y="189750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1424057" y="2196851"/>
              <a:ext cx="7152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兽 药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876140" y="2127475"/>
            <a:ext cx="1437477" cy="420415"/>
            <a:chOff x="1010271" y="2171309"/>
            <a:chExt cx="1646432" cy="420415"/>
          </a:xfrm>
        </p:grpSpPr>
        <p:sp>
          <p:nvSpPr>
            <p:cNvPr id="59" name="任意多边形 58"/>
            <p:cNvSpPr/>
            <p:nvPr/>
          </p:nvSpPr>
          <p:spPr>
            <a:xfrm rot="5400000">
              <a:off x="1623279" y="1558301"/>
              <a:ext cx="420415" cy="1646432"/>
            </a:xfrm>
            <a:custGeom>
              <a:avLst/>
              <a:gdLst>
                <a:gd name="connsiteX0" fmla="*/ 0 w 420415"/>
                <a:gd name="connsiteY0" fmla="*/ 1897505 h 1897505"/>
                <a:gd name="connsiteX1" fmla="*/ 0 w 420415"/>
                <a:gd name="connsiteY1" fmla="*/ 79215 h 1897505"/>
                <a:gd name="connsiteX2" fmla="*/ 158085 w 420415"/>
                <a:gd name="connsiteY2" fmla="*/ 79215 h 1897505"/>
                <a:gd name="connsiteX3" fmla="*/ 204030 w 420415"/>
                <a:gd name="connsiteY3" fmla="*/ 0 h 1897505"/>
                <a:gd name="connsiteX4" fmla="*/ 249974 w 420415"/>
                <a:gd name="connsiteY4" fmla="*/ 79215 h 1897505"/>
                <a:gd name="connsiteX5" fmla="*/ 420415 w 420415"/>
                <a:gd name="connsiteY5" fmla="*/ 79215 h 1897505"/>
                <a:gd name="connsiteX6" fmla="*/ 420415 w 420415"/>
                <a:gd name="connsiteY6" fmla="*/ 1897505 h 189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415" h="1897505">
                  <a:moveTo>
                    <a:pt x="0" y="1897505"/>
                  </a:moveTo>
                  <a:lnTo>
                    <a:pt x="0" y="79215"/>
                  </a:lnTo>
                  <a:lnTo>
                    <a:pt x="158085" y="79215"/>
                  </a:lnTo>
                  <a:lnTo>
                    <a:pt x="204030" y="0"/>
                  </a:lnTo>
                  <a:lnTo>
                    <a:pt x="249974" y="79215"/>
                  </a:lnTo>
                  <a:lnTo>
                    <a:pt x="420415" y="79215"/>
                  </a:lnTo>
                  <a:lnTo>
                    <a:pt x="420415" y="189750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1424057" y="2196851"/>
              <a:ext cx="7152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养 殖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362572" y="2127475"/>
            <a:ext cx="1437477" cy="420415"/>
            <a:chOff x="1010271" y="2171309"/>
            <a:chExt cx="1646432" cy="420415"/>
          </a:xfrm>
        </p:grpSpPr>
        <p:sp>
          <p:nvSpPr>
            <p:cNvPr id="62" name="任意多边形 61"/>
            <p:cNvSpPr/>
            <p:nvPr/>
          </p:nvSpPr>
          <p:spPr>
            <a:xfrm rot="5400000">
              <a:off x="1623279" y="1558301"/>
              <a:ext cx="420415" cy="1646432"/>
            </a:xfrm>
            <a:custGeom>
              <a:avLst/>
              <a:gdLst>
                <a:gd name="connsiteX0" fmla="*/ 0 w 420415"/>
                <a:gd name="connsiteY0" fmla="*/ 1897505 h 1897505"/>
                <a:gd name="connsiteX1" fmla="*/ 0 w 420415"/>
                <a:gd name="connsiteY1" fmla="*/ 79215 h 1897505"/>
                <a:gd name="connsiteX2" fmla="*/ 158085 w 420415"/>
                <a:gd name="connsiteY2" fmla="*/ 79215 h 1897505"/>
                <a:gd name="connsiteX3" fmla="*/ 204030 w 420415"/>
                <a:gd name="connsiteY3" fmla="*/ 0 h 1897505"/>
                <a:gd name="connsiteX4" fmla="*/ 249974 w 420415"/>
                <a:gd name="connsiteY4" fmla="*/ 79215 h 1897505"/>
                <a:gd name="connsiteX5" fmla="*/ 420415 w 420415"/>
                <a:gd name="connsiteY5" fmla="*/ 79215 h 1897505"/>
                <a:gd name="connsiteX6" fmla="*/ 420415 w 420415"/>
                <a:gd name="connsiteY6" fmla="*/ 1897505 h 189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415" h="1897505">
                  <a:moveTo>
                    <a:pt x="0" y="1897505"/>
                  </a:moveTo>
                  <a:lnTo>
                    <a:pt x="0" y="79215"/>
                  </a:lnTo>
                  <a:lnTo>
                    <a:pt x="158085" y="79215"/>
                  </a:lnTo>
                  <a:lnTo>
                    <a:pt x="204030" y="0"/>
                  </a:lnTo>
                  <a:lnTo>
                    <a:pt x="249974" y="79215"/>
                  </a:lnTo>
                  <a:lnTo>
                    <a:pt x="420415" y="79215"/>
                  </a:lnTo>
                  <a:lnTo>
                    <a:pt x="420415" y="189750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1475856" y="2187337"/>
              <a:ext cx="7152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动 保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849004" y="2127475"/>
            <a:ext cx="1437477" cy="420415"/>
            <a:chOff x="1010271" y="2171309"/>
            <a:chExt cx="1646432" cy="420415"/>
          </a:xfrm>
        </p:grpSpPr>
        <p:sp>
          <p:nvSpPr>
            <p:cNvPr id="65" name="任意多边形 64"/>
            <p:cNvSpPr/>
            <p:nvPr/>
          </p:nvSpPr>
          <p:spPr>
            <a:xfrm rot="5400000">
              <a:off x="1623279" y="1558301"/>
              <a:ext cx="420415" cy="1646432"/>
            </a:xfrm>
            <a:custGeom>
              <a:avLst/>
              <a:gdLst>
                <a:gd name="connsiteX0" fmla="*/ 0 w 420415"/>
                <a:gd name="connsiteY0" fmla="*/ 1897505 h 1897505"/>
                <a:gd name="connsiteX1" fmla="*/ 0 w 420415"/>
                <a:gd name="connsiteY1" fmla="*/ 79215 h 1897505"/>
                <a:gd name="connsiteX2" fmla="*/ 158085 w 420415"/>
                <a:gd name="connsiteY2" fmla="*/ 79215 h 1897505"/>
                <a:gd name="connsiteX3" fmla="*/ 204030 w 420415"/>
                <a:gd name="connsiteY3" fmla="*/ 0 h 1897505"/>
                <a:gd name="connsiteX4" fmla="*/ 249974 w 420415"/>
                <a:gd name="connsiteY4" fmla="*/ 79215 h 1897505"/>
                <a:gd name="connsiteX5" fmla="*/ 420415 w 420415"/>
                <a:gd name="connsiteY5" fmla="*/ 79215 h 1897505"/>
                <a:gd name="connsiteX6" fmla="*/ 420415 w 420415"/>
                <a:gd name="connsiteY6" fmla="*/ 1897505 h 189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415" h="1897505">
                  <a:moveTo>
                    <a:pt x="0" y="1897505"/>
                  </a:moveTo>
                  <a:lnTo>
                    <a:pt x="0" y="79215"/>
                  </a:lnTo>
                  <a:lnTo>
                    <a:pt x="158085" y="79215"/>
                  </a:lnTo>
                  <a:lnTo>
                    <a:pt x="204030" y="0"/>
                  </a:lnTo>
                  <a:lnTo>
                    <a:pt x="249974" y="79215"/>
                  </a:lnTo>
                  <a:lnTo>
                    <a:pt x="420415" y="79215"/>
                  </a:lnTo>
                  <a:lnTo>
                    <a:pt x="420415" y="189750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1436083" y="2198912"/>
              <a:ext cx="7152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种 猪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335436" y="2127475"/>
            <a:ext cx="1437477" cy="420415"/>
            <a:chOff x="1010271" y="2171309"/>
            <a:chExt cx="1646432" cy="420415"/>
          </a:xfrm>
        </p:grpSpPr>
        <p:sp>
          <p:nvSpPr>
            <p:cNvPr id="68" name="任意多边形 67"/>
            <p:cNvSpPr/>
            <p:nvPr/>
          </p:nvSpPr>
          <p:spPr>
            <a:xfrm rot="5400000">
              <a:off x="1623279" y="1558301"/>
              <a:ext cx="420415" cy="1646432"/>
            </a:xfrm>
            <a:custGeom>
              <a:avLst/>
              <a:gdLst>
                <a:gd name="connsiteX0" fmla="*/ 0 w 420415"/>
                <a:gd name="connsiteY0" fmla="*/ 1897505 h 1897505"/>
                <a:gd name="connsiteX1" fmla="*/ 0 w 420415"/>
                <a:gd name="connsiteY1" fmla="*/ 79215 h 1897505"/>
                <a:gd name="connsiteX2" fmla="*/ 158085 w 420415"/>
                <a:gd name="connsiteY2" fmla="*/ 79215 h 1897505"/>
                <a:gd name="connsiteX3" fmla="*/ 204030 w 420415"/>
                <a:gd name="connsiteY3" fmla="*/ 0 h 1897505"/>
                <a:gd name="connsiteX4" fmla="*/ 249974 w 420415"/>
                <a:gd name="connsiteY4" fmla="*/ 79215 h 1897505"/>
                <a:gd name="connsiteX5" fmla="*/ 420415 w 420415"/>
                <a:gd name="connsiteY5" fmla="*/ 79215 h 1897505"/>
                <a:gd name="connsiteX6" fmla="*/ 420415 w 420415"/>
                <a:gd name="connsiteY6" fmla="*/ 1897505 h 189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415" h="1897505">
                  <a:moveTo>
                    <a:pt x="0" y="1897505"/>
                  </a:moveTo>
                  <a:lnTo>
                    <a:pt x="0" y="79215"/>
                  </a:lnTo>
                  <a:lnTo>
                    <a:pt x="158085" y="79215"/>
                  </a:lnTo>
                  <a:lnTo>
                    <a:pt x="204030" y="0"/>
                  </a:lnTo>
                  <a:lnTo>
                    <a:pt x="249974" y="79215"/>
                  </a:lnTo>
                  <a:lnTo>
                    <a:pt x="420415" y="79215"/>
                  </a:lnTo>
                  <a:lnTo>
                    <a:pt x="420415" y="1897505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/>
            <p:cNvSpPr/>
            <p:nvPr/>
          </p:nvSpPr>
          <p:spPr>
            <a:xfrm>
              <a:off x="1407091" y="2187337"/>
              <a:ext cx="7152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服 务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9821868" y="2127475"/>
            <a:ext cx="1437477" cy="420415"/>
            <a:chOff x="1010271" y="2171309"/>
            <a:chExt cx="1646432" cy="420415"/>
          </a:xfrm>
        </p:grpSpPr>
        <p:sp>
          <p:nvSpPr>
            <p:cNvPr id="71" name="任意多边形 70"/>
            <p:cNvSpPr/>
            <p:nvPr/>
          </p:nvSpPr>
          <p:spPr>
            <a:xfrm rot="5400000">
              <a:off x="1623279" y="1558301"/>
              <a:ext cx="420415" cy="1646432"/>
            </a:xfrm>
            <a:custGeom>
              <a:avLst/>
              <a:gdLst>
                <a:gd name="connsiteX0" fmla="*/ 0 w 420415"/>
                <a:gd name="connsiteY0" fmla="*/ 1897505 h 1897505"/>
                <a:gd name="connsiteX1" fmla="*/ 0 w 420415"/>
                <a:gd name="connsiteY1" fmla="*/ 79215 h 1897505"/>
                <a:gd name="connsiteX2" fmla="*/ 158085 w 420415"/>
                <a:gd name="connsiteY2" fmla="*/ 79215 h 1897505"/>
                <a:gd name="connsiteX3" fmla="*/ 204030 w 420415"/>
                <a:gd name="connsiteY3" fmla="*/ 0 h 1897505"/>
                <a:gd name="connsiteX4" fmla="*/ 249974 w 420415"/>
                <a:gd name="connsiteY4" fmla="*/ 79215 h 1897505"/>
                <a:gd name="connsiteX5" fmla="*/ 420415 w 420415"/>
                <a:gd name="connsiteY5" fmla="*/ 79215 h 1897505"/>
                <a:gd name="connsiteX6" fmla="*/ 420415 w 420415"/>
                <a:gd name="connsiteY6" fmla="*/ 1897505 h 189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415" h="1897505">
                  <a:moveTo>
                    <a:pt x="0" y="1897505"/>
                  </a:moveTo>
                  <a:lnTo>
                    <a:pt x="0" y="79215"/>
                  </a:lnTo>
                  <a:lnTo>
                    <a:pt x="158085" y="79215"/>
                  </a:lnTo>
                  <a:lnTo>
                    <a:pt x="204030" y="0"/>
                  </a:lnTo>
                  <a:lnTo>
                    <a:pt x="249974" y="79215"/>
                  </a:lnTo>
                  <a:lnTo>
                    <a:pt x="420415" y="79215"/>
                  </a:lnTo>
                  <a:lnTo>
                    <a:pt x="420415" y="189750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1436083" y="2185072"/>
              <a:ext cx="7152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返 回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849004" y="2699508"/>
            <a:ext cx="1437477" cy="420415"/>
            <a:chOff x="1010271" y="2171309"/>
            <a:chExt cx="1646432" cy="420415"/>
          </a:xfrm>
        </p:grpSpPr>
        <p:sp>
          <p:nvSpPr>
            <p:cNvPr id="75" name="任意多边形 74"/>
            <p:cNvSpPr/>
            <p:nvPr/>
          </p:nvSpPr>
          <p:spPr>
            <a:xfrm rot="5400000">
              <a:off x="1623279" y="1558301"/>
              <a:ext cx="420415" cy="1646432"/>
            </a:xfrm>
            <a:custGeom>
              <a:avLst/>
              <a:gdLst>
                <a:gd name="connsiteX0" fmla="*/ 0 w 420415"/>
                <a:gd name="connsiteY0" fmla="*/ 1897505 h 1897505"/>
                <a:gd name="connsiteX1" fmla="*/ 0 w 420415"/>
                <a:gd name="connsiteY1" fmla="*/ 79215 h 1897505"/>
                <a:gd name="connsiteX2" fmla="*/ 158085 w 420415"/>
                <a:gd name="connsiteY2" fmla="*/ 79215 h 1897505"/>
                <a:gd name="connsiteX3" fmla="*/ 204030 w 420415"/>
                <a:gd name="connsiteY3" fmla="*/ 0 h 1897505"/>
                <a:gd name="connsiteX4" fmla="*/ 249974 w 420415"/>
                <a:gd name="connsiteY4" fmla="*/ 79215 h 1897505"/>
                <a:gd name="connsiteX5" fmla="*/ 420415 w 420415"/>
                <a:gd name="connsiteY5" fmla="*/ 79215 h 1897505"/>
                <a:gd name="connsiteX6" fmla="*/ 420415 w 420415"/>
                <a:gd name="connsiteY6" fmla="*/ 1897505 h 189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415" h="1897505">
                  <a:moveTo>
                    <a:pt x="0" y="1897505"/>
                  </a:moveTo>
                  <a:lnTo>
                    <a:pt x="0" y="79215"/>
                  </a:lnTo>
                  <a:lnTo>
                    <a:pt x="158085" y="79215"/>
                  </a:lnTo>
                  <a:lnTo>
                    <a:pt x="204030" y="0"/>
                  </a:lnTo>
                  <a:lnTo>
                    <a:pt x="249974" y="79215"/>
                  </a:lnTo>
                  <a:lnTo>
                    <a:pt x="420415" y="79215"/>
                  </a:lnTo>
                  <a:lnTo>
                    <a:pt x="420415" y="189750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1436083" y="2198912"/>
              <a:ext cx="8192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设 备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8335436" y="2699508"/>
            <a:ext cx="1437477" cy="420415"/>
            <a:chOff x="1010271" y="2171309"/>
            <a:chExt cx="1646432" cy="420415"/>
          </a:xfrm>
        </p:grpSpPr>
        <p:sp>
          <p:nvSpPr>
            <p:cNvPr id="78" name="任意多边形 77"/>
            <p:cNvSpPr/>
            <p:nvPr/>
          </p:nvSpPr>
          <p:spPr>
            <a:xfrm rot="5400000">
              <a:off x="1623279" y="1558301"/>
              <a:ext cx="420415" cy="1646432"/>
            </a:xfrm>
            <a:custGeom>
              <a:avLst/>
              <a:gdLst>
                <a:gd name="connsiteX0" fmla="*/ 0 w 420415"/>
                <a:gd name="connsiteY0" fmla="*/ 1897505 h 1897505"/>
                <a:gd name="connsiteX1" fmla="*/ 0 w 420415"/>
                <a:gd name="connsiteY1" fmla="*/ 79215 h 1897505"/>
                <a:gd name="connsiteX2" fmla="*/ 158085 w 420415"/>
                <a:gd name="connsiteY2" fmla="*/ 79215 h 1897505"/>
                <a:gd name="connsiteX3" fmla="*/ 204030 w 420415"/>
                <a:gd name="connsiteY3" fmla="*/ 0 h 1897505"/>
                <a:gd name="connsiteX4" fmla="*/ 249974 w 420415"/>
                <a:gd name="connsiteY4" fmla="*/ 79215 h 1897505"/>
                <a:gd name="connsiteX5" fmla="*/ 420415 w 420415"/>
                <a:gd name="connsiteY5" fmla="*/ 79215 h 1897505"/>
                <a:gd name="connsiteX6" fmla="*/ 420415 w 420415"/>
                <a:gd name="connsiteY6" fmla="*/ 1897505 h 189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415" h="1897505">
                  <a:moveTo>
                    <a:pt x="0" y="1897505"/>
                  </a:moveTo>
                  <a:lnTo>
                    <a:pt x="0" y="79215"/>
                  </a:lnTo>
                  <a:lnTo>
                    <a:pt x="158085" y="79215"/>
                  </a:lnTo>
                  <a:lnTo>
                    <a:pt x="204030" y="0"/>
                  </a:lnTo>
                  <a:lnTo>
                    <a:pt x="249974" y="79215"/>
                  </a:lnTo>
                  <a:lnTo>
                    <a:pt x="420415" y="79215"/>
                  </a:lnTo>
                  <a:lnTo>
                    <a:pt x="420415" y="1897505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1407091" y="2187337"/>
              <a:ext cx="8192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食 品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9821868" y="2699508"/>
            <a:ext cx="1437477" cy="420415"/>
            <a:chOff x="1010271" y="2171309"/>
            <a:chExt cx="1646432" cy="420415"/>
          </a:xfrm>
        </p:grpSpPr>
        <p:sp>
          <p:nvSpPr>
            <p:cNvPr id="81" name="任意多边形 80"/>
            <p:cNvSpPr/>
            <p:nvPr/>
          </p:nvSpPr>
          <p:spPr>
            <a:xfrm rot="5400000">
              <a:off x="1623279" y="1558301"/>
              <a:ext cx="420415" cy="1646432"/>
            </a:xfrm>
            <a:custGeom>
              <a:avLst/>
              <a:gdLst>
                <a:gd name="connsiteX0" fmla="*/ 0 w 420415"/>
                <a:gd name="connsiteY0" fmla="*/ 1897505 h 1897505"/>
                <a:gd name="connsiteX1" fmla="*/ 0 w 420415"/>
                <a:gd name="connsiteY1" fmla="*/ 79215 h 1897505"/>
                <a:gd name="connsiteX2" fmla="*/ 158085 w 420415"/>
                <a:gd name="connsiteY2" fmla="*/ 79215 h 1897505"/>
                <a:gd name="connsiteX3" fmla="*/ 204030 w 420415"/>
                <a:gd name="connsiteY3" fmla="*/ 0 h 1897505"/>
                <a:gd name="connsiteX4" fmla="*/ 249974 w 420415"/>
                <a:gd name="connsiteY4" fmla="*/ 79215 h 1897505"/>
                <a:gd name="connsiteX5" fmla="*/ 420415 w 420415"/>
                <a:gd name="connsiteY5" fmla="*/ 79215 h 1897505"/>
                <a:gd name="connsiteX6" fmla="*/ 420415 w 420415"/>
                <a:gd name="connsiteY6" fmla="*/ 1897505 h 189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415" h="1897505">
                  <a:moveTo>
                    <a:pt x="0" y="1897505"/>
                  </a:moveTo>
                  <a:lnTo>
                    <a:pt x="0" y="79215"/>
                  </a:lnTo>
                  <a:lnTo>
                    <a:pt x="158085" y="79215"/>
                  </a:lnTo>
                  <a:lnTo>
                    <a:pt x="204030" y="0"/>
                  </a:lnTo>
                  <a:lnTo>
                    <a:pt x="249974" y="79215"/>
                  </a:lnTo>
                  <a:lnTo>
                    <a:pt x="420415" y="79215"/>
                  </a:lnTo>
                  <a:lnTo>
                    <a:pt x="420415" y="189750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1436083" y="2185072"/>
              <a:ext cx="8192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向 前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76385" y="4204254"/>
            <a:ext cx="3746847" cy="1333929"/>
            <a:chOff x="1188352" y="4120279"/>
            <a:chExt cx="3746847" cy="1333929"/>
          </a:xfrm>
        </p:grpSpPr>
        <p:sp>
          <p:nvSpPr>
            <p:cNvPr id="2" name="矩形 1"/>
            <p:cNvSpPr/>
            <p:nvPr/>
          </p:nvSpPr>
          <p:spPr>
            <a:xfrm>
              <a:off x="1376515" y="4500101"/>
              <a:ext cx="355868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在产业链养殖业没有溢价能力了，溢价能力在消费端。所以辨别度清晰的品牌的</a:t>
              </a:r>
              <a:r>
                <a:rPr lang="zh-CN" altLang="en-US" sz="2400" dirty="0">
                  <a:solidFill>
                    <a:srgbClr val="017CC0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农产品</a:t>
              </a:r>
              <a:r>
                <a:rPr lang="zh-CN" altLang="en-US" sz="1600" dirty="0"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一直很火。</a:t>
              </a: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88352" y="4120279"/>
              <a:ext cx="2984918" cy="344381"/>
              <a:chOff x="1188352" y="4120279"/>
              <a:chExt cx="2984918" cy="344381"/>
            </a:xfrm>
          </p:grpSpPr>
          <p:sp>
            <p:nvSpPr>
              <p:cNvPr id="3" name="五边形 2"/>
              <p:cNvSpPr/>
              <p:nvPr/>
            </p:nvSpPr>
            <p:spPr>
              <a:xfrm>
                <a:off x="1188352" y="4120279"/>
                <a:ext cx="2984918" cy="321091"/>
              </a:xfrm>
              <a:prstGeom prst="homePlate">
                <a:avLst/>
              </a:prstGeom>
              <a:solidFill>
                <a:srgbClr val="42608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1419128" y="4126106"/>
                <a:ext cx="182614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方正正准黑简体" panose="02000000000000000000" pitchFamily="2" charset="-122"/>
                    <a:ea typeface="方正正准黑简体" panose="02000000000000000000" pitchFamily="2" charset="-122"/>
                  </a:rPr>
                  <a:t>溢价能力在消费端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5573499" y="4204254"/>
            <a:ext cx="5473946" cy="1343258"/>
            <a:chOff x="1188352" y="4120279"/>
            <a:chExt cx="5473946" cy="1343258"/>
          </a:xfrm>
        </p:grpSpPr>
        <p:sp>
          <p:nvSpPr>
            <p:cNvPr id="48" name="矩形 47"/>
            <p:cNvSpPr/>
            <p:nvPr/>
          </p:nvSpPr>
          <p:spPr>
            <a:xfrm>
              <a:off x="1383921" y="4509430"/>
              <a:ext cx="527837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生产要素重组和服务增值是拓展产业链养殖端的两个方向，其中生产要素重组目前呈现的都是</a:t>
              </a:r>
              <a:r>
                <a:rPr lang="zh-CN" altLang="en-US" sz="2000" dirty="0">
                  <a:solidFill>
                    <a:srgbClr val="017CC0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电商</a:t>
              </a:r>
              <a:r>
                <a:rPr lang="zh-CN" altLang="en-US" sz="1600" dirty="0"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，服务增值则是第三方</a:t>
              </a:r>
              <a:r>
                <a:rPr lang="zh-CN" altLang="en-US" sz="2000" dirty="0">
                  <a:solidFill>
                    <a:srgbClr val="017CC0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服务公司</a:t>
              </a:r>
              <a:r>
                <a:rPr lang="zh-CN" altLang="en-US" sz="1600" dirty="0"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的出现。</a:t>
              </a: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1188352" y="4120279"/>
              <a:ext cx="2984918" cy="344381"/>
              <a:chOff x="1188352" y="4120279"/>
              <a:chExt cx="2984918" cy="344381"/>
            </a:xfrm>
          </p:grpSpPr>
          <p:sp>
            <p:nvSpPr>
              <p:cNvPr id="51" name="五边形 50"/>
              <p:cNvSpPr/>
              <p:nvPr/>
            </p:nvSpPr>
            <p:spPr>
              <a:xfrm>
                <a:off x="1188352" y="4120279"/>
                <a:ext cx="2984918" cy="321091"/>
              </a:xfrm>
              <a:prstGeom prst="homePlate">
                <a:avLst/>
              </a:prstGeom>
              <a:solidFill>
                <a:srgbClr val="017C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1419128" y="4126106"/>
                <a:ext cx="244169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方正正准黑简体" panose="02000000000000000000" pitchFamily="2" charset="-122"/>
                    <a:ea typeface="方正正准黑简体" panose="02000000000000000000" pitchFamily="2" charset="-122"/>
                  </a:rPr>
                  <a:t>生产要素重组和服务增值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638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2" presetID="2" presetClass="entr" presetSubtype="4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fill="hold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171450" y="190500"/>
            <a:ext cx="4063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产业</a:t>
            </a:r>
            <a:r>
              <a:rPr lang="zh-CN" altLang="en-US" sz="2800" dirty="0" smtClean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基础  </a:t>
            </a:r>
            <a:r>
              <a:rPr lang="zh-CN" altLang="en-US" sz="2000" dirty="0" smtClean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起点</a:t>
            </a:r>
            <a:r>
              <a:rPr lang="en-US" altLang="zh-CN" sz="200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-</a:t>
            </a:r>
            <a:r>
              <a:rPr lang="zh-CN" altLang="en-US" sz="200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决定飞的高度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700667" y="1505817"/>
            <a:ext cx="10824224" cy="1384022"/>
            <a:chOff x="1269402" y="1901414"/>
            <a:chExt cx="11947015" cy="1527586"/>
          </a:xfrm>
        </p:grpSpPr>
        <p:sp>
          <p:nvSpPr>
            <p:cNvPr id="8" name="矩形 7"/>
            <p:cNvSpPr/>
            <p:nvPr/>
          </p:nvSpPr>
          <p:spPr>
            <a:xfrm>
              <a:off x="2939031" y="2318999"/>
              <a:ext cx="10277386" cy="781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 smtClean="0">
                  <a:solidFill>
                    <a:srgbClr val="426081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一</a:t>
              </a:r>
              <a:r>
                <a:rPr lang="zh-CN" altLang="en-US" sz="2000" dirty="0">
                  <a:solidFill>
                    <a:srgbClr val="426081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个由尚未被商业文明开化，拥有最少社会资源的农民群体，以提供生产资料为核心产品，通过高信任营销成本换取商业价值的基础产业。</a:t>
              </a: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269402" y="1901414"/>
              <a:ext cx="1527586" cy="1527586"/>
              <a:chOff x="1269402" y="1901414"/>
              <a:chExt cx="1527586" cy="1527586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1269402" y="1901414"/>
                <a:ext cx="1527586" cy="1527586"/>
                <a:chOff x="1269402" y="1901414"/>
                <a:chExt cx="1527586" cy="1527586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269402" y="1901414"/>
                  <a:ext cx="1527586" cy="1527586"/>
                </a:xfrm>
                <a:prstGeom prst="ellipse">
                  <a:avLst/>
                </a:prstGeom>
                <a:solidFill>
                  <a:srgbClr val="4260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KSO_Shape"/>
                <p:cNvSpPr>
                  <a:spLocks/>
                </p:cNvSpPr>
                <p:nvPr/>
              </p:nvSpPr>
              <p:spPr bwMode="auto">
                <a:xfrm>
                  <a:off x="2000687" y="2280621"/>
                  <a:ext cx="485700" cy="429035"/>
                </a:xfrm>
                <a:custGeom>
                  <a:avLst/>
                  <a:gdLst>
                    <a:gd name="T0" fmla="*/ 151247768 w 8832"/>
                    <a:gd name="T1" fmla="*/ 116365882 h 7805"/>
                    <a:gd name="T2" fmla="*/ 201585970 w 8832"/>
                    <a:gd name="T3" fmla="*/ 111854473 h 7805"/>
                    <a:gd name="T4" fmla="*/ 267323784 w 8832"/>
                    <a:gd name="T5" fmla="*/ 118412347 h 7805"/>
                    <a:gd name="T6" fmla="*/ 344040800 w 8832"/>
                    <a:gd name="T7" fmla="*/ 139666956 h 7805"/>
                    <a:gd name="T8" fmla="*/ 377026073 w 8832"/>
                    <a:gd name="T9" fmla="*/ 149526944 h 7805"/>
                    <a:gd name="T10" fmla="*/ 388098454 w 8832"/>
                    <a:gd name="T11" fmla="*/ 153852291 h 7805"/>
                    <a:gd name="T12" fmla="*/ 380050088 w 8832"/>
                    <a:gd name="T13" fmla="*/ 161247336 h 7805"/>
                    <a:gd name="T14" fmla="*/ 382097014 w 8832"/>
                    <a:gd name="T15" fmla="*/ 178781138 h 7805"/>
                    <a:gd name="T16" fmla="*/ 410476381 w 8832"/>
                    <a:gd name="T17" fmla="*/ 183246193 h 7805"/>
                    <a:gd name="T18" fmla="*/ 406103207 w 8832"/>
                    <a:gd name="T19" fmla="*/ 190594453 h 7805"/>
                    <a:gd name="T20" fmla="*/ 391215649 w 8832"/>
                    <a:gd name="T21" fmla="*/ 194454752 h 7805"/>
                    <a:gd name="T22" fmla="*/ 367395600 w 8832"/>
                    <a:gd name="T23" fmla="*/ 208314532 h 7805"/>
                    <a:gd name="T24" fmla="*/ 349995866 w 8832"/>
                    <a:gd name="T25" fmla="*/ 226406520 h 7805"/>
                    <a:gd name="T26" fmla="*/ 315521880 w 8832"/>
                    <a:gd name="T27" fmla="*/ 242777813 h 7805"/>
                    <a:gd name="T28" fmla="*/ 272859975 w 8832"/>
                    <a:gd name="T29" fmla="*/ 258916474 h 7805"/>
                    <a:gd name="T30" fmla="*/ 229267570 w 8832"/>
                    <a:gd name="T31" fmla="*/ 276636554 h 7805"/>
                    <a:gd name="T32" fmla="*/ 214054316 w 8832"/>
                    <a:gd name="T33" fmla="*/ 285845217 h 7805"/>
                    <a:gd name="T34" fmla="*/ 219730275 w 8832"/>
                    <a:gd name="T35" fmla="*/ 292310168 h 7805"/>
                    <a:gd name="T36" fmla="*/ 217217884 w 8832"/>
                    <a:gd name="T37" fmla="*/ 300030552 h 7805"/>
                    <a:gd name="T38" fmla="*/ 201679149 w 8832"/>
                    <a:gd name="T39" fmla="*/ 317518000 h 7805"/>
                    <a:gd name="T40" fmla="*/ 206284840 w 8832"/>
                    <a:gd name="T41" fmla="*/ 334679894 h 7805"/>
                    <a:gd name="T42" fmla="*/ 209634552 w 8832"/>
                    <a:gd name="T43" fmla="*/ 340819075 h 7805"/>
                    <a:gd name="T44" fmla="*/ 201027756 w 8832"/>
                    <a:gd name="T45" fmla="*/ 349795323 h 7805"/>
                    <a:gd name="T46" fmla="*/ 161808526 w 8832"/>
                    <a:gd name="T47" fmla="*/ 356911383 h 7805"/>
                    <a:gd name="T48" fmla="*/ 149572913 w 8832"/>
                    <a:gd name="T49" fmla="*/ 363003994 h 7805"/>
                    <a:gd name="T50" fmla="*/ 145618398 w 8832"/>
                    <a:gd name="T51" fmla="*/ 357283291 h 7805"/>
                    <a:gd name="T52" fmla="*/ 130451734 w 8832"/>
                    <a:gd name="T53" fmla="*/ 350865125 h 7805"/>
                    <a:gd name="T54" fmla="*/ 128590735 w 8832"/>
                    <a:gd name="T55" fmla="*/ 346400286 h 7805"/>
                    <a:gd name="T56" fmla="*/ 138267583 w 8832"/>
                    <a:gd name="T57" fmla="*/ 345469976 h 7805"/>
                    <a:gd name="T58" fmla="*/ 148270127 w 8832"/>
                    <a:gd name="T59" fmla="*/ 341795739 h 7805"/>
                    <a:gd name="T60" fmla="*/ 145757952 w 8832"/>
                    <a:gd name="T61" fmla="*/ 335191511 h 7805"/>
                    <a:gd name="T62" fmla="*/ 169066162 w 8832"/>
                    <a:gd name="T63" fmla="*/ 336586867 h 7805"/>
                    <a:gd name="T64" fmla="*/ 189164214 w 8832"/>
                    <a:gd name="T65" fmla="*/ 330121917 h 7805"/>
                    <a:gd name="T66" fmla="*/ 190513589 w 8832"/>
                    <a:gd name="T67" fmla="*/ 300356106 h 7805"/>
                    <a:gd name="T68" fmla="*/ 153434248 w 8832"/>
                    <a:gd name="T69" fmla="*/ 301332770 h 7805"/>
                    <a:gd name="T70" fmla="*/ 153713354 w 8832"/>
                    <a:gd name="T71" fmla="*/ 297100562 h 7805"/>
                    <a:gd name="T72" fmla="*/ 145292702 w 8832"/>
                    <a:gd name="T73" fmla="*/ 295147235 h 7805"/>
                    <a:gd name="T74" fmla="*/ 150317269 w 8832"/>
                    <a:gd name="T75" fmla="*/ 291705413 h 7805"/>
                    <a:gd name="T76" fmla="*/ 154039051 w 8832"/>
                    <a:gd name="T77" fmla="*/ 289193901 h 7805"/>
                    <a:gd name="T78" fmla="*/ 184837629 w 8832"/>
                    <a:gd name="T79" fmla="*/ 287426636 h 7805"/>
                    <a:gd name="T80" fmla="*/ 154876586 w 8832"/>
                    <a:gd name="T81" fmla="*/ 273566856 h 7805"/>
                    <a:gd name="T82" fmla="*/ 110446646 w 8832"/>
                    <a:gd name="T83" fmla="*/ 250777397 h 7805"/>
                    <a:gd name="T84" fmla="*/ 94349482 w 8832"/>
                    <a:gd name="T85" fmla="*/ 240777917 h 7805"/>
                    <a:gd name="T86" fmla="*/ 77135892 w 8832"/>
                    <a:gd name="T87" fmla="*/ 228174001 h 7805"/>
                    <a:gd name="T88" fmla="*/ 61364424 w 8832"/>
                    <a:gd name="T89" fmla="*/ 197989498 h 7805"/>
                    <a:gd name="T90" fmla="*/ 57921749 w 8832"/>
                    <a:gd name="T91" fmla="*/ 163526217 h 7805"/>
                    <a:gd name="T92" fmla="*/ 70808755 w 8832"/>
                    <a:gd name="T93" fmla="*/ 117110129 h 7805"/>
                    <a:gd name="T94" fmla="*/ 82579119 w 8832"/>
                    <a:gd name="T95" fmla="*/ 87483812 h 7805"/>
                    <a:gd name="T96" fmla="*/ 79741247 w 8832"/>
                    <a:gd name="T97" fmla="*/ 72693722 h 7805"/>
                    <a:gd name="T98" fmla="*/ 62992690 w 8832"/>
                    <a:gd name="T99" fmla="*/ 67670913 h 7805"/>
                    <a:gd name="T100" fmla="*/ 24378263 w 8832"/>
                    <a:gd name="T101" fmla="*/ 77205131 h 7805"/>
                    <a:gd name="T102" fmla="*/ 5722334 w 8832"/>
                    <a:gd name="T103" fmla="*/ 84739668 h 7805"/>
                    <a:gd name="T104" fmla="*/ 930499 w 8832"/>
                    <a:gd name="T105" fmla="*/ 77065638 h 7805"/>
                    <a:gd name="T106" fmla="*/ 33124611 w 8832"/>
                    <a:gd name="T107" fmla="*/ 50834573 h 7805"/>
                    <a:gd name="T108" fmla="*/ 42894638 w 8832"/>
                    <a:gd name="T109" fmla="*/ 34370357 h 7805"/>
                    <a:gd name="T110" fmla="*/ 52897182 w 8832"/>
                    <a:gd name="T111" fmla="*/ 12417854 h 7805"/>
                    <a:gd name="T112" fmla="*/ 76019249 w 8832"/>
                    <a:gd name="T113" fmla="*/ 186062 h 7805"/>
                    <a:gd name="T114" fmla="*/ 104631133 w 8832"/>
                    <a:gd name="T115" fmla="*/ 8511201 h 7805"/>
                    <a:gd name="T116" fmla="*/ 121705386 w 8832"/>
                    <a:gd name="T117" fmla="*/ 35812068 h 7805"/>
                    <a:gd name="T118" fmla="*/ 124078008 w 8832"/>
                    <a:gd name="T119" fmla="*/ 69531101 h 7805"/>
                    <a:gd name="T120" fmla="*/ 117564728 w 8832"/>
                    <a:gd name="T121" fmla="*/ 99948235 h 7805"/>
                    <a:gd name="T122" fmla="*/ 119425727 w 8832"/>
                    <a:gd name="T123" fmla="*/ 118923963 h 780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8832" h="7805">
                      <a:moveTo>
                        <a:pt x="2655" y="2717"/>
                      </a:moveTo>
                      <a:lnTo>
                        <a:pt x="2655" y="2717"/>
                      </a:lnTo>
                      <a:lnTo>
                        <a:pt x="2685" y="2699"/>
                      </a:lnTo>
                      <a:lnTo>
                        <a:pt x="2717" y="2681"/>
                      </a:lnTo>
                      <a:lnTo>
                        <a:pt x="2751" y="2663"/>
                      </a:lnTo>
                      <a:lnTo>
                        <a:pt x="2788" y="2646"/>
                      </a:lnTo>
                      <a:lnTo>
                        <a:pt x="2826" y="2629"/>
                      </a:lnTo>
                      <a:lnTo>
                        <a:pt x="2866" y="2613"/>
                      </a:lnTo>
                      <a:lnTo>
                        <a:pt x="2908" y="2598"/>
                      </a:lnTo>
                      <a:lnTo>
                        <a:pt x="2952" y="2582"/>
                      </a:lnTo>
                      <a:lnTo>
                        <a:pt x="2997" y="2568"/>
                      </a:lnTo>
                      <a:lnTo>
                        <a:pt x="3045" y="2554"/>
                      </a:lnTo>
                      <a:lnTo>
                        <a:pt x="3093" y="2540"/>
                      </a:lnTo>
                      <a:lnTo>
                        <a:pt x="3145" y="2527"/>
                      </a:lnTo>
                      <a:lnTo>
                        <a:pt x="3197" y="2514"/>
                      </a:lnTo>
                      <a:lnTo>
                        <a:pt x="3251" y="2502"/>
                      </a:lnTo>
                      <a:lnTo>
                        <a:pt x="3308" y="2490"/>
                      </a:lnTo>
                      <a:lnTo>
                        <a:pt x="3365" y="2479"/>
                      </a:lnTo>
                      <a:lnTo>
                        <a:pt x="3424" y="2469"/>
                      </a:lnTo>
                      <a:lnTo>
                        <a:pt x="3486" y="2460"/>
                      </a:lnTo>
                      <a:lnTo>
                        <a:pt x="3548" y="2451"/>
                      </a:lnTo>
                      <a:lnTo>
                        <a:pt x="3611" y="2443"/>
                      </a:lnTo>
                      <a:lnTo>
                        <a:pt x="3677" y="2436"/>
                      </a:lnTo>
                      <a:lnTo>
                        <a:pt x="3744" y="2429"/>
                      </a:lnTo>
                      <a:lnTo>
                        <a:pt x="3813" y="2423"/>
                      </a:lnTo>
                      <a:lnTo>
                        <a:pt x="3883" y="2418"/>
                      </a:lnTo>
                      <a:lnTo>
                        <a:pt x="3954" y="2414"/>
                      </a:lnTo>
                      <a:lnTo>
                        <a:pt x="4027" y="2410"/>
                      </a:lnTo>
                      <a:lnTo>
                        <a:pt x="4101" y="2408"/>
                      </a:lnTo>
                      <a:lnTo>
                        <a:pt x="4177" y="2406"/>
                      </a:lnTo>
                      <a:lnTo>
                        <a:pt x="4254" y="2405"/>
                      </a:lnTo>
                      <a:lnTo>
                        <a:pt x="4333" y="2405"/>
                      </a:lnTo>
                      <a:lnTo>
                        <a:pt x="4412" y="2406"/>
                      </a:lnTo>
                      <a:lnTo>
                        <a:pt x="4493" y="2408"/>
                      </a:lnTo>
                      <a:lnTo>
                        <a:pt x="4575" y="2411"/>
                      </a:lnTo>
                      <a:lnTo>
                        <a:pt x="4659" y="2415"/>
                      </a:lnTo>
                      <a:lnTo>
                        <a:pt x="4743" y="2420"/>
                      </a:lnTo>
                      <a:lnTo>
                        <a:pt x="4829" y="2426"/>
                      </a:lnTo>
                      <a:lnTo>
                        <a:pt x="4916" y="2433"/>
                      </a:lnTo>
                      <a:lnTo>
                        <a:pt x="5004" y="2441"/>
                      </a:lnTo>
                      <a:lnTo>
                        <a:pt x="5093" y="2450"/>
                      </a:lnTo>
                      <a:lnTo>
                        <a:pt x="5183" y="2460"/>
                      </a:lnTo>
                      <a:lnTo>
                        <a:pt x="5274" y="2471"/>
                      </a:lnTo>
                      <a:lnTo>
                        <a:pt x="5367" y="2484"/>
                      </a:lnTo>
                      <a:lnTo>
                        <a:pt x="5460" y="2497"/>
                      </a:lnTo>
                      <a:lnTo>
                        <a:pt x="5555" y="2513"/>
                      </a:lnTo>
                      <a:lnTo>
                        <a:pt x="5649" y="2529"/>
                      </a:lnTo>
                      <a:lnTo>
                        <a:pt x="5746" y="2546"/>
                      </a:lnTo>
                      <a:lnTo>
                        <a:pt x="5844" y="2564"/>
                      </a:lnTo>
                      <a:lnTo>
                        <a:pt x="5941" y="2584"/>
                      </a:lnTo>
                      <a:lnTo>
                        <a:pt x="6040" y="2605"/>
                      </a:lnTo>
                      <a:lnTo>
                        <a:pt x="6140" y="2627"/>
                      </a:lnTo>
                      <a:lnTo>
                        <a:pt x="6241" y="2650"/>
                      </a:lnTo>
                      <a:lnTo>
                        <a:pt x="6342" y="2676"/>
                      </a:lnTo>
                      <a:lnTo>
                        <a:pt x="6444" y="2702"/>
                      </a:lnTo>
                      <a:lnTo>
                        <a:pt x="6547" y="2730"/>
                      </a:lnTo>
                      <a:lnTo>
                        <a:pt x="6651" y="2759"/>
                      </a:lnTo>
                      <a:lnTo>
                        <a:pt x="6755" y="2789"/>
                      </a:lnTo>
                      <a:lnTo>
                        <a:pt x="6860" y="2821"/>
                      </a:lnTo>
                      <a:lnTo>
                        <a:pt x="6966" y="2855"/>
                      </a:lnTo>
                      <a:lnTo>
                        <a:pt x="7073" y="2890"/>
                      </a:lnTo>
                      <a:lnTo>
                        <a:pt x="7179" y="2926"/>
                      </a:lnTo>
                      <a:lnTo>
                        <a:pt x="7287" y="2964"/>
                      </a:lnTo>
                      <a:lnTo>
                        <a:pt x="7395" y="3003"/>
                      </a:lnTo>
                      <a:lnTo>
                        <a:pt x="7504" y="3044"/>
                      </a:lnTo>
                      <a:lnTo>
                        <a:pt x="7613" y="3087"/>
                      </a:lnTo>
                      <a:lnTo>
                        <a:pt x="7543" y="3239"/>
                      </a:lnTo>
                      <a:lnTo>
                        <a:pt x="7583" y="3231"/>
                      </a:lnTo>
                      <a:lnTo>
                        <a:pt x="7624" y="3225"/>
                      </a:lnTo>
                      <a:lnTo>
                        <a:pt x="7669" y="3219"/>
                      </a:lnTo>
                      <a:lnTo>
                        <a:pt x="7715" y="3215"/>
                      </a:lnTo>
                      <a:lnTo>
                        <a:pt x="7764" y="3211"/>
                      </a:lnTo>
                      <a:lnTo>
                        <a:pt x="7813" y="3209"/>
                      </a:lnTo>
                      <a:lnTo>
                        <a:pt x="7862" y="3207"/>
                      </a:lnTo>
                      <a:lnTo>
                        <a:pt x="7913" y="3207"/>
                      </a:lnTo>
                      <a:lnTo>
                        <a:pt x="7962" y="3207"/>
                      </a:lnTo>
                      <a:lnTo>
                        <a:pt x="8010" y="3209"/>
                      </a:lnTo>
                      <a:lnTo>
                        <a:pt x="8058" y="3211"/>
                      </a:lnTo>
                      <a:lnTo>
                        <a:pt x="8104" y="3215"/>
                      </a:lnTo>
                      <a:lnTo>
                        <a:pt x="8147" y="3219"/>
                      </a:lnTo>
                      <a:lnTo>
                        <a:pt x="8187" y="3225"/>
                      </a:lnTo>
                      <a:lnTo>
                        <a:pt x="8225" y="3231"/>
                      </a:lnTo>
                      <a:lnTo>
                        <a:pt x="8259" y="3239"/>
                      </a:lnTo>
                      <a:lnTo>
                        <a:pt x="8274" y="3243"/>
                      </a:lnTo>
                      <a:lnTo>
                        <a:pt x="8287" y="3248"/>
                      </a:lnTo>
                      <a:lnTo>
                        <a:pt x="8299" y="3253"/>
                      </a:lnTo>
                      <a:lnTo>
                        <a:pt x="8309" y="3259"/>
                      </a:lnTo>
                      <a:lnTo>
                        <a:pt x="8318" y="3265"/>
                      </a:lnTo>
                      <a:lnTo>
                        <a:pt x="8325" y="3271"/>
                      </a:lnTo>
                      <a:lnTo>
                        <a:pt x="8331" y="3278"/>
                      </a:lnTo>
                      <a:lnTo>
                        <a:pt x="8336" y="3285"/>
                      </a:lnTo>
                      <a:lnTo>
                        <a:pt x="8339" y="3292"/>
                      </a:lnTo>
                      <a:lnTo>
                        <a:pt x="8341" y="3300"/>
                      </a:lnTo>
                      <a:lnTo>
                        <a:pt x="8342" y="3308"/>
                      </a:lnTo>
                      <a:lnTo>
                        <a:pt x="8341" y="3316"/>
                      </a:lnTo>
                      <a:lnTo>
                        <a:pt x="8340" y="3324"/>
                      </a:lnTo>
                      <a:lnTo>
                        <a:pt x="8337" y="3332"/>
                      </a:lnTo>
                      <a:lnTo>
                        <a:pt x="8334" y="3340"/>
                      </a:lnTo>
                      <a:lnTo>
                        <a:pt x="8330" y="3348"/>
                      </a:lnTo>
                      <a:lnTo>
                        <a:pt x="8324" y="3358"/>
                      </a:lnTo>
                      <a:lnTo>
                        <a:pt x="8318" y="3366"/>
                      </a:lnTo>
                      <a:lnTo>
                        <a:pt x="8311" y="3375"/>
                      </a:lnTo>
                      <a:lnTo>
                        <a:pt x="8303" y="3383"/>
                      </a:lnTo>
                      <a:lnTo>
                        <a:pt x="8286" y="3399"/>
                      </a:lnTo>
                      <a:lnTo>
                        <a:pt x="8266" y="3415"/>
                      </a:lnTo>
                      <a:lnTo>
                        <a:pt x="8244" y="3430"/>
                      </a:lnTo>
                      <a:lnTo>
                        <a:pt x="8220" y="3443"/>
                      </a:lnTo>
                      <a:lnTo>
                        <a:pt x="8195" y="3456"/>
                      </a:lnTo>
                      <a:lnTo>
                        <a:pt x="8169" y="3467"/>
                      </a:lnTo>
                      <a:lnTo>
                        <a:pt x="8111" y="3490"/>
                      </a:lnTo>
                      <a:lnTo>
                        <a:pt x="8040" y="3518"/>
                      </a:lnTo>
                      <a:lnTo>
                        <a:pt x="7962" y="3552"/>
                      </a:lnTo>
                      <a:lnTo>
                        <a:pt x="7877" y="3588"/>
                      </a:lnTo>
                      <a:lnTo>
                        <a:pt x="7790" y="3627"/>
                      </a:lnTo>
                      <a:lnTo>
                        <a:pt x="7701" y="3667"/>
                      </a:lnTo>
                      <a:lnTo>
                        <a:pt x="7615" y="3709"/>
                      </a:lnTo>
                      <a:lnTo>
                        <a:pt x="7533" y="3750"/>
                      </a:lnTo>
                      <a:lnTo>
                        <a:pt x="7580" y="3753"/>
                      </a:lnTo>
                      <a:lnTo>
                        <a:pt x="7633" y="3759"/>
                      </a:lnTo>
                      <a:lnTo>
                        <a:pt x="7691" y="3766"/>
                      </a:lnTo>
                      <a:lnTo>
                        <a:pt x="7756" y="3775"/>
                      </a:lnTo>
                      <a:lnTo>
                        <a:pt x="7897" y="3796"/>
                      </a:lnTo>
                      <a:lnTo>
                        <a:pt x="8051" y="3820"/>
                      </a:lnTo>
                      <a:lnTo>
                        <a:pt x="8213" y="3844"/>
                      </a:lnTo>
                      <a:lnTo>
                        <a:pt x="8296" y="3855"/>
                      </a:lnTo>
                      <a:lnTo>
                        <a:pt x="8379" y="3867"/>
                      </a:lnTo>
                      <a:lnTo>
                        <a:pt x="8461" y="3876"/>
                      </a:lnTo>
                      <a:lnTo>
                        <a:pt x="8541" y="3883"/>
                      </a:lnTo>
                      <a:lnTo>
                        <a:pt x="8620" y="3888"/>
                      </a:lnTo>
                      <a:lnTo>
                        <a:pt x="8696" y="3892"/>
                      </a:lnTo>
                      <a:lnTo>
                        <a:pt x="8718" y="3893"/>
                      </a:lnTo>
                      <a:lnTo>
                        <a:pt x="8738" y="3896"/>
                      </a:lnTo>
                      <a:lnTo>
                        <a:pt x="8757" y="3900"/>
                      </a:lnTo>
                      <a:lnTo>
                        <a:pt x="8772" y="3904"/>
                      </a:lnTo>
                      <a:lnTo>
                        <a:pt x="8786" y="3910"/>
                      </a:lnTo>
                      <a:lnTo>
                        <a:pt x="8798" y="3917"/>
                      </a:lnTo>
                      <a:lnTo>
                        <a:pt x="8808" y="3924"/>
                      </a:lnTo>
                      <a:lnTo>
                        <a:pt x="8816" y="3932"/>
                      </a:lnTo>
                      <a:lnTo>
                        <a:pt x="8823" y="3940"/>
                      </a:lnTo>
                      <a:lnTo>
                        <a:pt x="8827" y="3949"/>
                      </a:lnTo>
                      <a:lnTo>
                        <a:pt x="8830" y="3959"/>
                      </a:lnTo>
                      <a:lnTo>
                        <a:pt x="8832" y="3969"/>
                      </a:lnTo>
                      <a:lnTo>
                        <a:pt x="8832" y="3979"/>
                      </a:lnTo>
                      <a:lnTo>
                        <a:pt x="8830" y="3989"/>
                      </a:lnTo>
                      <a:lnTo>
                        <a:pt x="8827" y="4000"/>
                      </a:lnTo>
                      <a:lnTo>
                        <a:pt x="8823" y="4010"/>
                      </a:lnTo>
                      <a:lnTo>
                        <a:pt x="8817" y="4021"/>
                      </a:lnTo>
                      <a:lnTo>
                        <a:pt x="8810" y="4032"/>
                      </a:lnTo>
                      <a:lnTo>
                        <a:pt x="8802" y="4043"/>
                      </a:lnTo>
                      <a:lnTo>
                        <a:pt x="8792" y="4053"/>
                      </a:lnTo>
                      <a:lnTo>
                        <a:pt x="8782" y="4063"/>
                      </a:lnTo>
                      <a:lnTo>
                        <a:pt x="8770" y="4073"/>
                      </a:lnTo>
                      <a:lnTo>
                        <a:pt x="8758" y="4082"/>
                      </a:lnTo>
                      <a:lnTo>
                        <a:pt x="8743" y="4090"/>
                      </a:lnTo>
                      <a:lnTo>
                        <a:pt x="8729" y="4098"/>
                      </a:lnTo>
                      <a:lnTo>
                        <a:pt x="8713" y="4105"/>
                      </a:lnTo>
                      <a:lnTo>
                        <a:pt x="8697" y="4112"/>
                      </a:lnTo>
                      <a:lnTo>
                        <a:pt x="8681" y="4118"/>
                      </a:lnTo>
                      <a:lnTo>
                        <a:pt x="8663" y="4122"/>
                      </a:lnTo>
                      <a:lnTo>
                        <a:pt x="8645" y="4126"/>
                      </a:lnTo>
                      <a:lnTo>
                        <a:pt x="8626" y="4129"/>
                      </a:lnTo>
                      <a:lnTo>
                        <a:pt x="8607" y="4130"/>
                      </a:lnTo>
                      <a:lnTo>
                        <a:pt x="8587" y="4132"/>
                      </a:lnTo>
                      <a:lnTo>
                        <a:pt x="8564" y="4135"/>
                      </a:lnTo>
                      <a:lnTo>
                        <a:pt x="8541" y="4140"/>
                      </a:lnTo>
                      <a:lnTo>
                        <a:pt x="8517" y="4146"/>
                      </a:lnTo>
                      <a:lnTo>
                        <a:pt x="8491" y="4153"/>
                      </a:lnTo>
                      <a:lnTo>
                        <a:pt x="8465" y="4161"/>
                      </a:lnTo>
                      <a:lnTo>
                        <a:pt x="8437" y="4170"/>
                      </a:lnTo>
                      <a:lnTo>
                        <a:pt x="8409" y="4181"/>
                      </a:lnTo>
                      <a:lnTo>
                        <a:pt x="8379" y="4192"/>
                      </a:lnTo>
                      <a:lnTo>
                        <a:pt x="8350" y="4206"/>
                      </a:lnTo>
                      <a:lnTo>
                        <a:pt x="8319" y="4219"/>
                      </a:lnTo>
                      <a:lnTo>
                        <a:pt x="8289" y="4234"/>
                      </a:lnTo>
                      <a:lnTo>
                        <a:pt x="8258" y="4249"/>
                      </a:lnTo>
                      <a:lnTo>
                        <a:pt x="8226" y="4265"/>
                      </a:lnTo>
                      <a:lnTo>
                        <a:pt x="8163" y="4299"/>
                      </a:lnTo>
                      <a:lnTo>
                        <a:pt x="8132" y="4317"/>
                      </a:lnTo>
                      <a:lnTo>
                        <a:pt x="8101" y="4336"/>
                      </a:lnTo>
                      <a:lnTo>
                        <a:pt x="8070" y="4355"/>
                      </a:lnTo>
                      <a:lnTo>
                        <a:pt x="8039" y="4374"/>
                      </a:lnTo>
                      <a:lnTo>
                        <a:pt x="8009" y="4395"/>
                      </a:lnTo>
                      <a:lnTo>
                        <a:pt x="7980" y="4416"/>
                      </a:lnTo>
                      <a:lnTo>
                        <a:pt x="7951" y="4437"/>
                      </a:lnTo>
                      <a:lnTo>
                        <a:pt x="7924" y="4458"/>
                      </a:lnTo>
                      <a:lnTo>
                        <a:pt x="7897" y="4479"/>
                      </a:lnTo>
                      <a:lnTo>
                        <a:pt x="7870" y="4500"/>
                      </a:lnTo>
                      <a:lnTo>
                        <a:pt x="7845" y="4522"/>
                      </a:lnTo>
                      <a:lnTo>
                        <a:pt x="7822" y="4543"/>
                      </a:lnTo>
                      <a:lnTo>
                        <a:pt x="7800" y="4566"/>
                      </a:lnTo>
                      <a:lnTo>
                        <a:pt x="7779" y="4588"/>
                      </a:lnTo>
                      <a:lnTo>
                        <a:pt x="7760" y="4609"/>
                      </a:lnTo>
                      <a:lnTo>
                        <a:pt x="7743" y="4631"/>
                      </a:lnTo>
                      <a:lnTo>
                        <a:pt x="7707" y="4674"/>
                      </a:lnTo>
                      <a:lnTo>
                        <a:pt x="7668" y="4722"/>
                      </a:lnTo>
                      <a:lnTo>
                        <a:pt x="7647" y="4745"/>
                      </a:lnTo>
                      <a:lnTo>
                        <a:pt x="7626" y="4769"/>
                      </a:lnTo>
                      <a:lnTo>
                        <a:pt x="7602" y="4794"/>
                      </a:lnTo>
                      <a:lnTo>
                        <a:pt x="7578" y="4818"/>
                      </a:lnTo>
                      <a:lnTo>
                        <a:pt x="7552" y="4843"/>
                      </a:lnTo>
                      <a:lnTo>
                        <a:pt x="7523" y="4868"/>
                      </a:lnTo>
                      <a:lnTo>
                        <a:pt x="7494" y="4894"/>
                      </a:lnTo>
                      <a:lnTo>
                        <a:pt x="7462" y="4918"/>
                      </a:lnTo>
                      <a:lnTo>
                        <a:pt x="7429" y="4943"/>
                      </a:lnTo>
                      <a:lnTo>
                        <a:pt x="7394" y="4967"/>
                      </a:lnTo>
                      <a:lnTo>
                        <a:pt x="7356" y="4991"/>
                      </a:lnTo>
                      <a:lnTo>
                        <a:pt x="7317" y="5015"/>
                      </a:lnTo>
                      <a:lnTo>
                        <a:pt x="7276" y="5038"/>
                      </a:lnTo>
                      <a:lnTo>
                        <a:pt x="7232" y="5062"/>
                      </a:lnTo>
                      <a:lnTo>
                        <a:pt x="7185" y="5085"/>
                      </a:lnTo>
                      <a:lnTo>
                        <a:pt x="7136" y="5106"/>
                      </a:lnTo>
                      <a:lnTo>
                        <a:pt x="7085" y="5127"/>
                      </a:lnTo>
                      <a:lnTo>
                        <a:pt x="7029" y="5148"/>
                      </a:lnTo>
                      <a:lnTo>
                        <a:pt x="6972" y="5167"/>
                      </a:lnTo>
                      <a:lnTo>
                        <a:pt x="6912" y="5186"/>
                      </a:lnTo>
                      <a:lnTo>
                        <a:pt x="6848" y="5203"/>
                      </a:lnTo>
                      <a:lnTo>
                        <a:pt x="6782" y="5220"/>
                      </a:lnTo>
                      <a:lnTo>
                        <a:pt x="6713" y="5236"/>
                      </a:lnTo>
                      <a:lnTo>
                        <a:pt x="6639" y="5250"/>
                      </a:lnTo>
                      <a:lnTo>
                        <a:pt x="6563" y="5263"/>
                      </a:lnTo>
                      <a:lnTo>
                        <a:pt x="6482" y="5275"/>
                      </a:lnTo>
                      <a:lnTo>
                        <a:pt x="6399" y="5285"/>
                      </a:lnTo>
                      <a:lnTo>
                        <a:pt x="6311" y="5294"/>
                      </a:lnTo>
                      <a:lnTo>
                        <a:pt x="6267" y="5324"/>
                      </a:lnTo>
                      <a:lnTo>
                        <a:pt x="6221" y="5355"/>
                      </a:lnTo>
                      <a:lnTo>
                        <a:pt x="6173" y="5386"/>
                      </a:lnTo>
                      <a:lnTo>
                        <a:pt x="6125" y="5417"/>
                      </a:lnTo>
                      <a:lnTo>
                        <a:pt x="6075" y="5447"/>
                      </a:lnTo>
                      <a:lnTo>
                        <a:pt x="6024" y="5478"/>
                      </a:lnTo>
                      <a:lnTo>
                        <a:pt x="5972" y="5508"/>
                      </a:lnTo>
                      <a:lnTo>
                        <a:pt x="5919" y="5537"/>
                      </a:lnTo>
                      <a:lnTo>
                        <a:pt x="5865" y="5567"/>
                      </a:lnTo>
                      <a:lnTo>
                        <a:pt x="5809" y="5597"/>
                      </a:lnTo>
                      <a:lnTo>
                        <a:pt x="5754" y="5625"/>
                      </a:lnTo>
                      <a:lnTo>
                        <a:pt x="5698" y="5653"/>
                      </a:lnTo>
                      <a:lnTo>
                        <a:pt x="5640" y="5681"/>
                      </a:lnTo>
                      <a:lnTo>
                        <a:pt x="5582" y="5708"/>
                      </a:lnTo>
                      <a:lnTo>
                        <a:pt x="5525" y="5734"/>
                      </a:lnTo>
                      <a:lnTo>
                        <a:pt x="5465" y="5760"/>
                      </a:lnTo>
                      <a:lnTo>
                        <a:pt x="5406" y="5785"/>
                      </a:lnTo>
                      <a:lnTo>
                        <a:pt x="5347" y="5809"/>
                      </a:lnTo>
                      <a:lnTo>
                        <a:pt x="5287" y="5832"/>
                      </a:lnTo>
                      <a:lnTo>
                        <a:pt x="5228" y="5854"/>
                      </a:lnTo>
                      <a:lnTo>
                        <a:pt x="5168" y="5875"/>
                      </a:lnTo>
                      <a:lnTo>
                        <a:pt x="5107" y="5895"/>
                      </a:lnTo>
                      <a:lnTo>
                        <a:pt x="5048" y="5914"/>
                      </a:lnTo>
                      <a:lnTo>
                        <a:pt x="4989" y="5932"/>
                      </a:lnTo>
                      <a:lnTo>
                        <a:pt x="4928" y="5948"/>
                      </a:lnTo>
                      <a:lnTo>
                        <a:pt x="4869" y="5963"/>
                      </a:lnTo>
                      <a:lnTo>
                        <a:pt x="4810" y="5977"/>
                      </a:lnTo>
                      <a:lnTo>
                        <a:pt x="4751" y="5989"/>
                      </a:lnTo>
                      <a:lnTo>
                        <a:pt x="4694" y="6000"/>
                      </a:lnTo>
                      <a:lnTo>
                        <a:pt x="4636" y="6009"/>
                      </a:lnTo>
                      <a:lnTo>
                        <a:pt x="4579" y="6016"/>
                      </a:lnTo>
                      <a:lnTo>
                        <a:pt x="4523" y="6022"/>
                      </a:lnTo>
                      <a:lnTo>
                        <a:pt x="4531" y="6046"/>
                      </a:lnTo>
                      <a:lnTo>
                        <a:pt x="4542" y="6069"/>
                      </a:lnTo>
                      <a:lnTo>
                        <a:pt x="4554" y="6091"/>
                      </a:lnTo>
                      <a:lnTo>
                        <a:pt x="4568" y="6111"/>
                      </a:lnTo>
                      <a:lnTo>
                        <a:pt x="4575" y="6121"/>
                      </a:lnTo>
                      <a:lnTo>
                        <a:pt x="4583" y="6130"/>
                      </a:lnTo>
                      <a:lnTo>
                        <a:pt x="4592" y="6138"/>
                      </a:lnTo>
                      <a:lnTo>
                        <a:pt x="4601" y="6146"/>
                      </a:lnTo>
                      <a:lnTo>
                        <a:pt x="4610" y="6154"/>
                      </a:lnTo>
                      <a:lnTo>
                        <a:pt x="4620" y="6161"/>
                      </a:lnTo>
                      <a:lnTo>
                        <a:pt x="4631" y="6168"/>
                      </a:lnTo>
                      <a:lnTo>
                        <a:pt x="4643" y="6175"/>
                      </a:lnTo>
                      <a:lnTo>
                        <a:pt x="4649" y="6178"/>
                      </a:lnTo>
                      <a:lnTo>
                        <a:pt x="4655" y="6184"/>
                      </a:lnTo>
                      <a:lnTo>
                        <a:pt x="4663" y="6191"/>
                      </a:lnTo>
                      <a:lnTo>
                        <a:pt x="4670" y="6199"/>
                      </a:lnTo>
                      <a:lnTo>
                        <a:pt x="4678" y="6209"/>
                      </a:lnTo>
                      <a:lnTo>
                        <a:pt x="4687" y="6219"/>
                      </a:lnTo>
                      <a:lnTo>
                        <a:pt x="4695" y="6231"/>
                      </a:lnTo>
                      <a:lnTo>
                        <a:pt x="4702" y="6243"/>
                      </a:lnTo>
                      <a:lnTo>
                        <a:pt x="4710" y="6257"/>
                      </a:lnTo>
                      <a:lnTo>
                        <a:pt x="4717" y="6271"/>
                      </a:lnTo>
                      <a:lnTo>
                        <a:pt x="4723" y="6285"/>
                      </a:lnTo>
                      <a:lnTo>
                        <a:pt x="4728" y="6299"/>
                      </a:lnTo>
                      <a:lnTo>
                        <a:pt x="4732" y="6314"/>
                      </a:lnTo>
                      <a:lnTo>
                        <a:pt x="4735" y="6329"/>
                      </a:lnTo>
                      <a:lnTo>
                        <a:pt x="4736" y="6343"/>
                      </a:lnTo>
                      <a:lnTo>
                        <a:pt x="4736" y="6358"/>
                      </a:lnTo>
                      <a:lnTo>
                        <a:pt x="4735" y="6372"/>
                      </a:lnTo>
                      <a:lnTo>
                        <a:pt x="4731" y="6386"/>
                      </a:lnTo>
                      <a:lnTo>
                        <a:pt x="4725" y="6399"/>
                      </a:lnTo>
                      <a:lnTo>
                        <a:pt x="4717" y="6412"/>
                      </a:lnTo>
                      <a:lnTo>
                        <a:pt x="4712" y="6418"/>
                      </a:lnTo>
                      <a:lnTo>
                        <a:pt x="4707" y="6425"/>
                      </a:lnTo>
                      <a:lnTo>
                        <a:pt x="4700" y="6431"/>
                      </a:lnTo>
                      <a:lnTo>
                        <a:pt x="4694" y="6436"/>
                      </a:lnTo>
                      <a:lnTo>
                        <a:pt x="4686" y="6441"/>
                      </a:lnTo>
                      <a:lnTo>
                        <a:pt x="4678" y="6446"/>
                      </a:lnTo>
                      <a:lnTo>
                        <a:pt x="4669" y="6451"/>
                      </a:lnTo>
                      <a:lnTo>
                        <a:pt x="4659" y="6455"/>
                      </a:lnTo>
                      <a:lnTo>
                        <a:pt x="4636" y="6462"/>
                      </a:lnTo>
                      <a:lnTo>
                        <a:pt x="4612" y="6468"/>
                      </a:lnTo>
                      <a:lnTo>
                        <a:pt x="4583" y="6473"/>
                      </a:lnTo>
                      <a:lnTo>
                        <a:pt x="4551" y="6476"/>
                      </a:lnTo>
                      <a:lnTo>
                        <a:pt x="4516" y="6477"/>
                      </a:lnTo>
                      <a:lnTo>
                        <a:pt x="4476" y="6476"/>
                      </a:lnTo>
                      <a:lnTo>
                        <a:pt x="4432" y="6473"/>
                      </a:lnTo>
                      <a:lnTo>
                        <a:pt x="4384" y="6469"/>
                      </a:lnTo>
                      <a:lnTo>
                        <a:pt x="4373" y="6521"/>
                      </a:lnTo>
                      <a:lnTo>
                        <a:pt x="4362" y="6582"/>
                      </a:lnTo>
                      <a:lnTo>
                        <a:pt x="4352" y="6648"/>
                      </a:lnTo>
                      <a:lnTo>
                        <a:pt x="4344" y="6718"/>
                      </a:lnTo>
                      <a:lnTo>
                        <a:pt x="4338" y="6791"/>
                      </a:lnTo>
                      <a:lnTo>
                        <a:pt x="4335" y="6827"/>
                      </a:lnTo>
                      <a:lnTo>
                        <a:pt x="4334" y="6863"/>
                      </a:lnTo>
                      <a:lnTo>
                        <a:pt x="4333" y="6898"/>
                      </a:lnTo>
                      <a:lnTo>
                        <a:pt x="4332" y="6934"/>
                      </a:lnTo>
                      <a:lnTo>
                        <a:pt x="4333" y="6968"/>
                      </a:lnTo>
                      <a:lnTo>
                        <a:pt x="4334" y="7001"/>
                      </a:lnTo>
                      <a:lnTo>
                        <a:pt x="4343" y="7031"/>
                      </a:lnTo>
                      <a:lnTo>
                        <a:pt x="4354" y="7062"/>
                      </a:lnTo>
                      <a:lnTo>
                        <a:pt x="4368" y="7094"/>
                      </a:lnTo>
                      <a:lnTo>
                        <a:pt x="4383" y="7125"/>
                      </a:lnTo>
                      <a:lnTo>
                        <a:pt x="4391" y="7139"/>
                      </a:lnTo>
                      <a:lnTo>
                        <a:pt x="4399" y="7153"/>
                      </a:lnTo>
                      <a:lnTo>
                        <a:pt x="4408" y="7166"/>
                      </a:lnTo>
                      <a:lnTo>
                        <a:pt x="4416" y="7177"/>
                      </a:lnTo>
                      <a:lnTo>
                        <a:pt x="4425" y="7187"/>
                      </a:lnTo>
                      <a:lnTo>
                        <a:pt x="4434" y="7196"/>
                      </a:lnTo>
                      <a:lnTo>
                        <a:pt x="4444" y="7202"/>
                      </a:lnTo>
                      <a:lnTo>
                        <a:pt x="4453" y="7207"/>
                      </a:lnTo>
                      <a:lnTo>
                        <a:pt x="4458" y="7210"/>
                      </a:lnTo>
                      <a:lnTo>
                        <a:pt x="4463" y="7214"/>
                      </a:lnTo>
                      <a:lnTo>
                        <a:pt x="4468" y="7220"/>
                      </a:lnTo>
                      <a:lnTo>
                        <a:pt x="4474" y="7227"/>
                      </a:lnTo>
                      <a:lnTo>
                        <a:pt x="4479" y="7235"/>
                      </a:lnTo>
                      <a:lnTo>
                        <a:pt x="4484" y="7243"/>
                      </a:lnTo>
                      <a:lnTo>
                        <a:pt x="4489" y="7253"/>
                      </a:lnTo>
                      <a:lnTo>
                        <a:pt x="4493" y="7264"/>
                      </a:lnTo>
                      <a:lnTo>
                        <a:pt x="4497" y="7277"/>
                      </a:lnTo>
                      <a:lnTo>
                        <a:pt x="4501" y="7289"/>
                      </a:lnTo>
                      <a:lnTo>
                        <a:pt x="4503" y="7302"/>
                      </a:lnTo>
                      <a:lnTo>
                        <a:pt x="4505" y="7315"/>
                      </a:lnTo>
                      <a:lnTo>
                        <a:pt x="4506" y="7328"/>
                      </a:lnTo>
                      <a:lnTo>
                        <a:pt x="4506" y="7342"/>
                      </a:lnTo>
                      <a:lnTo>
                        <a:pt x="4505" y="7356"/>
                      </a:lnTo>
                      <a:lnTo>
                        <a:pt x="4503" y="7371"/>
                      </a:lnTo>
                      <a:lnTo>
                        <a:pt x="4500" y="7385"/>
                      </a:lnTo>
                      <a:lnTo>
                        <a:pt x="4495" y="7399"/>
                      </a:lnTo>
                      <a:lnTo>
                        <a:pt x="4489" y="7413"/>
                      </a:lnTo>
                      <a:lnTo>
                        <a:pt x="4481" y="7426"/>
                      </a:lnTo>
                      <a:lnTo>
                        <a:pt x="4470" y="7440"/>
                      </a:lnTo>
                      <a:lnTo>
                        <a:pt x="4459" y="7453"/>
                      </a:lnTo>
                      <a:lnTo>
                        <a:pt x="4446" y="7465"/>
                      </a:lnTo>
                      <a:lnTo>
                        <a:pt x="4431" y="7477"/>
                      </a:lnTo>
                      <a:lnTo>
                        <a:pt x="4413" y="7488"/>
                      </a:lnTo>
                      <a:lnTo>
                        <a:pt x="4394" y="7498"/>
                      </a:lnTo>
                      <a:lnTo>
                        <a:pt x="4372" y="7507"/>
                      </a:lnTo>
                      <a:lnTo>
                        <a:pt x="4348" y="7515"/>
                      </a:lnTo>
                      <a:lnTo>
                        <a:pt x="4321" y="7521"/>
                      </a:lnTo>
                      <a:lnTo>
                        <a:pt x="4291" y="7527"/>
                      </a:lnTo>
                      <a:lnTo>
                        <a:pt x="4259" y="7531"/>
                      </a:lnTo>
                      <a:lnTo>
                        <a:pt x="4225" y="7534"/>
                      </a:lnTo>
                      <a:lnTo>
                        <a:pt x="4152" y="7539"/>
                      </a:lnTo>
                      <a:lnTo>
                        <a:pt x="4080" y="7545"/>
                      </a:lnTo>
                      <a:lnTo>
                        <a:pt x="4009" y="7553"/>
                      </a:lnTo>
                      <a:lnTo>
                        <a:pt x="3937" y="7562"/>
                      </a:lnTo>
                      <a:lnTo>
                        <a:pt x="3869" y="7572"/>
                      </a:lnTo>
                      <a:lnTo>
                        <a:pt x="3802" y="7584"/>
                      </a:lnTo>
                      <a:lnTo>
                        <a:pt x="3736" y="7598"/>
                      </a:lnTo>
                      <a:lnTo>
                        <a:pt x="3673" y="7612"/>
                      </a:lnTo>
                      <a:lnTo>
                        <a:pt x="3613" y="7629"/>
                      </a:lnTo>
                      <a:lnTo>
                        <a:pt x="3556" y="7646"/>
                      </a:lnTo>
                      <a:lnTo>
                        <a:pt x="3503" y="7664"/>
                      </a:lnTo>
                      <a:lnTo>
                        <a:pt x="3478" y="7674"/>
                      </a:lnTo>
                      <a:lnTo>
                        <a:pt x="3454" y="7684"/>
                      </a:lnTo>
                      <a:lnTo>
                        <a:pt x="3430" y="7694"/>
                      </a:lnTo>
                      <a:lnTo>
                        <a:pt x="3408" y="7704"/>
                      </a:lnTo>
                      <a:lnTo>
                        <a:pt x="3387" y="7715"/>
                      </a:lnTo>
                      <a:lnTo>
                        <a:pt x="3367" y="7726"/>
                      </a:lnTo>
                      <a:lnTo>
                        <a:pt x="3349" y="7737"/>
                      </a:lnTo>
                      <a:lnTo>
                        <a:pt x="3331" y="7749"/>
                      </a:lnTo>
                      <a:lnTo>
                        <a:pt x="3315" y="7761"/>
                      </a:lnTo>
                      <a:lnTo>
                        <a:pt x="3301" y="7773"/>
                      </a:lnTo>
                      <a:lnTo>
                        <a:pt x="3286" y="7783"/>
                      </a:lnTo>
                      <a:lnTo>
                        <a:pt x="3270" y="7793"/>
                      </a:lnTo>
                      <a:lnTo>
                        <a:pt x="3256" y="7799"/>
                      </a:lnTo>
                      <a:lnTo>
                        <a:pt x="3242" y="7803"/>
                      </a:lnTo>
                      <a:lnTo>
                        <a:pt x="3228" y="7805"/>
                      </a:lnTo>
                      <a:lnTo>
                        <a:pt x="3215" y="7805"/>
                      </a:lnTo>
                      <a:lnTo>
                        <a:pt x="3203" y="7803"/>
                      </a:lnTo>
                      <a:lnTo>
                        <a:pt x="3191" y="7799"/>
                      </a:lnTo>
                      <a:lnTo>
                        <a:pt x="3181" y="7794"/>
                      </a:lnTo>
                      <a:lnTo>
                        <a:pt x="3171" y="7787"/>
                      </a:lnTo>
                      <a:lnTo>
                        <a:pt x="3163" y="7778"/>
                      </a:lnTo>
                      <a:lnTo>
                        <a:pt x="3155" y="7768"/>
                      </a:lnTo>
                      <a:lnTo>
                        <a:pt x="3150" y="7757"/>
                      </a:lnTo>
                      <a:lnTo>
                        <a:pt x="3145" y="7745"/>
                      </a:lnTo>
                      <a:lnTo>
                        <a:pt x="3143" y="7732"/>
                      </a:lnTo>
                      <a:lnTo>
                        <a:pt x="3142" y="7718"/>
                      </a:lnTo>
                      <a:lnTo>
                        <a:pt x="3141" y="7711"/>
                      </a:lnTo>
                      <a:lnTo>
                        <a:pt x="3140" y="7704"/>
                      </a:lnTo>
                      <a:lnTo>
                        <a:pt x="3138" y="7697"/>
                      </a:lnTo>
                      <a:lnTo>
                        <a:pt x="3134" y="7689"/>
                      </a:lnTo>
                      <a:lnTo>
                        <a:pt x="3130" y="7682"/>
                      </a:lnTo>
                      <a:lnTo>
                        <a:pt x="3125" y="7674"/>
                      </a:lnTo>
                      <a:lnTo>
                        <a:pt x="3119" y="7667"/>
                      </a:lnTo>
                      <a:lnTo>
                        <a:pt x="3113" y="7660"/>
                      </a:lnTo>
                      <a:lnTo>
                        <a:pt x="3097" y="7645"/>
                      </a:lnTo>
                      <a:lnTo>
                        <a:pt x="3079" y="7631"/>
                      </a:lnTo>
                      <a:lnTo>
                        <a:pt x="3059" y="7617"/>
                      </a:lnTo>
                      <a:lnTo>
                        <a:pt x="3036" y="7603"/>
                      </a:lnTo>
                      <a:lnTo>
                        <a:pt x="3011" y="7590"/>
                      </a:lnTo>
                      <a:lnTo>
                        <a:pt x="2985" y="7579"/>
                      </a:lnTo>
                      <a:lnTo>
                        <a:pt x="2957" y="7569"/>
                      </a:lnTo>
                      <a:lnTo>
                        <a:pt x="2927" y="7561"/>
                      </a:lnTo>
                      <a:lnTo>
                        <a:pt x="2897" y="7554"/>
                      </a:lnTo>
                      <a:lnTo>
                        <a:pt x="2867" y="7549"/>
                      </a:lnTo>
                      <a:lnTo>
                        <a:pt x="2836" y="7546"/>
                      </a:lnTo>
                      <a:lnTo>
                        <a:pt x="2804" y="7544"/>
                      </a:lnTo>
                      <a:lnTo>
                        <a:pt x="2797" y="7544"/>
                      </a:lnTo>
                      <a:lnTo>
                        <a:pt x="2790" y="7543"/>
                      </a:lnTo>
                      <a:lnTo>
                        <a:pt x="2784" y="7541"/>
                      </a:lnTo>
                      <a:lnTo>
                        <a:pt x="2779" y="7539"/>
                      </a:lnTo>
                      <a:lnTo>
                        <a:pt x="2774" y="7536"/>
                      </a:lnTo>
                      <a:lnTo>
                        <a:pt x="2769" y="7533"/>
                      </a:lnTo>
                      <a:lnTo>
                        <a:pt x="2765" y="7529"/>
                      </a:lnTo>
                      <a:lnTo>
                        <a:pt x="2760" y="7524"/>
                      </a:lnTo>
                      <a:lnTo>
                        <a:pt x="2757" y="7520"/>
                      </a:lnTo>
                      <a:lnTo>
                        <a:pt x="2755" y="7515"/>
                      </a:lnTo>
                      <a:lnTo>
                        <a:pt x="2751" y="7504"/>
                      </a:lnTo>
                      <a:lnTo>
                        <a:pt x="2750" y="7493"/>
                      </a:lnTo>
                      <a:lnTo>
                        <a:pt x="2750" y="7481"/>
                      </a:lnTo>
                      <a:lnTo>
                        <a:pt x="2752" y="7469"/>
                      </a:lnTo>
                      <a:lnTo>
                        <a:pt x="2757" y="7458"/>
                      </a:lnTo>
                      <a:lnTo>
                        <a:pt x="2764" y="7448"/>
                      </a:lnTo>
                      <a:lnTo>
                        <a:pt x="2768" y="7443"/>
                      </a:lnTo>
                      <a:lnTo>
                        <a:pt x="2772" y="7439"/>
                      </a:lnTo>
                      <a:lnTo>
                        <a:pt x="2777" y="7435"/>
                      </a:lnTo>
                      <a:lnTo>
                        <a:pt x="2782" y="7432"/>
                      </a:lnTo>
                      <a:lnTo>
                        <a:pt x="2788" y="7429"/>
                      </a:lnTo>
                      <a:lnTo>
                        <a:pt x="2794" y="7427"/>
                      </a:lnTo>
                      <a:lnTo>
                        <a:pt x="2801" y="7425"/>
                      </a:lnTo>
                      <a:lnTo>
                        <a:pt x="2808" y="7424"/>
                      </a:lnTo>
                      <a:lnTo>
                        <a:pt x="2816" y="7424"/>
                      </a:lnTo>
                      <a:lnTo>
                        <a:pt x="2824" y="7425"/>
                      </a:lnTo>
                      <a:lnTo>
                        <a:pt x="2844" y="7427"/>
                      </a:lnTo>
                      <a:lnTo>
                        <a:pt x="2870" y="7428"/>
                      </a:lnTo>
                      <a:lnTo>
                        <a:pt x="2901" y="7429"/>
                      </a:lnTo>
                      <a:lnTo>
                        <a:pt x="2936" y="7429"/>
                      </a:lnTo>
                      <a:lnTo>
                        <a:pt x="2972" y="7428"/>
                      </a:lnTo>
                      <a:lnTo>
                        <a:pt x="3009" y="7426"/>
                      </a:lnTo>
                      <a:lnTo>
                        <a:pt x="3045" y="7423"/>
                      </a:lnTo>
                      <a:lnTo>
                        <a:pt x="3080" y="7418"/>
                      </a:lnTo>
                      <a:lnTo>
                        <a:pt x="3097" y="7415"/>
                      </a:lnTo>
                      <a:lnTo>
                        <a:pt x="3114" y="7411"/>
                      </a:lnTo>
                      <a:lnTo>
                        <a:pt x="3128" y="7408"/>
                      </a:lnTo>
                      <a:lnTo>
                        <a:pt x="3142" y="7403"/>
                      </a:lnTo>
                      <a:lnTo>
                        <a:pt x="3154" y="7398"/>
                      </a:lnTo>
                      <a:lnTo>
                        <a:pt x="3164" y="7393"/>
                      </a:lnTo>
                      <a:lnTo>
                        <a:pt x="3173" y="7387"/>
                      </a:lnTo>
                      <a:lnTo>
                        <a:pt x="3180" y="7381"/>
                      </a:lnTo>
                      <a:lnTo>
                        <a:pt x="3185" y="7373"/>
                      </a:lnTo>
                      <a:lnTo>
                        <a:pt x="3188" y="7366"/>
                      </a:lnTo>
                      <a:lnTo>
                        <a:pt x="3189" y="7362"/>
                      </a:lnTo>
                      <a:lnTo>
                        <a:pt x="3189" y="7357"/>
                      </a:lnTo>
                      <a:lnTo>
                        <a:pt x="3187" y="7349"/>
                      </a:lnTo>
                      <a:lnTo>
                        <a:pt x="3182" y="7339"/>
                      </a:lnTo>
                      <a:lnTo>
                        <a:pt x="3175" y="7329"/>
                      </a:lnTo>
                      <a:lnTo>
                        <a:pt x="3165" y="7318"/>
                      </a:lnTo>
                      <a:lnTo>
                        <a:pt x="3152" y="7306"/>
                      </a:lnTo>
                      <a:lnTo>
                        <a:pt x="3138" y="7297"/>
                      </a:lnTo>
                      <a:lnTo>
                        <a:pt x="3127" y="7288"/>
                      </a:lnTo>
                      <a:lnTo>
                        <a:pt x="3119" y="7278"/>
                      </a:lnTo>
                      <a:lnTo>
                        <a:pt x="3112" y="7267"/>
                      </a:lnTo>
                      <a:lnTo>
                        <a:pt x="3109" y="7257"/>
                      </a:lnTo>
                      <a:lnTo>
                        <a:pt x="3107" y="7246"/>
                      </a:lnTo>
                      <a:lnTo>
                        <a:pt x="3108" y="7237"/>
                      </a:lnTo>
                      <a:lnTo>
                        <a:pt x="3111" y="7228"/>
                      </a:lnTo>
                      <a:lnTo>
                        <a:pt x="3116" y="7220"/>
                      </a:lnTo>
                      <a:lnTo>
                        <a:pt x="3124" y="7213"/>
                      </a:lnTo>
                      <a:lnTo>
                        <a:pt x="3133" y="7207"/>
                      </a:lnTo>
                      <a:lnTo>
                        <a:pt x="3145" y="7203"/>
                      </a:lnTo>
                      <a:lnTo>
                        <a:pt x="3158" y="7201"/>
                      </a:lnTo>
                      <a:lnTo>
                        <a:pt x="3174" y="7200"/>
                      </a:lnTo>
                      <a:lnTo>
                        <a:pt x="3192" y="7203"/>
                      </a:lnTo>
                      <a:lnTo>
                        <a:pt x="3211" y="7207"/>
                      </a:lnTo>
                      <a:lnTo>
                        <a:pt x="3236" y="7214"/>
                      </a:lnTo>
                      <a:lnTo>
                        <a:pt x="3270" y="7220"/>
                      </a:lnTo>
                      <a:lnTo>
                        <a:pt x="3313" y="7226"/>
                      </a:lnTo>
                      <a:lnTo>
                        <a:pt x="3362" y="7232"/>
                      </a:lnTo>
                      <a:lnTo>
                        <a:pt x="3416" y="7236"/>
                      </a:lnTo>
                      <a:lnTo>
                        <a:pt x="3475" y="7239"/>
                      </a:lnTo>
                      <a:lnTo>
                        <a:pt x="3537" y="7240"/>
                      </a:lnTo>
                      <a:lnTo>
                        <a:pt x="3569" y="7239"/>
                      </a:lnTo>
                      <a:lnTo>
                        <a:pt x="3601" y="7239"/>
                      </a:lnTo>
                      <a:lnTo>
                        <a:pt x="3634" y="7237"/>
                      </a:lnTo>
                      <a:lnTo>
                        <a:pt x="3667" y="7235"/>
                      </a:lnTo>
                      <a:lnTo>
                        <a:pt x="3700" y="7232"/>
                      </a:lnTo>
                      <a:lnTo>
                        <a:pt x="3732" y="7228"/>
                      </a:lnTo>
                      <a:lnTo>
                        <a:pt x="3765" y="7223"/>
                      </a:lnTo>
                      <a:lnTo>
                        <a:pt x="3798" y="7217"/>
                      </a:lnTo>
                      <a:lnTo>
                        <a:pt x="3829" y="7211"/>
                      </a:lnTo>
                      <a:lnTo>
                        <a:pt x="3860" y="7203"/>
                      </a:lnTo>
                      <a:lnTo>
                        <a:pt x="3890" y="7194"/>
                      </a:lnTo>
                      <a:lnTo>
                        <a:pt x="3919" y="7184"/>
                      </a:lnTo>
                      <a:lnTo>
                        <a:pt x="3946" y="7173"/>
                      </a:lnTo>
                      <a:lnTo>
                        <a:pt x="3974" y="7161"/>
                      </a:lnTo>
                      <a:lnTo>
                        <a:pt x="3999" y="7148"/>
                      </a:lnTo>
                      <a:lnTo>
                        <a:pt x="4023" y="7133"/>
                      </a:lnTo>
                      <a:lnTo>
                        <a:pt x="4045" y="7117"/>
                      </a:lnTo>
                      <a:lnTo>
                        <a:pt x="4066" y="7098"/>
                      </a:lnTo>
                      <a:lnTo>
                        <a:pt x="4071" y="7071"/>
                      </a:lnTo>
                      <a:lnTo>
                        <a:pt x="4076" y="7040"/>
                      </a:lnTo>
                      <a:lnTo>
                        <a:pt x="4081" y="7008"/>
                      </a:lnTo>
                      <a:lnTo>
                        <a:pt x="4086" y="6973"/>
                      </a:lnTo>
                      <a:lnTo>
                        <a:pt x="4090" y="6936"/>
                      </a:lnTo>
                      <a:lnTo>
                        <a:pt x="4093" y="6897"/>
                      </a:lnTo>
                      <a:lnTo>
                        <a:pt x="4096" y="6856"/>
                      </a:lnTo>
                      <a:lnTo>
                        <a:pt x="4099" y="6815"/>
                      </a:lnTo>
                      <a:lnTo>
                        <a:pt x="4101" y="6772"/>
                      </a:lnTo>
                      <a:lnTo>
                        <a:pt x="4102" y="6728"/>
                      </a:lnTo>
                      <a:lnTo>
                        <a:pt x="4103" y="6684"/>
                      </a:lnTo>
                      <a:lnTo>
                        <a:pt x="4103" y="6639"/>
                      </a:lnTo>
                      <a:lnTo>
                        <a:pt x="4102" y="6594"/>
                      </a:lnTo>
                      <a:lnTo>
                        <a:pt x="4101" y="6547"/>
                      </a:lnTo>
                      <a:lnTo>
                        <a:pt x="4099" y="6502"/>
                      </a:lnTo>
                      <a:lnTo>
                        <a:pt x="4095" y="6458"/>
                      </a:lnTo>
                      <a:lnTo>
                        <a:pt x="3923" y="6469"/>
                      </a:lnTo>
                      <a:lnTo>
                        <a:pt x="3815" y="6475"/>
                      </a:lnTo>
                      <a:lnTo>
                        <a:pt x="3701" y="6482"/>
                      </a:lnTo>
                      <a:lnTo>
                        <a:pt x="3589" y="6487"/>
                      </a:lnTo>
                      <a:lnTo>
                        <a:pt x="3489" y="6491"/>
                      </a:lnTo>
                      <a:lnTo>
                        <a:pt x="3446" y="6492"/>
                      </a:lnTo>
                      <a:lnTo>
                        <a:pt x="3407" y="6492"/>
                      </a:lnTo>
                      <a:lnTo>
                        <a:pt x="3375" y="6492"/>
                      </a:lnTo>
                      <a:lnTo>
                        <a:pt x="3350" y="6490"/>
                      </a:lnTo>
                      <a:lnTo>
                        <a:pt x="3339" y="6490"/>
                      </a:lnTo>
                      <a:lnTo>
                        <a:pt x="3328" y="6488"/>
                      </a:lnTo>
                      <a:lnTo>
                        <a:pt x="3318" y="6486"/>
                      </a:lnTo>
                      <a:lnTo>
                        <a:pt x="3308" y="6483"/>
                      </a:lnTo>
                      <a:lnTo>
                        <a:pt x="3298" y="6479"/>
                      </a:lnTo>
                      <a:lnTo>
                        <a:pt x="3289" y="6475"/>
                      </a:lnTo>
                      <a:lnTo>
                        <a:pt x="3282" y="6470"/>
                      </a:lnTo>
                      <a:lnTo>
                        <a:pt x="3275" y="6464"/>
                      </a:lnTo>
                      <a:lnTo>
                        <a:pt x="3269" y="6459"/>
                      </a:lnTo>
                      <a:lnTo>
                        <a:pt x="3265" y="6453"/>
                      </a:lnTo>
                      <a:lnTo>
                        <a:pt x="3262" y="6446"/>
                      </a:lnTo>
                      <a:lnTo>
                        <a:pt x="3262" y="6440"/>
                      </a:lnTo>
                      <a:lnTo>
                        <a:pt x="3263" y="6433"/>
                      </a:lnTo>
                      <a:lnTo>
                        <a:pt x="3267" y="6427"/>
                      </a:lnTo>
                      <a:lnTo>
                        <a:pt x="3272" y="6419"/>
                      </a:lnTo>
                      <a:lnTo>
                        <a:pt x="3281" y="6413"/>
                      </a:lnTo>
                      <a:lnTo>
                        <a:pt x="3290" y="6407"/>
                      </a:lnTo>
                      <a:lnTo>
                        <a:pt x="3296" y="6401"/>
                      </a:lnTo>
                      <a:lnTo>
                        <a:pt x="3301" y="6394"/>
                      </a:lnTo>
                      <a:lnTo>
                        <a:pt x="3304" y="6388"/>
                      </a:lnTo>
                      <a:lnTo>
                        <a:pt x="3305" y="6382"/>
                      </a:lnTo>
                      <a:lnTo>
                        <a:pt x="3304" y="6376"/>
                      </a:lnTo>
                      <a:lnTo>
                        <a:pt x="3300" y="6370"/>
                      </a:lnTo>
                      <a:lnTo>
                        <a:pt x="3295" y="6365"/>
                      </a:lnTo>
                      <a:lnTo>
                        <a:pt x="3287" y="6360"/>
                      </a:lnTo>
                      <a:lnTo>
                        <a:pt x="3276" y="6356"/>
                      </a:lnTo>
                      <a:lnTo>
                        <a:pt x="3262" y="6352"/>
                      </a:lnTo>
                      <a:lnTo>
                        <a:pt x="3245" y="6350"/>
                      </a:lnTo>
                      <a:lnTo>
                        <a:pt x="3227" y="6348"/>
                      </a:lnTo>
                      <a:lnTo>
                        <a:pt x="3205" y="6347"/>
                      </a:lnTo>
                      <a:lnTo>
                        <a:pt x="3180" y="6347"/>
                      </a:lnTo>
                      <a:lnTo>
                        <a:pt x="3152" y="6349"/>
                      </a:lnTo>
                      <a:lnTo>
                        <a:pt x="3141" y="6349"/>
                      </a:lnTo>
                      <a:lnTo>
                        <a:pt x="3132" y="6348"/>
                      </a:lnTo>
                      <a:lnTo>
                        <a:pt x="3123" y="6346"/>
                      </a:lnTo>
                      <a:lnTo>
                        <a:pt x="3116" y="6341"/>
                      </a:lnTo>
                      <a:lnTo>
                        <a:pt x="3110" y="6336"/>
                      </a:lnTo>
                      <a:lnTo>
                        <a:pt x="3105" y="6329"/>
                      </a:lnTo>
                      <a:lnTo>
                        <a:pt x="3101" y="6322"/>
                      </a:lnTo>
                      <a:lnTo>
                        <a:pt x="3100" y="6315"/>
                      </a:lnTo>
                      <a:lnTo>
                        <a:pt x="3101" y="6307"/>
                      </a:lnTo>
                      <a:lnTo>
                        <a:pt x="3104" y="6300"/>
                      </a:lnTo>
                      <a:lnTo>
                        <a:pt x="3108" y="6292"/>
                      </a:lnTo>
                      <a:lnTo>
                        <a:pt x="3114" y="6286"/>
                      </a:lnTo>
                      <a:lnTo>
                        <a:pt x="3123" y="6281"/>
                      </a:lnTo>
                      <a:lnTo>
                        <a:pt x="3133" y="6276"/>
                      </a:lnTo>
                      <a:lnTo>
                        <a:pt x="3146" y="6274"/>
                      </a:lnTo>
                      <a:lnTo>
                        <a:pt x="3162" y="6273"/>
                      </a:lnTo>
                      <a:lnTo>
                        <a:pt x="3196" y="6273"/>
                      </a:lnTo>
                      <a:lnTo>
                        <a:pt x="3231" y="6272"/>
                      </a:lnTo>
                      <a:lnTo>
                        <a:pt x="3263" y="6270"/>
                      </a:lnTo>
                      <a:lnTo>
                        <a:pt x="3279" y="6268"/>
                      </a:lnTo>
                      <a:lnTo>
                        <a:pt x="3292" y="6266"/>
                      </a:lnTo>
                      <a:lnTo>
                        <a:pt x="3304" y="6263"/>
                      </a:lnTo>
                      <a:lnTo>
                        <a:pt x="3313" y="6260"/>
                      </a:lnTo>
                      <a:lnTo>
                        <a:pt x="3321" y="6255"/>
                      </a:lnTo>
                      <a:lnTo>
                        <a:pt x="3323" y="6253"/>
                      </a:lnTo>
                      <a:lnTo>
                        <a:pt x="3325" y="6249"/>
                      </a:lnTo>
                      <a:lnTo>
                        <a:pt x="3326" y="6246"/>
                      </a:lnTo>
                      <a:lnTo>
                        <a:pt x="3327" y="6243"/>
                      </a:lnTo>
                      <a:lnTo>
                        <a:pt x="3326" y="6239"/>
                      </a:lnTo>
                      <a:lnTo>
                        <a:pt x="3325" y="6236"/>
                      </a:lnTo>
                      <a:lnTo>
                        <a:pt x="3323" y="6232"/>
                      </a:lnTo>
                      <a:lnTo>
                        <a:pt x="3320" y="6227"/>
                      </a:lnTo>
                      <a:lnTo>
                        <a:pt x="3311" y="6218"/>
                      </a:lnTo>
                      <a:lnTo>
                        <a:pt x="3396" y="6223"/>
                      </a:lnTo>
                      <a:lnTo>
                        <a:pt x="3488" y="6228"/>
                      </a:lnTo>
                      <a:lnTo>
                        <a:pt x="3535" y="6230"/>
                      </a:lnTo>
                      <a:lnTo>
                        <a:pt x="3582" y="6231"/>
                      </a:lnTo>
                      <a:lnTo>
                        <a:pt x="3630" y="6232"/>
                      </a:lnTo>
                      <a:lnTo>
                        <a:pt x="3677" y="6231"/>
                      </a:lnTo>
                      <a:lnTo>
                        <a:pt x="3724" y="6230"/>
                      </a:lnTo>
                      <a:lnTo>
                        <a:pt x="3769" y="6226"/>
                      </a:lnTo>
                      <a:lnTo>
                        <a:pt x="3814" y="6222"/>
                      </a:lnTo>
                      <a:lnTo>
                        <a:pt x="3857" y="6215"/>
                      </a:lnTo>
                      <a:lnTo>
                        <a:pt x="3878" y="6211"/>
                      </a:lnTo>
                      <a:lnTo>
                        <a:pt x="3898" y="6206"/>
                      </a:lnTo>
                      <a:lnTo>
                        <a:pt x="3917" y="6200"/>
                      </a:lnTo>
                      <a:lnTo>
                        <a:pt x="3936" y="6194"/>
                      </a:lnTo>
                      <a:lnTo>
                        <a:pt x="3955" y="6188"/>
                      </a:lnTo>
                      <a:lnTo>
                        <a:pt x="3973" y="6180"/>
                      </a:lnTo>
                      <a:lnTo>
                        <a:pt x="3990" y="6172"/>
                      </a:lnTo>
                      <a:lnTo>
                        <a:pt x="4006" y="6164"/>
                      </a:lnTo>
                      <a:lnTo>
                        <a:pt x="4006" y="6033"/>
                      </a:lnTo>
                      <a:lnTo>
                        <a:pt x="3963" y="6030"/>
                      </a:lnTo>
                      <a:lnTo>
                        <a:pt x="3916" y="6025"/>
                      </a:lnTo>
                      <a:lnTo>
                        <a:pt x="3867" y="6019"/>
                      </a:lnTo>
                      <a:lnTo>
                        <a:pt x="3815" y="6010"/>
                      </a:lnTo>
                      <a:lnTo>
                        <a:pt x="3759" y="6000"/>
                      </a:lnTo>
                      <a:lnTo>
                        <a:pt x="3703" y="5988"/>
                      </a:lnTo>
                      <a:lnTo>
                        <a:pt x="3645" y="5975"/>
                      </a:lnTo>
                      <a:lnTo>
                        <a:pt x="3583" y="5959"/>
                      </a:lnTo>
                      <a:lnTo>
                        <a:pt x="3522" y="5943"/>
                      </a:lnTo>
                      <a:lnTo>
                        <a:pt x="3459" y="5924"/>
                      </a:lnTo>
                      <a:lnTo>
                        <a:pt x="3394" y="5904"/>
                      </a:lnTo>
                      <a:lnTo>
                        <a:pt x="3329" y="5882"/>
                      </a:lnTo>
                      <a:lnTo>
                        <a:pt x="3262" y="5860"/>
                      </a:lnTo>
                      <a:lnTo>
                        <a:pt x="3196" y="5836"/>
                      </a:lnTo>
                      <a:lnTo>
                        <a:pt x="3130" y="5810"/>
                      </a:lnTo>
                      <a:lnTo>
                        <a:pt x="3063" y="5783"/>
                      </a:lnTo>
                      <a:lnTo>
                        <a:pt x="2997" y="5756"/>
                      </a:lnTo>
                      <a:lnTo>
                        <a:pt x="2931" y="5725"/>
                      </a:lnTo>
                      <a:lnTo>
                        <a:pt x="2867" y="5695"/>
                      </a:lnTo>
                      <a:lnTo>
                        <a:pt x="2803" y="5663"/>
                      </a:lnTo>
                      <a:lnTo>
                        <a:pt x="2739" y="5631"/>
                      </a:lnTo>
                      <a:lnTo>
                        <a:pt x="2678" y="5597"/>
                      </a:lnTo>
                      <a:lnTo>
                        <a:pt x="2618" y="5561"/>
                      </a:lnTo>
                      <a:lnTo>
                        <a:pt x="2560" y="5526"/>
                      </a:lnTo>
                      <a:lnTo>
                        <a:pt x="2504" y="5489"/>
                      </a:lnTo>
                      <a:lnTo>
                        <a:pt x="2451" y="5451"/>
                      </a:lnTo>
                      <a:lnTo>
                        <a:pt x="2399" y="5413"/>
                      </a:lnTo>
                      <a:lnTo>
                        <a:pt x="2374" y="5392"/>
                      </a:lnTo>
                      <a:lnTo>
                        <a:pt x="2350" y="5372"/>
                      </a:lnTo>
                      <a:lnTo>
                        <a:pt x="2327" y="5353"/>
                      </a:lnTo>
                      <a:lnTo>
                        <a:pt x="2305" y="5332"/>
                      </a:lnTo>
                      <a:lnTo>
                        <a:pt x="2283" y="5312"/>
                      </a:lnTo>
                      <a:lnTo>
                        <a:pt x="2263" y="5292"/>
                      </a:lnTo>
                      <a:lnTo>
                        <a:pt x="2242" y="5271"/>
                      </a:lnTo>
                      <a:lnTo>
                        <a:pt x="2223" y="5250"/>
                      </a:lnTo>
                      <a:lnTo>
                        <a:pt x="2205" y="5229"/>
                      </a:lnTo>
                      <a:lnTo>
                        <a:pt x="2188" y="5207"/>
                      </a:lnTo>
                      <a:lnTo>
                        <a:pt x="2161" y="5205"/>
                      </a:lnTo>
                      <a:lnTo>
                        <a:pt x="2134" y="5202"/>
                      </a:lnTo>
                      <a:lnTo>
                        <a:pt x="2107" y="5198"/>
                      </a:lnTo>
                      <a:lnTo>
                        <a:pt x="2081" y="5192"/>
                      </a:lnTo>
                      <a:lnTo>
                        <a:pt x="2053" y="5185"/>
                      </a:lnTo>
                      <a:lnTo>
                        <a:pt x="2028" y="5177"/>
                      </a:lnTo>
                      <a:lnTo>
                        <a:pt x="2002" y="5168"/>
                      </a:lnTo>
                      <a:lnTo>
                        <a:pt x="1977" y="5157"/>
                      </a:lnTo>
                      <a:lnTo>
                        <a:pt x="1952" y="5146"/>
                      </a:lnTo>
                      <a:lnTo>
                        <a:pt x="1928" y="5133"/>
                      </a:lnTo>
                      <a:lnTo>
                        <a:pt x="1902" y="5120"/>
                      </a:lnTo>
                      <a:lnTo>
                        <a:pt x="1878" y="5105"/>
                      </a:lnTo>
                      <a:lnTo>
                        <a:pt x="1855" y="5089"/>
                      </a:lnTo>
                      <a:lnTo>
                        <a:pt x="1832" y="5072"/>
                      </a:lnTo>
                      <a:lnTo>
                        <a:pt x="1809" y="5054"/>
                      </a:lnTo>
                      <a:lnTo>
                        <a:pt x="1786" y="5035"/>
                      </a:lnTo>
                      <a:lnTo>
                        <a:pt x="1764" y="5016"/>
                      </a:lnTo>
                      <a:lnTo>
                        <a:pt x="1742" y="4995"/>
                      </a:lnTo>
                      <a:lnTo>
                        <a:pt x="1720" y="4974"/>
                      </a:lnTo>
                      <a:lnTo>
                        <a:pt x="1699" y="4952"/>
                      </a:lnTo>
                      <a:lnTo>
                        <a:pt x="1678" y="4930"/>
                      </a:lnTo>
                      <a:lnTo>
                        <a:pt x="1658" y="4906"/>
                      </a:lnTo>
                      <a:lnTo>
                        <a:pt x="1638" y="4881"/>
                      </a:lnTo>
                      <a:lnTo>
                        <a:pt x="1618" y="4856"/>
                      </a:lnTo>
                      <a:lnTo>
                        <a:pt x="1599" y="4830"/>
                      </a:lnTo>
                      <a:lnTo>
                        <a:pt x="1580" y="4804"/>
                      </a:lnTo>
                      <a:lnTo>
                        <a:pt x="1561" y="4777"/>
                      </a:lnTo>
                      <a:lnTo>
                        <a:pt x="1543" y="4750"/>
                      </a:lnTo>
                      <a:lnTo>
                        <a:pt x="1526" y="4722"/>
                      </a:lnTo>
                      <a:lnTo>
                        <a:pt x="1509" y="4693"/>
                      </a:lnTo>
                      <a:lnTo>
                        <a:pt x="1492" y="4664"/>
                      </a:lnTo>
                      <a:lnTo>
                        <a:pt x="1476" y="4635"/>
                      </a:lnTo>
                      <a:lnTo>
                        <a:pt x="1445" y="4575"/>
                      </a:lnTo>
                      <a:lnTo>
                        <a:pt x="1416" y="4513"/>
                      </a:lnTo>
                      <a:lnTo>
                        <a:pt x="1388" y="4450"/>
                      </a:lnTo>
                      <a:lnTo>
                        <a:pt x="1363" y="4387"/>
                      </a:lnTo>
                      <a:lnTo>
                        <a:pt x="1340" y="4321"/>
                      </a:lnTo>
                      <a:lnTo>
                        <a:pt x="1319" y="4257"/>
                      </a:lnTo>
                      <a:lnTo>
                        <a:pt x="1301" y="4191"/>
                      </a:lnTo>
                      <a:lnTo>
                        <a:pt x="1284" y="4126"/>
                      </a:lnTo>
                      <a:lnTo>
                        <a:pt x="1269" y="4061"/>
                      </a:lnTo>
                      <a:lnTo>
                        <a:pt x="1257" y="3996"/>
                      </a:lnTo>
                      <a:lnTo>
                        <a:pt x="1247" y="3932"/>
                      </a:lnTo>
                      <a:lnTo>
                        <a:pt x="1240" y="3869"/>
                      </a:lnTo>
                      <a:lnTo>
                        <a:pt x="1235" y="3807"/>
                      </a:lnTo>
                      <a:lnTo>
                        <a:pt x="1233" y="3776"/>
                      </a:lnTo>
                      <a:lnTo>
                        <a:pt x="1232" y="3746"/>
                      </a:lnTo>
                      <a:lnTo>
                        <a:pt x="1232" y="3717"/>
                      </a:lnTo>
                      <a:lnTo>
                        <a:pt x="1232" y="3687"/>
                      </a:lnTo>
                      <a:lnTo>
                        <a:pt x="1233" y="3658"/>
                      </a:lnTo>
                      <a:lnTo>
                        <a:pt x="1234" y="3630"/>
                      </a:lnTo>
                      <a:lnTo>
                        <a:pt x="1239" y="3574"/>
                      </a:lnTo>
                      <a:lnTo>
                        <a:pt x="1245" y="3516"/>
                      </a:lnTo>
                      <a:lnTo>
                        <a:pt x="1253" y="3459"/>
                      </a:lnTo>
                      <a:lnTo>
                        <a:pt x="1262" y="3402"/>
                      </a:lnTo>
                      <a:lnTo>
                        <a:pt x="1272" y="3343"/>
                      </a:lnTo>
                      <a:lnTo>
                        <a:pt x="1284" y="3285"/>
                      </a:lnTo>
                      <a:lnTo>
                        <a:pt x="1296" y="3227"/>
                      </a:lnTo>
                      <a:lnTo>
                        <a:pt x="1310" y="3168"/>
                      </a:lnTo>
                      <a:lnTo>
                        <a:pt x="1325" y="3111"/>
                      </a:lnTo>
                      <a:lnTo>
                        <a:pt x="1340" y="3053"/>
                      </a:lnTo>
                      <a:lnTo>
                        <a:pt x="1356" y="2995"/>
                      </a:lnTo>
                      <a:lnTo>
                        <a:pt x="1373" y="2939"/>
                      </a:lnTo>
                      <a:lnTo>
                        <a:pt x="1391" y="2883"/>
                      </a:lnTo>
                      <a:lnTo>
                        <a:pt x="1410" y="2827"/>
                      </a:lnTo>
                      <a:lnTo>
                        <a:pt x="1428" y="2773"/>
                      </a:lnTo>
                      <a:lnTo>
                        <a:pt x="1447" y="2720"/>
                      </a:lnTo>
                      <a:lnTo>
                        <a:pt x="1484" y="2616"/>
                      </a:lnTo>
                      <a:lnTo>
                        <a:pt x="1522" y="2518"/>
                      </a:lnTo>
                      <a:lnTo>
                        <a:pt x="1559" y="2425"/>
                      </a:lnTo>
                      <a:lnTo>
                        <a:pt x="1596" y="2340"/>
                      </a:lnTo>
                      <a:lnTo>
                        <a:pt x="1630" y="2262"/>
                      </a:lnTo>
                      <a:lnTo>
                        <a:pt x="1661" y="2194"/>
                      </a:lnTo>
                      <a:lnTo>
                        <a:pt x="1688" y="2134"/>
                      </a:lnTo>
                      <a:lnTo>
                        <a:pt x="1710" y="2086"/>
                      </a:lnTo>
                      <a:lnTo>
                        <a:pt x="1720" y="2065"/>
                      </a:lnTo>
                      <a:lnTo>
                        <a:pt x="1730" y="2043"/>
                      </a:lnTo>
                      <a:lnTo>
                        <a:pt x="1739" y="2020"/>
                      </a:lnTo>
                      <a:lnTo>
                        <a:pt x="1747" y="1998"/>
                      </a:lnTo>
                      <a:lnTo>
                        <a:pt x="1754" y="1974"/>
                      </a:lnTo>
                      <a:lnTo>
                        <a:pt x="1760" y="1951"/>
                      </a:lnTo>
                      <a:lnTo>
                        <a:pt x="1766" y="1928"/>
                      </a:lnTo>
                      <a:lnTo>
                        <a:pt x="1771" y="1904"/>
                      </a:lnTo>
                      <a:lnTo>
                        <a:pt x="1775" y="1881"/>
                      </a:lnTo>
                      <a:lnTo>
                        <a:pt x="1778" y="1858"/>
                      </a:lnTo>
                      <a:lnTo>
                        <a:pt x="1781" y="1835"/>
                      </a:lnTo>
                      <a:lnTo>
                        <a:pt x="1782" y="1811"/>
                      </a:lnTo>
                      <a:lnTo>
                        <a:pt x="1783" y="1789"/>
                      </a:lnTo>
                      <a:lnTo>
                        <a:pt x="1783" y="1766"/>
                      </a:lnTo>
                      <a:lnTo>
                        <a:pt x="1781" y="1745"/>
                      </a:lnTo>
                      <a:lnTo>
                        <a:pt x="1779" y="1723"/>
                      </a:lnTo>
                      <a:lnTo>
                        <a:pt x="1776" y="1703"/>
                      </a:lnTo>
                      <a:lnTo>
                        <a:pt x="1772" y="1683"/>
                      </a:lnTo>
                      <a:lnTo>
                        <a:pt x="1767" y="1663"/>
                      </a:lnTo>
                      <a:lnTo>
                        <a:pt x="1761" y="1643"/>
                      </a:lnTo>
                      <a:lnTo>
                        <a:pt x="1754" y="1625"/>
                      </a:lnTo>
                      <a:lnTo>
                        <a:pt x="1746" y="1608"/>
                      </a:lnTo>
                      <a:lnTo>
                        <a:pt x="1737" y="1592"/>
                      </a:lnTo>
                      <a:lnTo>
                        <a:pt x="1726" y="1577"/>
                      </a:lnTo>
                      <a:lnTo>
                        <a:pt x="1714" y="1563"/>
                      </a:lnTo>
                      <a:lnTo>
                        <a:pt x="1702" y="1550"/>
                      </a:lnTo>
                      <a:lnTo>
                        <a:pt x="1688" y="1538"/>
                      </a:lnTo>
                      <a:lnTo>
                        <a:pt x="1673" y="1528"/>
                      </a:lnTo>
                      <a:lnTo>
                        <a:pt x="1657" y="1518"/>
                      </a:lnTo>
                      <a:lnTo>
                        <a:pt x="1640" y="1511"/>
                      </a:lnTo>
                      <a:lnTo>
                        <a:pt x="1622" y="1504"/>
                      </a:lnTo>
                      <a:lnTo>
                        <a:pt x="1602" y="1499"/>
                      </a:lnTo>
                      <a:lnTo>
                        <a:pt x="1572" y="1497"/>
                      </a:lnTo>
                      <a:lnTo>
                        <a:pt x="1540" y="1493"/>
                      </a:lnTo>
                      <a:lnTo>
                        <a:pt x="1510" y="1489"/>
                      </a:lnTo>
                      <a:lnTo>
                        <a:pt x="1478" y="1484"/>
                      </a:lnTo>
                      <a:lnTo>
                        <a:pt x="1447" y="1478"/>
                      </a:lnTo>
                      <a:lnTo>
                        <a:pt x="1416" y="1470"/>
                      </a:lnTo>
                      <a:lnTo>
                        <a:pt x="1384" y="1463"/>
                      </a:lnTo>
                      <a:lnTo>
                        <a:pt x="1354" y="1455"/>
                      </a:lnTo>
                      <a:lnTo>
                        <a:pt x="1324" y="1447"/>
                      </a:lnTo>
                      <a:lnTo>
                        <a:pt x="1295" y="1438"/>
                      </a:lnTo>
                      <a:lnTo>
                        <a:pt x="1267" y="1429"/>
                      </a:lnTo>
                      <a:lnTo>
                        <a:pt x="1240" y="1420"/>
                      </a:lnTo>
                      <a:lnTo>
                        <a:pt x="1213" y="1410"/>
                      </a:lnTo>
                      <a:lnTo>
                        <a:pt x="1189" y="1400"/>
                      </a:lnTo>
                      <a:lnTo>
                        <a:pt x="1166" y="1390"/>
                      </a:lnTo>
                      <a:lnTo>
                        <a:pt x="1144" y="1380"/>
                      </a:lnTo>
                      <a:lnTo>
                        <a:pt x="1044" y="1421"/>
                      </a:lnTo>
                      <a:lnTo>
                        <a:pt x="937" y="1467"/>
                      </a:lnTo>
                      <a:lnTo>
                        <a:pt x="807" y="1525"/>
                      </a:lnTo>
                      <a:lnTo>
                        <a:pt x="737" y="1557"/>
                      </a:lnTo>
                      <a:lnTo>
                        <a:pt x="665" y="1590"/>
                      </a:lnTo>
                      <a:lnTo>
                        <a:pt x="594" y="1624"/>
                      </a:lnTo>
                      <a:lnTo>
                        <a:pt x="524" y="1660"/>
                      </a:lnTo>
                      <a:lnTo>
                        <a:pt x="457" y="1694"/>
                      </a:lnTo>
                      <a:lnTo>
                        <a:pt x="396" y="1728"/>
                      </a:lnTo>
                      <a:lnTo>
                        <a:pt x="339" y="1761"/>
                      </a:lnTo>
                      <a:lnTo>
                        <a:pt x="313" y="1777"/>
                      </a:lnTo>
                      <a:lnTo>
                        <a:pt x="290" y="1792"/>
                      </a:lnTo>
                      <a:lnTo>
                        <a:pt x="276" y="1800"/>
                      </a:lnTo>
                      <a:lnTo>
                        <a:pt x="260" y="1807"/>
                      </a:lnTo>
                      <a:lnTo>
                        <a:pt x="244" y="1812"/>
                      </a:lnTo>
                      <a:lnTo>
                        <a:pt x="228" y="1816"/>
                      </a:lnTo>
                      <a:lnTo>
                        <a:pt x="211" y="1821"/>
                      </a:lnTo>
                      <a:lnTo>
                        <a:pt x="192" y="1823"/>
                      </a:lnTo>
                      <a:lnTo>
                        <a:pt x="175" y="1824"/>
                      </a:lnTo>
                      <a:lnTo>
                        <a:pt x="157" y="1824"/>
                      </a:lnTo>
                      <a:lnTo>
                        <a:pt x="140" y="1824"/>
                      </a:lnTo>
                      <a:lnTo>
                        <a:pt x="123" y="1822"/>
                      </a:lnTo>
                      <a:lnTo>
                        <a:pt x="107" y="1819"/>
                      </a:lnTo>
                      <a:lnTo>
                        <a:pt x="91" y="1814"/>
                      </a:lnTo>
                      <a:lnTo>
                        <a:pt x="76" y="1809"/>
                      </a:lnTo>
                      <a:lnTo>
                        <a:pt x="62" y="1803"/>
                      </a:lnTo>
                      <a:lnTo>
                        <a:pt x="49" y="1796"/>
                      </a:lnTo>
                      <a:lnTo>
                        <a:pt x="37" y="1788"/>
                      </a:lnTo>
                      <a:lnTo>
                        <a:pt x="27" y="1779"/>
                      </a:lnTo>
                      <a:lnTo>
                        <a:pt x="17" y="1770"/>
                      </a:lnTo>
                      <a:lnTo>
                        <a:pt x="10" y="1759"/>
                      </a:lnTo>
                      <a:lnTo>
                        <a:pt x="4" y="1747"/>
                      </a:lnTo>
                      <a:lnTo>
                        <a:pt x="1" y="1734"/>
                      </a:lnTo>
                      <a:lnTo>
                        <a:pt x="0" y="1721"/>
                      </a:lnTo>
                      <a:lnTo>
                        <a:pt x="1" y="1706"/>
                      </a:lnTo>
                      <a:lnTo>
                        <a:pt x="5" y="1690"/>
                      </a:lnTo>
                      <a:lnTo>
                        <a:pt x="11" y="1674"/>
                      </a:lnTo>
                      <a:lnTo>
                        <a:pt x="20" y="1657"/>
                      </a:lnTo>
                      <a:lnTo>
                        <a:pt x="33" y="1637"/>
                      </a:lnTo>
                      <a:lnTo>
                        <a:pt x="47" y="1618"/>
                      </a:lnTo>
                      <a:lnTo>
                        <a:pt x="66" y="1598"/>
                      </a:lnTo>
                      <a:lnTo>
                        <a:pt x="87" y="1577"/>
                      </a:lnTo>
                      <a:lnTo>
                        <a:pt x="112" y="1555"/>
                      </a:lnTo>
                      <a:lnTo>
                        <a:pt x="141" y="1532"/>
                      </a:lnTo>
                      <a:lnTo>
                        <a:pt x="204" y="1485"/>
                      </a:lnTo>
                      <a:lnTo>
                        <a:pt x="266" y="1438"/>
                      </a:lnTo>
                      <a:lnTo>
                        <a:pt x="394" y="1346"/>
                      </a:lnTo>
                      <a:lnTo>
                        <a:pt x="456" y="1299"/>
                      </a:lnTo>
                      <a:lnTo>
                        <a:pt x="517" y="1254"/>
                      </a:lnTo>
                      <a:lnTo>
                        <a:pt x="577" y="1208"/>
                      </a:lnTo>
                      <a:lnTo>
                        <a:pt x="633" y="1162"/>
                      </a:lnTo>
                      <a:lnTo>
                        <a:pt x="686" y="1116"/>
                      </a:lnTo>
                      <a:lnTo>
                        <a:pt x="712" y="1093"/>
                      </a:lnTo>
                      <a:lnTo>
                        <a:pt x="736" y="1070"/>
                      </a:lnTo>
                      <a:lnTo>
                        <a:pt x="759" y="1047"/>
                      </a:lnTo>
                      <a:lnTo>
                        <a:pt x="780" y="1024"/>
                      </a:lnTo>
                      <a:lnTo>
                        <a:pt x="801" y="1002"/>
                      </a:lnTo>
                      <a:lnTo>
                        <a:pt x="820" y="979"/>
                      </a:lnTo>
                      <a:lnTo>
                        <a:pt x="838" y="955"/>
                      </a:lnTo>
                      <a:lnTo>
                        <a:pt x="854" y="932"/>
                      </a:lnTo>
                      <a:lnTo>
                        <a:pt x="868" y="909"/>
                      </a:lnTo>
                      <a:lnTo>
                        <a:pt x="882" y="886"/>
                      </a:lnTo>
                      <a:lnTo>
                        <a:pt x="894" y="863"/>
                      </a:lnTo>
                      <a:lnTo>
                        <a:pt x="903" y="839"/>
                      </a:lnTo>
                      <a:lnTo>
                        <a:pt x="911" y="816"/>
                      </a:lnTo>
                      <a:lnTo>
                        <a:pt x="916" y="792"/>
                      </a:lnTo>
                      <a:lnTo>
                        <a:pt x="919" y="766"/>
                      </a:lnTo>
                      <a:lnTo>
                        <a:pt x="922" y="739"/>
                      </a:lnTo>
                      <a:lnTo>
                        <a:pt x="927" y="712"/>
                      </a:lnTo>
                      <a:lnTo>
                        <a:pt x="933" y="684"/>
                      </a:lnTo>
                      <a:lnTo>
                        <a:pt x="939" y="655"/>
                      </a:lnTo>
                      <a:lnTo>
                        <a:pt x="947" y="625"/>
                      </a:lnTo>
                      <a:lnTo>
                        <a:pt x="957" y="595"/>
                      </a:lnTo>
                      <a:lnTo>
                        <a:pt x="967" y="564"/>
                      </a:lnTo>
                      <a:lnTo>
                        <a:pt x="979" y="534"/>
                      </a:lnTo>
                      <a:lnTo>
                        <a:pt x="991" y="504"/>
                      </a:lnTo>
                      <a:lnTo>
                        <a:pt x="1005" y="473"/>
                      </a:lnTo>
                      <a:lnTo>
                        <a:pt x="1020" y="442"/>
                      </a:lnTo>
                      <a:lnTo>
                        <a:pt x="1037" y="412"/>
                      </a:lnTo>
                      <a:lnTo>
                        <a:pt x="1055" y="382"/>
                      </a:lnTo>
                      <a:lnTo>
                        <a:pt x="1074" y="353"/>
                      </a:lnTo>
                      <a:lnTo>
                        <a:pt x="1094" y="324"/>
                      </a:lnTo>
                      <a:lnTo>
                        <a:pt x="1115" y="295"/>
                      </a:lnTo>
                      <a:lnTo>
                        <a:pt x="1137" y="267"/>
                      </a:lnTo>
                      <a:lnTo>
                        <a:pt x="1161" y="240"/>
                      </a:lnTo>
                      <a:lnTo>
                        <a:pt x="1186" y="214"/>
                      </a:lnTo>
                      <a:lnTo>
                        <a:pt x="1213" y="189"/>
                      </a:lnTo>
                      <a:lnTo>
                        <a:pt x="1241" y="165"/>
                      </a:lnTo>
                      <a:lnTo>
                        <a:pt x="1270" y="143"/>
                      </a:lnTo>
                      <a:lnTo>
                        <a:pt x="1300" y="122"/>
                      </a:lnTo>
                      <a:lnTo>
                        <a:pt x="1332" y="101"/>
                      </a:lnTo>
                      <a:lnTo>
                        <a:pt x="1365" y="82"/>
                      </a:lnTo>
                      <a:lnTo>
                        <a:pt x="1400" y="66"/>
                      </a:lnTo>
                      <a:lnTo>
                        <a:pt x="1435" y="51"/>
                      </a:lnTo>
                      <a:lnTo>
                        <a:pt x="1472" y="37"/>
                      </a:lnTo>
                      <a:lnTo>
                        <a:pt x="1510" y="26"/>
                      </a:lnTo>
                      <a:lnTo>
                        <a:pt x="1550" y="17"/>
                      </a:lnTo>
                      <a:lnTo>
                        <a:pt x="1592" y="10"/>
                      </a:lnTo>
                      <a:lnTo>
                        <a:pt x="1634" y="4"/>
                      </a:lnTo>
                      <a:lnTo>
                        <a:pt x="1675" y="1"/>
                      </a:lnTo>
                      <a:lnTo>
                        <a:pt x="1716" y="0"/>
                      </a:lnTo>
                      <a:lnTo>
                        <a:pt x="1758" y="1"/>
                      </a:lnTo>
                      <a:lnTo>
                        <a:pt x="1799" y="4"/>
                      </a:lnTo>
                      <a:lnTo>
                        <a:pt x="1839" y="8"/>
                      </a:lnTo>
                      <a:lnTo>
                        <a:pt x="1879" y="15"/>
                      </a:lnTo>
                      <a:lnTo>
                        <a:pt x="1920" y="23"/>
                      </a:lnTo>
                      <a:lnTo>
                        <a:pt x="1959" y="33"/>
                      </a:lnTo>
                      <a:lnTo>
                        <a:pt x="1997" y="45"/>
                      </a:lnTo>
                      <a:lnTo>
                        <a:pt x="2035" y="59"/>
                      </a:lnTo>
                      <a:lnTo>
                        <a:pt x="2072" y="75"/>
                      </a:lnTo>
                      <a:lnTo>
                        <a:pt x="2110" y="93"/>
                      </a:lnTo>
                      <a:lnTo>
                        <a:pt x="2146" y="113"/>
                      </a:lnTo>
                      <a:lnTo>
                        <a:pt x="2181" y="135"/>
                      </a:lnTo>
                      <a:lnTo>
                        <a:pt x="2215" y="158"/>
                      </a:lnTo>
                      <a:lnTo>
                        <a:pt x="2249" y="183"/>
                      </a:lnTo>
                      <a:lnTo>
                        <a:pt x="2282" y="210"/>
                      </a:lnTo>
                      <a:lnTo>
                        <a:pt x="2313" y="238"/>
                      </a:lnTo>
                      <a:lnTo>
                        <a:pt x="2344" y="268"/>
                      </a:lnTo>
                      <a:lnTo>
                        <a:pt x="2373" y="302"/>
                      </a:lnTo>
                      <a:lnTo>
                        <a:pt x="2401" y="335"/>
                      </a:lnTo>
                      <a:lnTo>
                        <a:pt x="2430" y="371"/>
                      </a:lnTo>
                      <a:lnTo>
                        <a:pt x="2455" y="408"/>
                      </a:lnTo>
                      <a:lnTo>
                        <a:pt x="2480" y="447"/>
                      </a:lnTo>
                      <a:lnTo>
                        <a:pt x="2504" y="489"/>
                      </a:lnTo>
                      <a:lnTo>
                        <a:pt x="2526" y="532"/>
                      </a:lnTo>
                      <a:lnTo>
                        <a:pt x="2546" y="576"/>
                      </a:lnTo>
                      <a:lnTo>
                        <a:pt x="2566" y="622"/>
                      </a:lnTo>
                      <a:lnTo>
                        <a:pt x="2584" y="670"/>
                      </a:lnTo>
                      <a:lnTo>
                        <a:pt x="2601" y="719"/>
                      </a:lnTo>
                      <a:lnTo>
                        <a:pt x="2616" y="770"/>
                      </a:lnTo>
                      <a:lnTo>
                        <a:pt x="2629" y="823"/>
                      </a:lnTo>
                      <a:lnTo>
                        <a:pt x="2640" y="873"/>
                      </a:lnTo>
                      <a:lnTo>
                        <a:pt x="2650" y="923"/>
                      </a:lnTo>
                      <a:lnTo>
                        <a:pt x="2658" y="972"/>
                      </a:lnTo>
                      <a:lnTo>
                        <a:pt x="2665" y="1020"/>
                      </a:lnTo>
                      <a:lnTo>
                        <a:pt x="2671" y="1068"/>
                      </a:lnTo>
                      <a:lnTo>
                        <a:pt x="2675" y="1114"/>
                      </a:lnTo>
                      <a:lnTo>
                        <a:pt x="2678" y="1160"/>
                      </a:lnTo>
                      <a:lnTo>
                        <a:pt x="2680" y="1205"/>
                      </a:lnTo>
                      <a:lnTo>
                        <a:pt x="2681" y="1249"/>
                      </a:lnTo>
                      <a:lnTo>
                        <a:pt x="2681" y="1292"/>
                      </a:lnTo>
                      <a:lnTo>
                        <a:pt x="2680" y="1335"/>
                      </a:lnTo>
                      <a:lnTo>
                        <a:pt x="2678" y="1376"/>
                      </a:lnTo>
                      <a:lnTo>
                        <a:pt x="2675" y="1416"/>
                      </a:lnTo>
                      <a:lnTo>
                        <a:pt x="2672" y="1456"/>
                      </a:lnTo>
                      <a:lnTo>
                        <a:pt x="2667" y="1495"/>
                      </a:lnTo>
                      <a:lnTo>
                        <a:pt x="2662" y="1533"/>
                      </a:lnTo>
                      <a:lnTo>
                        <a:pt x="2657" y="1570"/>
                      </a:lnTo>
                      <a:lnTo>
                        <a:pt x="2651" y="1606"/>
                      </a:lnTo>
                      <a:lnTo>
                        <a:pt x="2644" y="1642"/>
                      </a:lnTo>
                      <a:lnTo>
                        <a:pt x="2630" y="1710"/>
                      </a:lnTo>
                      <a:lnTo>
                        <a:pt x="2615" y="1775"/>
                      </a:lnTo>
                      <a:lnTo>
                        <a:pt x="2600" y="1837"/>
                      </a:lnTo>
                      <a:lnTo>
                        <a:pt x="2584" y="1894"/>
                      </a:lnTo>
                      <a:lnTo>
                        <a:pt x="2555" y="2000"/>
                      </a:lnTo>
                      <a:lnTo>
                        <a:pt x="2549" y="2024"/>
                      </a:lnTo>
                      <a:lnTo>
                        <a:pt x="2543" y="2049"/>
                      </a:lnTo>
                      <a:lnTo>
                        <a:pt x="2538" y="2074"/>
                      </a:lnTo>
                      <a:lnTo>
                        <a:pt x="2534" y="2099"/>
                      </a:lnTo>
                      <a:lnTo>
                        <a:pt x="2531" y="2124"/>
                      </a:lnTo>
                      <a:lnTo>
                        <a:pt x="2527" y="2149"/>
                      </a:lnTo>
                      <a:lnTo>
                        <a:pt x="2525" y="2175"/>
                      </a:lnTo>
                      <a:lnTo>
                        <a:pt x="2523" y="2200"/>
                      </a:lnTo>
                      <a:lnTo>
                        <a:pt x="2522" y="2226"/>
                      </a:lnTo>
                      <a:lnTo>
                        <a:pt x="2521" y="2251"/>
                      </a:lnTo>
                      <a:lnTo>
                        <a:pt x="2522" y="2301"/>
                      </a:lnTo>
                      <a:lnTo>
                        <a:pt x="2523" y="2325"/>
                      </a:lnTo>
                      <a:lnTo>
                        <a:pt x="2525" y="2351"/>
                      </a:lnTo>
                      <a:lnTo>
                        <a:pt x="2527" y="2375"/>
                      </a:lnTo>
                      <a:lnTo>
                        <a:pt x="2530" y="2399"/>
                      </a:lnTo>
                      <a:lnTo>
                        <a:pt x="2534" y="2423"/>
                      </a:lnTo>
                      <a:lnTo>
                        <a:pt x="2538" y="2446"/>
                      </a:lnTo>
                      <a:lnTo>
                        <a:pt x="2543" y="2469"/>
                      </a:lnTo>
                      <a:lnTo>
                        <a:pt x="2548" y="2491"/>
                      </a:lnTo>
                      <a:lnTo>
                        <a:pt x="2554" y="2514"/>
                      </a:lnTo>
                      <a:lnTo>
                        <a:pt x="2560" y="2536"/>
                      </a:lnTo>
                      <a:lnTo>
                        <a:pt x="2567" y="2557"/>
                      </a:lnTo>
                      <a:lnTo>
                        <a:pt x="2575" y="2577"/>
                      </a:lnTo>
                      <a:lnTo>
                        <a:pt x="2583" y="2597"/>
                      </a:lnTo>
                      <a:lnTo>
                        <a:pt x="2592" y="2616"/>
                      </a:lnTo>
                      <a:lnTo>
                        <a:pt x="2601" y="2635"/>
                      </a:lnTo>
                      <a:lnTo>
                        <a:pt x="2611" y="2653"/>
                      </a:lnTo>
                      <a:lnTo>
                        <a:pt x="2621" y="2671"/>
                      </a:lnTo>
                      <a:lnTo>
                        <a:pt x="2632" y="2687"/>
                      </a:lnTo>
                      <a:lnTo>
                        <a:pt x="2643" y="2703"/>
                      </a:lnTo>
                      <a:lnTo>
                        <a:pt x="2655" y="271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3" name="KSO_Shape"/>
                <p:cNvSpPr>
                  <a:spLocks/>
                </p:cNvSpPr>
                <p:nvPr/>
              </p:nvSpPr>
              <p:spPr bwMode="auto">
                <a:xfrm flipH="1">
                  <a:off x="1548042" y="2280621"/>
                  <a:ext cx="485700" cy="429035"/>
                </a:xfrm>
                <a:custGeom>
                  <a:avLst/>
                  <a:gdLst>
                    <a:gd name="T0" fmla="*/ 151247768 w 8832"/>
                    <a:gd name="T1" fmla="*/ 116365882 h 7805"/>
                    <a:gd name="T2" fmla="*/ 201585970 w 8832"/>
                    <a:gd name="T3" fmla="*/ 111854473 h 7805"/>
                    <a:gd name="T4" fmla="*/ 267323784 w 8832"/>
                    <a:gd name="T5" fmla="*/ 118412347 h 7805"/>
                    <a:gd name="T6" fmla="*/ 344040800 w 8832"/>
                    <a:gd name="T7" fmla="*/ 139666956 h 7805"/>
                    <a:gd name="T8" fmla="*/ 377026073 w 8832"/>
                    <a:gd name="T9" fmla="*/ 149526944 h 7805"/>
                    <a:gd name="T10" fmla="*/ 388098454 w 8832"/>
                    <a:gd name="T11" fmla="*/ 153852291 h 7805"/>
                    <a:gd name="T12" fmla="*/ 380050088 w 8832"/>
                    <a:gd name="T13" fmla="*/ 161247336 h 7805"/>
                    <a:gd name="T14" fmla="*/ 382097014 w 8832"/>
                    <a:gd name="T15" fmla="*/ 178781138 h 7805"/>
                    <a:gd name="T16" fmla="*/ 410476381 w 8832"/>
                    <a:gd name="T17" fmla="*/ 183246193 h 7805"/>
                    <a:gd name="T18" fmla="*/ 406103207 w 8832"/>
                    <a:gd name="T19" fmla="*/ 190594453 h 7805"/>
                    <a:gd name="T20" fmla="*/ 391215649 w 8832"/>
                    <a:gd name="T21" fmla="*/ 194454752 h 7805"/>
                    <a:gd name="T22" fmla="*/ 367395600 w 8832"/>
                    <a:gd name="T23" fmla="*/ 208314532 h 7805"/>
                    <a:gd name="T24" fmla="*/ 349995866 w 8832"/>
                    <a:gd name="T25" fmla="*/ 226406520 h 7805"/>
                    <a:gd name="T26" fmla="*/ 315521880 w 8832"/>
                    <a:gd name="T27" fmla="*/ 242777813 h 7805"/>
                    <a:gd name="T28" fmla="*/ 272859975 w 8832"/>
                    <a:gd name="T29" fmla="*/ 258916474 h 7805"/>
                    <a:gd name="T30" fmla="*/ 229267570 w 8832"/>
                    <a:gd name="T31" fmla="*/ 276636554 h 7805"/>
                    <a:gd name="T32" fmla="*/ 214054316 w 8832"/>
                    <a:gd name="T33" fmla="*/ 285845217 h 7805"/>
                    <a:gd name="T34" fmla="*/ 219730275 w 8832"/>
                    <a:gd name="T35" fmla="*/ 292310168 h 7805"/>
                    <a:gd name="T36" fmla="*/ 217217884 w 8832"/>
                    <a:gd name="T37" fmla="*/ 300030552 h 7805"/>
                    <a:gd name="T38" fmla="*/ 201679149 w 8832"/>
                    <a:gd name="T39" fmla="*/ 317518000 h 7805"/>
                    <a:gd name="T40" fmla="*/ 206284840 w 8832"/>
                    <a:gd name="T41" fmla="*/ 334679894 h 7805"/>
                    <a:gd name="T42" fmla="*/ 209634552 w 8832"/>
                    <a:gd name="T43" fmla="*/ 340819075 h 7805"/>
                    <a:gd name="T44" fmla="*/ 201027756 w 8832"/>
                    <a:gd name="T45" fmla="*/ 349795323 h 7805"/>
                    <a:gd name="T46" fmla="*/ 161808526 w 8832"/>
                    <a:gd name="T47" fmla="*/ 356911383 h 7805"/>
                    <a:gd name="T48" fmla="*/ 149572913 w 8832"/>
                    <a:gd name="T49" fmla="*/ 363003994 h 7805"/>
                    <a:gd name="T50" fmla="*/ 145618398 w 8832"/>
                    <a:gd name="T51" fmla="*/ 357283291 h 7805"/>
                    <a:gd name="T52" fmla="*/ 130451734 w 8832"/>
                    <a:gd name="T53" fmla="*/ 350865125 h 7805"/>
                    <a:gd name="T54" fmla="*/ 128590735 w 8832"/>
                    <a:gd name="T55" fmla="*/ 346400286 h 7805"/>
                    <a:gd name="T56" fmla="*/ 138267583 w 8832"/>
                    <a:gd name="T57" fmla="*/ 345469976 h 7805"/>
                    <a:gd name="T58" fmla="*/ 148270127 w 8832"/>
                    <a:gd name="T59" fmla="*/ 341795739 h 7805"/>
                    <a:gd name="T60" fmla="*/ 145757952 w 8832"/>
                    <a:gd name="T61" fmla="*/ 335191511 h 7805"/>
                    <a:gd name="T62" fmla="*/ 169066162 w 8832"/>
                    <a:gd name="T63" fmla="*/ 336586867 h 7805"/>
                    <a:gd name="T64" fmla="*/ 189164214 w 8832"/>
                    <a:gd name="T65" fmla="*/ 330121917 h 7805"/>
                    <a:gd name="T66" fmla="*/ 190513589 w 8832"/>
                    <a:gd name="T67" fmla="*/ 300356106 h 7805"/>
                    <a:gd name="T68" fmla="*/ 153434248 w 8832"/>
                    <a:gd name="T69" fmla="*/ 301332770 h 7805"/>
                    <a:gd name="T70" fmla="*/ 153713354 w 8832"/>
                    <a:gd name="T71" fmla="*/ 297100562 h 7805"/>
                    <a:gd name="T72" fmla="*/ 145292702 w 8832"/>
                    <a:gd name="T73" fmla="*/ 295147235 h 7805"/>
                    <a:gd name="T74" fmla="*/ 150317269 w 8832"/>
                    <a:gd name="T75" fmla="*/ 291705413 h 7805"/>
                    <a:gd name="T76" fmla="*/ 154039051 w 8832"/>
                    <a:gd name="T77" fmla="*/ 289193901 h 7805"/>
                    <a:gd name="T78" fmla="*/ 184837629 w 8832"/>
                    <a:gd name="T79" fmla="*/ 287426636 h 7805"/>
                    <a:gd name="T80" fmla="*/ 154876586 w 8832"/>
                    <a:gd name="T81" fmla="*/ 273566856 h 7805"/>
                    <a:gd name="T82" fmla="*/ 110446646 w 8832"/>
                    <a:gd name="T83" fmla="*/ 250777397 h 7805"/>
                    <a:gd name="T84" fmla="*/ 94349482 w 8832"/>
                    <a:gd name="T85" fmla="*/ 240777917 h 7805"/>
                    <a:gd name="T86" fmla="*/ 77135892 w 8832"/>
                    <a:gd name="T87" fmla="*/ 228174001 h 7805"/>
                    <a:gd name="T88" fmla="*/ 61364424 w 8832"/>
                    <a:gd name="T89" fmla="*/ 197989498 h 7805"/>
                    <a:gd name="T90" fmla="*/ 57921749 w 8832"/>
                    <a:gd name="T91" fmla="*/ 163526217 h 7805"/>
                    <a:gd name="T92" fmla="*/ 70808755 w 8832"/>
                    <a:gd name="T93" fmla="*/ 117110129 h 7805"/>
                    <a:gd name="T94" fmla="*/ 82579119 w 8832"/>
                    <a:gd name="T95" fmla="*/ 87483812 h 7805"/>
                    <a:gd name="T96" fmla="*/ 79741247 w 8832"/>
                    <a:gd name="T97" fmla="*/ 72693722 h 7805"/>
                    <a:gd name="T98" fmla="*/ 62992690 w 8832"/>
                    <a:gd name="T99" fmla="*/ 67670913 h 7805"/>
                    <a:gd name="T100" fmla="*/ 24378263 w 8832"/>
                    <a:gd name="T101" fmla="*/ 77205131 h 7805"/>
                    <a:gd name="T102" fmla="*/ 5722334 w 8832"/>
                    <a:gd name="T103" fmla="*/ 84739668 h 7805"/>
                    <a:gd name="T104" fmla="*/ 930499 w 8832"/>
                    <a:gd name="T105" fmla="*/ 77065638 h 7805"/>
                    <a:gd name="T106" fmla="*/ 33124611 w 8832"/>
                    <a:gd name="T107" fmla="*/ 50834573 h 7805"/>
                    <a:gd name="T108" fmla="*/ 42894638 w 8832"/>
                    <a:gd name="T109" fmla="*/ 34370357 h 7805"/>
                    <a:gd name="T110" fmla="*/ 52897182 w 8832"/>
                    <a:gd name="T111" fmla="*/ 12417854 h 7805"/>
                    <a:gd name="T112" fmla="*/ 76019249 w 8832"/>
                    <a:gd name="T113" fmla="*/ 186062 h 7805"/>
                    <a:gd name="T114" fmla="*/ 104631133 w 8832"/>
                    <a:gd name="T115" fmla="*/ 8511201 h 7805"/>
                    <a:gd name="T116" fmla="*/ 121705386 w 8832"/>
                    <a:gd name="T117" fmla="*/ 35812068 h 7805"/>
                    <a:gd name="T118" fmla="*/ 124078008 w 8832"/>
                    <a:gd name="T119" fmla="*/ 69531101 h 7805"/>
                    <a:gd name="T120" fmla="*/ 117564728 w 8832"/>
                    <a:gd name="T121" fmla="*/ 99948235 h 7805"/>
                    <a:gd name="T122" fmla="*/ 119425727 w 8832"/>
                    <a:gd name="T123" fmla="*/ 118923963 h 780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8832" h="7805">
                      <a:moveTo>
                        <a:pt x="2655" y="2717"/>
                      </a:moveTo>
                      <a:lnTo>
                        <a:pt x="2655" y="2717"/>
                      </a:lnTo>
                      <a:lnTo>
                        <a:pt x="2685" y="2699"/>
                      </a:lnTo>
                      <a:lnTo>
                        <a:pt x="2717" y="2681"/>
                      </a:lnTo>
                      <a:lnTo>
                        <a:pt x="2751" y="2663"/>
                      </a:lnTo>
                      <a:lnTo>
                        <a:pt x="2788" y="2646"/>
                      </a:lnTo>
                      <a:lnTo>
                        <a:pt x="2826" y="2629"/>
                      </a:lnTo>
                      <a:lnTo>
                        <a:pt x="2866" y="2613"/>
                      </a:lnTo>
                      <a:lnTo>
                        <a:pt x="2908" y="2598"/>
                      </a:lnTo>
                      <a:lnTo>
                        <a:pt x="2952" y="2582"/>
                      </a:lnTo>
                      <a:lnTo>
                        <a:pt x="2997" y="2568"/>
                      </a:lnTo>
                      <a:lnTo>
                        <a:pt x="3045" y="2554"/>
                      </a:lnTo>
                      <a:lnTo>
                        <a:pt x="3093" y="2540"/>
                      </a:lnTo>
                      <a:lnTo>
                        <a:pt x="3145" y="2527"/>
                      </a:lnTo>
                      <a:lnTo>
                        <a:pt x="3197" y="2514"/>
                      </a:lnTo>
                      <a:lnTo>
                        <a:pt x="3251" y="2502"/>
                      </a:lnTo>
                      <a:lnTo>
                        <a:pt x="3308" y="2490"/>
                      </a:lnTo>
                      <a:lnTo>
                        <a:pt x="3365" y="2479"/>
                      </a:lnTo>
                      <a:lnTo>
                        <a:pt x="3424" y="2469"/>
                      </a:lnTo>
                      <a:lnTo>
                        <a:pt x="3486" y="2460"/>
                      </a:lnTo>
                      <a:lnTo>
                        <a:pt x="3548" y="2451"/>
                      </a:lnTo>
                      <a:lnTo>
                        <a:pt x="3611" y="2443"/>
                      </a:lnTo>
                      <a:lnTo>
                        <a:pt x="3677" y="2436"/>
                      </a:lnTo>
                      <a:lnTo>
                        <a:pt x="3744" y="2429"/>
                      </a:lnTo>
                      <a:lnTo>
                        <a:pt x="3813" y="2423"/>
                      </a:lnTo>
                      <a:lnTo>
                        <a:pt x="3883" y="2418"/>
                      </a:lnTo>
                      <a:lnTo>
                        <a:pt x="3954" y="2414"/>
                      </a:lnTo>
                      <a:lnTo>
                        <a:pt x="4027" y="2410"/>
                      </a:lnTo>
                      <a:lnTo>
                        <a:pt x="4101" y="2408"/>
                      </a:lnTo>
                      <a:lnTo>
                        <a:pt x="4177" y="2406"/>
                      </a:lnTo>
                      <a:lnTo>
                        <a:pt x="4254" y="2405"/>
                      </a:lnTo>
                      <a:lnTo>
                        <a:pt x="4333" y="2405"/>
                      </a:lnTo>
                      <a:lnTo>
                        <a:pt x="4412" y="2406"/>
                      </a:lnTo>
                      <a:lnTo>
                        <a:pt x="4493" y="2408"/>
                      </a:lnTo>
                      <a:lnTo>
                        <a:pt x="4575" y="2411"/>
                      </a:lnTo>
                      <a:lnTo>
                        <a:pt x="4659" y="2415"/>
                      </a:lnTo>
                      <a:lnTo>
                        <a:pt x="4743" y="2420"/>
                      </a:lnTo>
                      <a:lnTo>
                        <a:pt x="4829" y="2426"/>
                      </a:lnTo>
                      <a:lnTo>
                        <a:pt x="4916" y="2433"/>
                      </a:lnTo>
                      <a:lnTo>
                        <a:pt x="5004" y="2441"/>
                      </a:lnTo>
                      <a:lnTo>
                        <a:pt x="5093" y="2450"/>
                      </a:lnTo>
                      <a:lnTo>
                        <a:pt x="5183" y="2460"/>
                      </a:lnTo>
                      <a:lnTo>
                        <a:pt x="5274" y="2471"/>
                      </a:lnTo>
                      <a:lnTo>
                        <a:pt x="5367" y="2484"/>
                      </a:lnTo>
                      <a:lnTo>
                        <a:pt x="5460" y="2497"/>
                      </a:lnTo>
                      <a:lnTo>
                        <a:pt x="5555" y="2513"/>
                      </a:lnTo>
                      <a:lnTo>
                        <a:pt x="5649" y="2529"/>
                      </a:lnTo>
                      <a:lnTo>
                        <a:pt x="5746" y="2546"/>
                      </a:lnTo>
                      <a:lnTo>
                        <a:pt x="5844" y="2564"/>
                      </a:lnTo>
                      <a:lnTo>
                        <a:pt x="5941" y="2584"/>
                      </a:lnTo>
                      <a:lnTo>
                        <a:pt x="6040" y="2605"/>
                      </a:lnTo>
                      <a:lnTo>
                        <a:pt x="6140" y="2627"/>
                      </a:lnTo>
                      <a:lnTo>
                        <a:pt x="6241" y="2650"/>
                      </a:lnTo>
                      <a:lnTo>
                        <a:pt x="6342" y="2676"/>
                      </a:lnTo>
                      <a:lnTo>
                        <a:pt x="6444" y="2702"/>
                      </a:lnTo>
                      <a:lnTo>
                        <a:pt x="6547" y="2730"/>
                      </a:lnTo>
                      <a:lnTo>
                        <a:pt x="6651" y="2759"/>
                      </a:lnTo>
                      <a:lnTo>
                        <a:pt x="6755" y="2789"/>
                      </a:lnTo>
                      <a:lnTo>
                        <a:pt x="6860" y="2821"/>
                      </a:lnTo>
                      <a:lnTo>
                        <a:pt x="6966" y="2855"/>
                      </a:lnTo>
                      <a:lnTo>
                        <a:pt x="7073" y="2890"/>
                      </a:lnTo>
                      <a:lnTo>
                        <a:pt x="7179" y="2926"/>
                      </a:lnTo>
                      <a:lnTo>
                        <a:pt x="7287" y="2964"/>
                      </a:lnTo>
                      <a:lnTo>
                        <a:pt x="7395" y="3003"/>
                      </a:lnTo>
                      <a:lnTo>
                        <a:pt x="7504" y="3044"/>
                      </a:lnTo>
                      <a:lnTo>
                        <a:pt x="7613" y="3087"/>
                      </a:lnTo>
                      <a:lnTo>
                        <a:pt x="7543" y="3239"/>
                      </a:lnTo>
                      <a:lnTo>
                        <a:pt x="7583" y="3231"/>
                      </a:lnTo>
                      <a:lnTo>
                        <a:pt x="7624" y="3225"/>
                      </a:lnTo>
                      <a:lnTo>
                        <a:pt x="7669" y="3219"/>
                      </a:lnTo>
                      <a:lnTo>
                        <a:pt x="7715" y="3215"/>
                      </a:lnTo>
                      <a:lnTo>
                        <a:pt x="7764" y="3211"/>
                      </a:lnTo>
                      <a:lnTo>
                        <a:pt x="7813" y="3209"/>
                      </a:lnTo>
                      <a:lnTo>
                        <a:pt x="7862" y="3207"/>
                      </a:lnTo>
                      <a:lnTo>
                        <a:pt x="7913" y="3207"/>
                      </a:lnTo>
                      <a:lnTo>
                        <a:pt x="7962" y="3207"/>
                      </a:lnTo>
                      <a:lnTo>
                        <a:pt x="8010" y="3209"/>
                      </a:lnTo>
                      <a:lnTo>
                        <a:pt x="8058" y="3211"/>
                      </a:lnTo>
                      <a:lnTo>
                        <a:pt x="8104" y="3215"/>
                      </a:lnTo>
                      <a:lnTo>
                        <a:pt x="8147" y="3219"/>
                      </a:lnTo>
                      <a:lnTo>
                        <a:pt x="8187" y="3225"/>
                      </a:lnTo>
                      <a:lnTo>
                        <a:pt x="8225" y="3231"/>
                      </a:lnTo>
                      <a:lnTo>
                        <a:pt x="8259" y="3239"/>
                      </a:lnTo>
                      <a:lnTo>
                        <a:pt x="8274" y="3243"/>
                      </a:lnTo>
                      <a:lnTo>
                        <a:pt x="8287" y="3248"/>
                      </a:lnTo>
                      <a:lnTo>
                        <a:pt x="8299" y="3253"/>
                      </a:lnTo>
                      <a:lnTo>
                        <a:pt x="8309" y="3259"/>
                      </a:lnTo>
                      <a:lnTo>
                        <a:pt x="8318" y="3265"/>
                      </a:lnTo>
                      <a:lnTo>
                        <a:pt x="8325" y="3271"/>
                      </a:lnTo>
                      <a:lnTo>
                        <a:pt x="8331" y="3278"/>
                      </a:lnTo>
                      <a:lnTo>
                        <a:pt x="8336" y="3285"/>
                      </a:lnTo>
                      <a:lnTo>
                        <a:pt x="8339" y="3292"/>
                      </a:lnTo>
                      <a:lnTo>
                        <a:pt x="8341" y="3300"/>
                      </a:lnTo>
                      <a:lnTo>
                        <a:pt x="8342" y="3308"/>
                      </a:lnTo>
                      <a:lnTo>
                        <a:pt x="8341" y="3316"/>
                      </a:lnTo>
                      <a:lnTo>
                        <a:pt x="8340" y="3324"/>
                      </a:lnTo>
                      <a:lnTo>
                        <a:pt x="8337" y="3332"/>
                      </a:lnTo>
                      <a:lnTo>
                        <a:pt x="8334" y="3340"/>
                      </a:lnTo>
                      <a:lnTo>
                        <a:pt x="8330" y="3348"/>
                      </a:lnTo>
                      <a:lnTo>
                        <a:pt x="8324" y="3358"/>
                      </a:lnTo>
                      <a:lnTo>
                        <a:pt x="8318" y="3366"/>
                      </a:lnTo>
                      <a:lnTo>
                        <a:pt x="8311" y="3375"/>
                      </a:lnTo>
                      <a:lnTo>
                        <a:pt x="8303" y="3383"/>
                      </a:lnTo>
                      <a:lnTo>
                        <a:pt x="8286" y="3399"/>
                      </a:lnTo>
                      <a:lnTo>
                        <a:pt x="8266" y="3415"/>
                      </a:lnTo>
                      <a:lnTo>
                        <a:pt x="8244" y="3430"/>
                      </a:lnTo>
                      <a:lnTo>
                        <a:pt x="8220" y="3443"/>
                      </a:lnTo>
                      <a:lnTo>
                        <a:pt x="8195" y="3456"/>
                      </a:lnTo>
                      <a:lnTo>
                        <a:pt x="8169" y="3467"/>
                      </a:lnTo>
                      <a:lnTo>
                        <a:pt x="8111" y="3490"/>
                      </a:lnTo>
                      <a:lnTo>
                        <a:pt x="8040" y="3518"/>
                      </a:lnTo>
                      <a:lnTo>
                        <a:pt x="7962" y="3552"/>
                      </a:lnTo>
                      <a:lnTo>
                        <a:pt x="7877" y="3588"/>
                      </a:lnTo>
                      <a:lnTo>
                        <a:pt x="7790" y="3627"/>
                      </a:lnTo>
                      <a:lnTo>
                        <a:pt x="7701" y="3667"/>
                      </a:lnTo>
                      <a:lnTo>
                        <a:pt x="7615" y="3709"/>
                      </a:lnTo>
                      <a:lnTo>
                        <a:pt x="7533" y="3750"/>
                      </a:lnTo>
                      <a:lnTo>
                        <a:pt x="7580" y="3753"/>
                      </a:lnTo>
                      <a:lnTo>
                        <a:pt x="7633" y="3759"/>
                      </a:lnTo>
                      <a:lnTo>
                        <a:pt x="7691" y="3766"/>
                      </a:lnTo>
                      <a:lnTo>
                        <a:pt x="7756" y="3775"/>
                      </a:lnTo>
                      <a:lnTo>
                        <a:pt x="7897" y="3796"/>
                      </a:lnTo>
                      <a:lnTo>
                        <a:pt x="8051" y="3820"/>
                      </a:lnTo>
                      <a:lnTo>
                        <a:pt x="8213" y="3844"/>
                      </a:lnTo>
                      <a:lnTo>
                        <a:pt x="8296" y="3855"/>
                      </a:lnTo>
                      <a:lnTo>
                        <a:pt x="8379" y="3867"/>
                      </a:lnTo>
                      <a:lnTo>
                        <a:pt x="8461" y="3876"/>
                      </a:lnTo>
                      <a:lnTo>
                        <a:pt x="8541" y="3883"/>
                      </a:lnTo>
                      <a:lnTo>
                        <a:pt x="8620" y="3888"/>
                      </a:lnTo>
                      <a:lnTo>
                        <a:pt x="8696" y="3892"/>
                      </a:lnTo>
                      <a:lnTo>
                        <a:pt x="8718" y="3893"/>
                      </a:lnTo>
                      <a:lnTo>
                        <a:pt x="8738" y="3896"/>
                      </a:lnTo>
                      <a:lnTo>
                        <a:pt x="8757" y="3900"/>
                      </a:lnTo>
                      <a:lnTo>
                        <a:pt x="8772" y="3904"/>
                      </a:lnTo>
                      <a:lnTo>
                        <a:pt x="8786" y="3910"/>
                      </a:lnTo>
                      <a:lnTo>
                        <a:pt x="8798" y="3917"/>
                      </a:lnTo>
                      <a:lnTo>
                        <a:pt x="8808" y="3924"/>
                      </a:lnTo>
                      <a:lnTo>
                        <a:pt x="8816" y="3932"/>
                      </a:lnTo>
                      <a:lnTo>
                        <a:pt x="8823" y="3940"/>
                      </a:lnTo>
                      <a:lnTo>
                        <a:pt x="8827" y="3949"/>
                      </a:lnTo>
                      <a:lnTo>
                        <a:pt x="8830" y="3959"/>
                      </a:lnTo>
                      <a:lnTo>
                        <a:pt x="8832" y="3969"/>
                      </a:lnTo>
                      <a:lnTo>
                        <a:pt x="8832" y="3979"/>
                      </a:lnTo>
                      <a:lnTo>
                        <a:pt x="8830" y="3989"/>
                      </a:lnTo>
                      <a:lnTo>
                        <a:pt x="8827" y="4000"/>
                      </a:lnTo>
                      <a:lnTo>
                        <a:pt x="8823" y="4010"/>
                      </a:lnTo>
                      <a:lnTo>
                        <a:pt x="8817" y="4021"/>
                      </a:lnTo>
                      <a:lnTo>
                        <a:pt x="8810" y="4032"/>
                      </a:lnTo>
                      <a:lnTo>
                        <a:pt x="8802" y="4043"/>
                      </a:lnTo>
                      <a:lnTo>
                        <a:pt x="8792" y="4053"/>
                      </a:lnTo>
                      <a:lnTo>
                        <a:pt x="8782" y="4063"/>
                      </a:lnTo>
                      <a:lnTo>
                        <a:pt x="8770" y="4073"/>
                      </a:lnTo>
                      <a:lnTo>
                        <a:pt x="8758" y="4082"/>
                      </a:lnTo>
                      <a:lnTo>
                        <a:pt x="8743" y="4090"/>
                      </a:lnTo>
                      <a:lnTo>
                        <a:pt x="8729" y="4098"/>
                      </a:lnTo>
                      <a:lnTo>
                        <a:pt x="8713" y="4105"/>
                      </a:lnTo>
                      <a:lnTo>
                        <a:pt x="8697" y="4112"/>
                      </a:lnTo>
                      <a:lnTo>
                        <a:pt x="8681" y="4118"/>
                      </a:lnTo>
                      <a:lnTo>
                        <a:pt x="8663" y="4122"/>
                      </a:lnTo>
                      <a:lnTo>
                        <a:pt x="8645" y="4126"/>
                      </a:lnTo>
                      <a:lnTo>
                        <a:pt x="8626" y="4129"/>
                      </a:lnTo>
                      <a:lnTo>
                        <a:pt x="8607" y="4130"/>
                      </a:lnTo>
                      <a:lnTo>
                        <a:pt x="8587" y="4132"/>
                      </a:lnTo>
                      <a:lnTo>
                        <a:pt x="8564" y="4135"/>
                      </a:lnTo>
                      <a:lnTo>
                        <a:pt x="8541" y="4140"/>
                      </a:lnTo>
                      <a:lnTo>
                        <a:pt x="8517" y="4146"/>
                      </a:lnTo>
                      <a:lnTo>
                        <a:pt x="8491" y="4153"/>
                      </a:lnTo>
                      <a:lnTo>
                        <a:pt x="8465" y="4161"/>
                      </a:lnTo>
                      <a:lnTo>
                        <a:pt x="8437" y="4170"/>
                      </a:lnTo>
                      <a:lnTo>
                        <a:pt x="8409" y="4181"/>
                      </a:lnTo>
                      <a:lnTo>
                        <a:pt x="8379" y="4192"/>
                      </a:lnTo>
                      <a:lnTo>
                        <a:pt x="8350" y="4206"/>
                      </a:lnTo>
                      <a:lnTo>
                        <a:pt x="8319" y="4219"/>
                      </a:lnTo>
                      <a:lnTo>
                        <a:pt x="8289" y="4234"/>
                      </a:lnTo>
                      <a:lnTo>
                        <a:pt x="8258" y="4249"/>
                      </a:lnTo>
                      <a:lnTo>
                        <a:pt x="8226" y="4265"/>
                      </a:lnTo>
                      <a:lnTo>
                        <a:pt x="8163" y="4299"/>
                      </a:lnTo>
                      <a:lnTo>
                        <a:pt x="8132" y="4317"/>
                      </a:lnTo>
                      <a:lnTo>
                        <a:pt x="8101" y="4336"/>
                      </a:lnTo>
                      <a:lnTo>
                        <a:pt x="8070" y="4355"/>
                      </a:lnTo>
                      <a:lnTo>
                        <a:pt x="8039" y="4374"/>
                      </a:lnTo>
                      <a:lnTo>
                        <a:pt x="8009" y="4395"/>
                      </a:lnTo>
                      <a:lnTo>
                        <a:pt x="7980" y="4416"/>
                      </a:lnTo>
                      <a:lnTo>
                        <a:pt x="7951" y="4437"/>
                      </a:lnTo>
                      <a:lnTo>
                        <a:pt x="7924" y="4458"/>
                      </a:lnTo>
                      <a:lnTo>
                        <a:pt x="7897" y="4479"/>
                      </a:lnTo>
                      <a:lnTo>
                        <a:pt x="7870" y="4500"/>
                      </a:lnTo>
                      <a:lnTo>
                        <a:pt x="7845" y="4522"/>
                      </a:lnTo>
                      <a:lnTo>
                        <a:pt x="7822" y="4543"/>
                      </a:lnTo>
                      <a:lnTo>
                        <a:pt x="7800" y="4566"/>
                      </a:lnTo>
                      <a:lnTo>
                        <a:pt x="7779" y="4588"/>
                      </a:lnTo>
                      <a:lnTo>
                        <a:pt x="7760" y="4609"/>
                      </a:lnTo>
                      <a:lnTo>
                        <a:pt x="7743" y="4631"/>
                      </a:lnTo>
                      <a:lnTo>
                        <a:pt x="7707" y="4674"/>
                      </a:lnTo>
                      <a:lnTo>
                        <a:pt x="7668" y="4722"/>
                      </a:lnTo>
                      <a:lnTo>
                        <a:pt x="7647" y="4745"/>
                      </a:lnTo>
                      <a:lnTo>
                        <a:pt x="7626" y="4769"/>
                      </a:lnTo>
                      <a:lnTo>
                        <a:pt x="7602" y="4794"/>
                      </a:lnTo>
                      <a:lnTo>
                        <a:pt x="7578" y="4818"/>
                      </a:lnTo>
                      <a:lnTo>
                        <a:pt x="7552" y="4843"/>
                      </a:lnTo>
                      <a:lnTo>
                        <a:pt x="7523" y="4868"/>
                      </a:lnTo>
                      <a:lnTo>
                        <a:pt x="7494" y="4894"/>
                      </a:lnTo>
                      <a:lnTo>
                        <a:pt x="7462" y="4918"/>
                      </a:lnTo>
                      <a:lnTo>
                        <a:pt x="7429" y="4943"/>
                      </a:lnTo>
                      <a:lnTo>
                        <a:pt x="7394" y="4967"/>
                      </a:lnTo>
                      <a:lnTo>
                        <a:pt x="7356" y="4991"/>
                      </a:lnTo>
                      <a:lnTo>
                        <a:pt x="7317" y="5015"/>
                      </a:lnTo>
                      <a:lnTo>
                        <a:pt x="7276" y="5038"/>
                      </a:lnTo>
                      <a:lnTo>
                        <a:pt x="7232" y="5062"/>
                      </a:lnTo>
                      <a:lnTo>
                        <a:pt x="7185" y="5085"/>
                      </a:lnTo>
                      <a:lnTo>
                        <a:pt x="7136" y="5106"/>
                      </a:lnTo>
                      <a:lnTo>
                        <a:pt x="7085" y="5127"/>
                      </a:lnTo>
                      <a:lnTo>
                        <a:pt x="7029" y="5148"/>
                      </a:lnTo>
                      <a:lnTo>
                        <a:pt x="6972" y="5167"/>
                      </a:lnTo>
                      <a:lnTo>
                        <a:pt x="6912" y="5186"/>
                      </a:lnTo>
                      <a:lnTo>
                        <a:pt x="6848" y="5203"/>
                      </a:lnTo>
                      <a:lnTo>
                        <a:pt x="6782" y="5220"/>
                      </a:lnTo>
                      <a:lnTo>
                        <a:pt x="6713" y="5236"/>
                      </a:lnTo>
                      <a:lnTo>
                        <a:pt x="6639" y="5250"/>
                      </a:lnTo>
                      <a:lnTo>
                        <a:pt x="6563" y="5263"/>
                      </a:lnTo>
                      <a:lnTo>
                        <a:pt x="6482" y="5275"/>
                      </a:lnTo>
                      <a:lnTo>
                        <a:pt x="6399" y="5285"/>
                      </a:lnTo>
                      <a:lnTo>
                        <a:pt x="6311" y="5294"/>
                      </a:lnTo>
                      <a:lnTo>
                        <a:pt x="6267" y="5324"/>
                      </a:lnTo>
                      <a:lnTo>
                        <a:pt x="6221" y="5355"/>
                      </a:lnTo>
                      <a:lnTo>
                        <a:pt x="6173" y="5386"/>
                      </a:lnTo>
                      <a:lnTo>
                        <a:pt x="6125" y="5417"/>
                      </a:lnTo>
                      <a:lnTo>
                        <a:pt x="6075" y="5447"/>
                      </a:lnTo>
                      <a:lnTo>
                        <a:pt x="6024" y="5478"/>
                      </a:lnTo>
                      <a:lnTo>
                        <a:pt x="5972" y="5508"/>
                      </a:lnTo>
                      <a:lnTo>
                        <a:pt x="5919" y="5537"/>
                      </a:lnTo>
                      <a:lnTo>
                        <a:pt x="5865" y="5567"/>
                      </a:lnTo>
                      <a:lnTo>
                        <a:pt x="5809" y="5597"/>
                      </a:lnTo>
                      <a:lnTo>
                        <a:pt x="5754" y="5625"/>
                      </a:lnTo>
                      <a:lnTo>
                        <a:pt x="5698" y="5653"/>
                      </a:lnTo>
                      <a:lnTo>
                        <a:pt x="5640" y="5681"/>
                      </a:lnTo>
                      <a:lnTo>
                        <a:pt x="5582" y="5708"/>
                      </a:lnTo>
                      <a:lnTo>
                        <a:pt x="5525" y="5734"/>
                      </a:lnTo>
                      <a:lnTo>
                        <a:pt x="5465" y="5760"/>
                      </a:lnTo>
                      <a:lnTo>
                        <a:pt x="5406" y="5785"/>
                      </a:lnTo>
                      <a:lnTo>
                        <a:pt x="5347" y="5809"/>
                      </a:lnTo>
                      <a:lnTo>
                        <a:pt x="5287" y="5832"/>
                      </a:lnTo>
                      <a:lnTo>
                        <a:pt x="5228" y="5854"/>
                      </a:lnTo>
                      <a:lnTo>
                        <a:pt x="5168" y="5875"/>
                      </a:lnTo>
                      <a:lnTo>
                        <a:pt x="5107" y="5895"/>
                      </a:lnTo>
                      <a:lnTo>
                        <a:pt x="5048" y="5914"/>
                      </a:lnTo>
                      <a:lnTo>
                        <a:pt x="4989" y="5932"/>
                      </a:lnTo>
                      <a:lnTo>
                        <a:pt x="4928" y="5948"/>
                      </a:lnTo>
                      <a:lnTo>
                        <a:pt x="4869" y="5963"/>
                      </a:lnTo>
                      <a:lnTo>
                        <a:pt x="4810" y="5977"/>
                      </a:lnTo>
                      <a:lnTo>
                        <a:pt x="4751" y="5989"/>
                      </a:lnTo>
                      <a:lnTo>
                        <a:pt x="4694" y="6000"/>
                      </a:lnTo>
                      <a:lnTo>
                        <a:pt x="4636" y="6009"/>
                      </a:lnTo>
                      <a:lnTo>
                        <a:pt x="4579" y="6016"/>
                      </a:lnTo>
                      <a:lnTo>
                        <a:pt x="4523" y="6022"/>
                      </a:lnTo>
                      <a:lnTo>
                        <a:pt x="4531" y="6046"/>
                      </a:lnTo>
                      <a:lnTo>
                        <a:pt x="4542" y="6069"/>
                      </a:lnTo>
                      <a:lnTo>
                        <a:pt x="4554" y="6091"/>
                      </a:lnTo>
                      <a:lnTo>
                        <a:pt x="4568" y="6111"/>
                      </a:lnTo>
                      <a:lnTo>
                        <a:pt x="4575" y="6121"/>
                      </a:lnTo>
                      <a:lnTo>
                        <a:pt x="4583" y="6130"/>
                      </a:lnTo>
                      <a:lnTo>
                        <a:pt x="4592" y="6138"/>
                      </a:lnTo>
                      <a:lnTo>
                        <a:pt x="4601" y="6146"/>
                      </a:lnTo>
                      <a:lnTo>
                        <a:pt x="4610" y="6154"/>
                      </a:lnTo>
                      <a:lnTo>
                        <a:pt x="4620" y="6161"/>
                      </a:lnTo>
                      <a:lnTo>
                        <a:pt x="4631" y="6168"/>
                      </a:lnTo>
                      <a:lnTo>
                        <a:pt x="4643" y="6175"/>
                      </a:lnTo>
                      <a:lnTo>
                        <a:pt x="4649" y="6178"/>
                      </a:lnTo>
                      <a:lnTo>
                        <a:pt x="4655" y="6184"/>
                      </a:lnTo>
                      <a:lnTo>
                        <a:pt x="4663" y="6191"/>
                      </a:lnTo>
                      <a:lnTo>
                        <a:pt x="4670" y="6199"/>
                      </a:lnTo>
                      <a:lnTo>
                        <a:pt x="4678" y="6209"/>
                      </a:lnTo>
                      <a:lnTo>
                        <a:pt x="4687" y="6219"/>
                      </a:lnTo>
                      <a:lnTo>
                        <a:pt x="4695" y="6231"/>
                      </a:lnTo>
                      <a:lnTo>
                        <a:pt x="4702" y="6243"/>
                      </a:lnTo>
                      <a:lnTo>
                        <a:pt x="4710" y="6257"/>
                      </a:lnTo>
                      <a:lnTo>
                        <a:pt x="4717" y="6271"/>
                      </a:lnTo>
                      <a:lnTo>
                        <a:pt x="4723" y="6285"/>
                      </a:lnTo>
                      <a:lnTo>
                        <a:pt x="4728" y="6299"/>
                      </a:lnTo>
                      <a:lnTo>
                        <a:pt x="4732" y="6314"/>
                      </a:lnTo>
                      <a:lnTo>
                        <a:pt x="4735" y="6329"/>
                      </a:lnTo>
                      <a:lnTo>
                        <a:pt x="4736" y="6343"/>
                      </a:lnTo>
                      <a:lnTo>
                        <a:pt x="4736" y="6358"/>
                      </a:lnTo>
                      <a:lnTo>
                        <a:pt x="4735" y="6372"/>
                      </a:lnTo>
                      <a:lnTo>
                        <a:pt x="4731" y="6386"/>
                      </a:lnTo>
                      <a:lnTo>
                        <a:pt x="4725" y="6399"/>
                      </a:lnTo>
                      <a:lnTo>
                        <a:pt x="4717" y="6412"/>
                      </a:lnTo>
                      <a:lnTo>
                        <a:pt x="4712" y="6418"/>
                      </a:lnTo>
                      <a:lnTo>
                        <a:pt x="4707" y="6425"/>
                      </a:lnTo>
                      <a:lnTo>
                        <a:pt x="4700" y="6431"/>
                      </a:lnTo>
                      <a:lnTo>
                        <a:pt x="4694" y="6436"/>
                      </a:lnTo>
                      <a:lnTo>
                        <a:pt x="4686" y="6441"/>
                      </a:lnTo>
                      <a:lnTo>
                        <a:pt x="4678" y="6446"/>
                      </a:lnTo>
                      <a:lnTo>
                        <a:pt x="4669" y="6451"/>
                      </a:lnTo>
                      <a:lnTo>
                        <a:pt x="4659" y="6455"/>
                      </a:lnTo>
                      <a:lnTo>
                        <a:pt x="4636" y="6462"/>
                      </a:lnTo>
                      <a:lnTo>
                        <a:pt x="4612" y="6468"/>
                      </a:lnTo>
                      <a:lnTo>
                        <a:pt x="4583" y="6473"/>
                      </a:lnTo>
                      <a:lnTo>
                        <a:pt x="4551" y="6476"/>
                      </a:lnTo>
                      <a:lnTo>
                        <a:pt x="4516" y="6477"/>
                      </a:lnTo>
                      <a:lnTo>
                        <a:pt x="4476" y="6476"/>
                      </a:lnTo>
                      <a:lnTo>
                        <a:pt x="4432" y="6473"/>
                      </a:lnTo>
                      <a:lnTo>
                        <a:pt x="4384" y="6469"/>
                      </a:lnTo>
                      <a:lnTo>
                        <a:pt x="4373" y="6521"/>
                      </a:lnTo>
                      <a:lnTo>
                        <a:pt x="4362" y="6582"/>
                      </a:lnTo>
                      <a:lnTo>
                        <a:pt x="4352" y="6648"/>
                      </a:lnTo>
                      <a:lnTo>
                        <a:pt x="4344" y="6718"/>
                      </a:lnTo>
                      <a:lnTo>
                        <a:pt x="4338" y="6791"/>
                      </a:lnTo>
                      <a:lnTo>
                        <a:pt x="4335" y="6827"/>
                      </a:lnTo>
                      <a:lnTo>
                        <a:pt x="4334" y="6863"/>
                      </a:lnTo>
                      <a:lnTo>
                        <a:pt x="4333" y="6898"/>
                      </a:lnTo>
                      <a:lnTo>
                        <a:pt x="4332" y="6934"/>
                      </a:lnTo>
                      <a:lnTo>
                        <a:pt x="4333" y="6968"/>
                      </a:lnTo>
                      <a:lnTo>
                        <a:pt x="4334" y="7001"/>
                      </a:lnTo>
                      <a:lnTo>
                        <a:pt x="4343" y="7031"/>
                      </a:lnTo>
                      <a:lnTo>
                        <a:pt x="4354" y="7062"/>
                      </a:lnTo>
                      <a:lnTo>
                        <a:pt x="4368" y="7094"/>
                      </a:lnTo>
                      <a:lnTo>
                        <a:pt x="4383" y="7125"/>
                      </a:lnTo>
                      <a:lnTo>
                        <a:pt x="4391" y="7139"/>
                      </a:lnTo>
                      <a:lnTo>
                        <a:pt x="4399" y="7153"/>
                      </a:lnTo>
                      <a:lnTo>
                        <a:pt x="4408" y="7166"/>
                      </a:lnTo>
                      <a:lnTo>
                        <a:pt x="4416" y="7177"/>
                      </a:lnTo>
                      <a:lnTo>
                        <a:pt x="4425" y="7187"/>
                      </a:lnTo>
                      <a:lnTo>
                        <a:pt x="4434" y="7196"/>
                      </a:lnTo>
                      <a:lnTo>
                        <a:pt x="4444" y="7202"/>
                      </a:lnTo>
                      <a:lnTo>
                        <a:pt x="4453" y="7207"/>
                      </a:lnTo>
                      <a:lnTo>
                        <a:pt x="4458" y="7210"/>
                      </a:lnTo>
                      <a:lnTo>
                        <a:pt x="4463" y="7214"/>
                      </a:lnTo>
                      <a:lnTo>
                        <a:pt x="4468" y="7220"/>
                      </a:lnTo>
                      <a:lnTo>
                        <a:pt x="4474" y="7227"/>
                      </a:lnTo>
                      <a:lnTo>
                        <a:pt x="4479" y="7235"/>
                      </a:lnTo>
                      <a:lnTo>
                        <a:pt x="4484" y="7243"/>
                      </a:lnTo>
                      <a:lnTo>
                        <a:pt x="4489" y="7253"/>
                      </a:lnTo>
                      <a:lnTo>
                        <a:pt x="4493" y="7264"/>
                      </a:lnTo>
                      <a:lnTo>
                        <a:pt x="4497" y="7277"/>
                      </a:lnTo>
                      <a:lnTo>
                        <a:pt x="4501" y="7289"/>
                      </a:lnTo>
                      <a:lnTo>
                        <a:pt x="4503" y="7302"/>
                      </a:lnTo>
                      <a:lnTo>
                        <a:pt x="4505" y="7315"/>
                      </a:lnTo>
                      <a:lnTo>
                        <a:pt x="4506" y="7328"/>
                      </a:lnTo>
                      <a:lnTo>
                        <a:pt x="4506" y="7342"/>
                      </a:lnTo>
                      <a:lnTo>
                        <a:pt x="4505" y="7356"/>
                      </a:lnTo>
                      <a:lnTo>
                        <a:pt x="4503" y="7371"/>
                      </a:lnTo>
                      <a:lnTo>
                        <a:pt x="4500" y="7385"/>
                      </a:lnTo>
                      <a:lnTo>
                        <a:pt x="4495" y="7399"/>
                      </a:lnTo>
                      <a:lnTo>
                        <a:pt x="4489" y="7413"/>
                      </a:lnTo>
                      <a:lnTo>
                        <a:pt x="4481" y="7426"/>
                      </a:lnTo>
                      <a:lnTo>
                        <a:pt x="4470" y="7440"/>
                      </a:lnTo>
                      <a:lnTo>
                        <a:pt x="4459" y="7453"/>
                      </a:lnTo>
                      <a:lnTo>
                        <a:pt x="4446" y="7465"/>
                      </a:lnTo>
                      <a:lnTo>
                        <a:pt x="4431" y="7477"/>
                      </a:lnTo>
                      <a:lnTo>
                        <a:pt x="4413" y="7488"/>
                      </a:lnTo>
                      <a:lnTo>
                        <a:pt x="4394" y="7498"/>
                      </a:lnTo>
                      <a:lnTo>
                        <a:pt x="4372" y="7507"/>
                      </a:lnTo>
                      <a:lnTo>
                        <a:pt x="4348" y="7515"/>
                      </a:lnTo>
                      <a:lnTo>
                        <a:pt x="4321" y="7521"/>
                      </a:lnTo>
                      <a:lnTo>
                        <a:pt x="4291" y="7527"/>
                      </a:lnTo>
                      <a:lnTo>
                        <a:pt x="4259" y="7531"/>
                      </a:lnTo>
                      <a:lnTo>
                        <a:pt x="4225" y="7534"/>
                      </a:lnTo>
                      <a:lnTo>
                        <a:pt x="4152" y="7539"/>
                      </a:lnTo>
                      <a:lnTo>
                        <a:pt x="4080" y="7545"/>
                      </a:lnTo>
                      <a:lnTo>
                        <a:pt x="4009" y="7553"/>
                      </a:lnTo>
                      <a:lnTo>
                        <a:pt x="3937" y="7562"/>
                      </a:lnTo>
                      <a:lnTo>
                        <a:pt x="3869" y="7572"/>
                      </a:lnTo>
                      <a:lnTo>
                        <a:pt x="3802" y="7584"/>
                      </a:lnTo>
                      <a:lnTo>
                        <a:pt x="3736" y="7598"/>
                      </a:lnTo>
                      <a:lnTo>
                        <a:pt x="3673" y="7612"/>
                      </a:lnTo>
                      <a:lnTo>
                        <a:pt x="3613" y="7629"/>
                      </a:lnTo>
                      <a:lnTo>
                        <a:pt x="3556" y="7646"/>
                      </a:lnTo>
                      <a:lnTo>
                        <a:pt x="3503" y="7664"/>
                      </a:lnTo>
                      <a:lnTo>
                        <a:pt x="3478" y="7674"/>
                      </a:lnTo>
                      <a:lnTo>
                        <a:pt x="3454" y="7684"/>
                      </a:lnTo>
                      <a:lnTo>
                        <a:pt x="3430" y="7694"/>
                      </a:lnTo>
                      <a:lnTo>
                        <a:pt x="3408" y="7704"/>
                      </a:lnTo>
                      <a:lnTo>
                        <a:pt x="3387" y="7715"/>
                      </a:lnTo>
                      <a:lnTo>
                        <a:pt x="3367" y="7726"/>
                      </a:lnTo>
                      <a:lnTo>
                        <a:pt x="3349" y="7737"/>
                      </a:lnTo>
                      <a:lnTo>
                        <a:pt x="3331" y="7749"/>
                      </a:lnTo>
                      <a:lnTo>
                        <a:pt x="3315" y="7761"/>
                      </a:lnTo>
                      <a:lnTo>
                        <a:pt x="3301" y="7773"/>
                      </a:lnTo>
                      <a:lnTo>
                        <a:pt x="3286" y="7783"/>
                      </a:lnTo>
                      <a:lnTo>
                        <a:pt x="3270" y="7793"/>
                      </a:lnTo>
                      <a:lnTo>
                        <a:pt x="3256" y="7799"/>
                      </a:lnTo>
                      <a:lnTo>
                        <a:pt x="3242" y="7803"/>
                      </a:lnTo>
                      <a:lnTo>
                        <a:pt x="3228" y="7805"/>
                      </a:lnTo>
                      <a:lnTo>
                        <a:pt x="3215" y="7805"/>
                      </a:lnTo>
                      <a:lnTo>
                        <a:pt x="3203" y="7803"/>
                      </a:lnTo>
                      <a:lnTo>
                        <a:pt x="3191" y="7799"/>
                      </a:lnTo>
                      <a:lnTo>
                        <a:pt x="3181" y="7794"/>
                      </a:lnTo>
                      <a:lnTo>
                        <a:pt x="3171" y="7787"/>
                      </a:lnTo>
                      <a:lnTo>
                        <a:pt x="3163" y="7778"/>
                      </a:lnTo>
                      <a:lnTo>
                        <a:pt x="3155" y="7768"/>
                      </a:lnTo>
                      <a:lnTo>
                        <a:pt x="3150" y="7757"/>
                      </a:lnTo>
                      <a:lnTo>
                        <a:pt x="3145" y="7745"/>
                      </a:lnTo>
                      <a:lnTo>
                        <a:pt x="3143" y="7732"/>
                      </a:lnTo>
                      <a:lnTo>
                        <a:pt x="3142" y="7718"/>
                      </a:lnTo>
                      <a:lnTo>
                        <a:pt x="3141" y="7711"/>
                      </a:lnTo>
                      <a:lnTo>
                        <a:pt x="3140" y="7704"/>
                      </a:lnTo>
                      <a:lnTo>
                        <a:pt x="3138" y="7697"/>
                      </a:lnTo>
                      <a:lnTo>
                        <a:pt x="3134" y="7689"/>
                      </a:lnTo>
                      <a:lnTo>
                        <a:pt x="3130" y="7682"/>
                      </a:lnTo>
                      <a:lnTo>
                        <a:pt x="3125" y="7674"/>
                      </a:lnTo>
                      <a:lnTo>
                        <a:pt x="3119" y="7667"/>
                      </a:lnTo>
                      <a:lnTo>
                        <a:pt x="3113" y="7660"/>
                      </a:lnTo>
                      <a:lnTo>
                        <a:pt x="3097" y="7645"/>
                      </a:lnTo>
                      <a:lnTo>
                        <a:pt x="3079" y="7631"/>
                      </a:lnTo>
                      <a:lnTo>
                        <a:pt x="3059" y="7617"/>
                      </a:lnTo>
                      <a:lnTo>
                        <a:pt x="3036" y="7603"/>
                      </a:lnTo>
                      <a:lnTo>
                        <a:pt x="3011" y="7590"/>
                      </a:lnTo>
                      <a:lnTo>
                        <a:pt x="2985" y="7579"/>
                      </a:lnTo>
                      <a:lnTo>
                        <a:pt x="2957" y="7569"/>
                      </a:lnTo>
                      <a:lnTo>
                        <a:pt x="2927" y="7561"/>
                      </a:lnTo>
                      <a:lnTo>
                        <a:pt x="2897" y="7554"/>
                      </a:lnTo>
                      <a:lnTo>
                        <a:pt x="2867" y="7549"/>
                      </a:lnTo>
                      <a:lnTo>
                        <a:pt x="2836" y="7546"/>
                      </a:lnTo>
                      <a:lnTo>
                        <a:pt x="2804" y="7544"/>
                      </a:lnTo>
                      <a:lnTo>
                        <a:pt x="2797" y="7544"/>
                      </a:lnTo>
                      <a:lnTo>
                        <a:pt x="2790" y="7543"/>
                      </a:lnTo>
                      <a:lnTo>
                        <a:pt x="2784" y="7541"/>
                      </a:lnTo>
                      <a:lnTo>
                        <a:pt x="2779" y="7539"/>
                      </a:lnTo>
                      <a:lnTo>
                        <a:pt x="2774" y="7536"/>
                      </a:lnTo>
                      <a:lnTo>
                        <a:pt x="2769" y="7533"/>
                      </a:lnTo>
                      <a:lnTo>
                        <a:pt x="2765" y="7529"/>
                      </a:lnTo>
                      <a:lnTo>
                        <a:pt x="2760" y="7524"/>
                      </a:lnTo>
                      <a:lnTo>
                        <a:pt x="2757" y="7520"/>
                      </a:lnTo>
                      <a:lnTo>
                        <a:pt x="2755" y="7515"/>
                      </a:lnTo>
                      <a:lnTo>
                        <a:pt x="2751" y="7504"/>
                      </a:lnTo>
                      <a:lnTo>
                        <a:pt x="2750" y="7493"/>
                      </a:lnTo>
                      <a:lnTo>
                        <a:pt x="2750" y="7481"/>
                      </a:lnTo>
                      <a:lnTo>
                        <a:pt x="2752" y="7469"/>
                      </a:lnTo>
                      <a:lnTo>
                        <a:pt x="2757" y="7458"/>
                      </a:lnTo>
                      <a:lnTo>
                        <a:pt x="2764" y="7448"/>
                      </a:lnTo>
                      <a:lnTo>
                        <a:pt x="2768" y="7443"/>
                      </a:lnTo>
                      <a:lnTo>
                        <a:pt x="2772" y="7439"/>
                      </a:lnTo>
                      <a:lnTo>
                        <a:pt x="2777" y="7435"/>
                      </a:lnTo>
                      <a:lnTo>
                        <a:pt x="2782" y="7432"/>
                      </a:lnTo>
                      <a:lnTo>
                        <a:pt x="2788" y="7429"/>
                      </a:lnTo>
                      <a:lnTo>
                        <a:pt x="2794" y="7427"/>
                      </a:lnTo>
                      <a:lnTo>
                        <a:pt x="2801" y="7425"/>
                      </a:lnTo>
                      <a:lnTo>
                        <a:pt x="2808" y="7424"/>
                      </a:lnTo>
                      <a:lnTo>
                        <a:pt x="2816" y="7424"/>
                      </a:lnTo>
                      <a:lnTo>
                        <a:pt x="2824" y="7425"/>
                      </a:lnTo>
                      <a:lnTo>
                        <a:pt x="2844" y="7427"/>
                      </a:lnTo>
                      <a:lnTo>
                        <a:pt x="2870" y="7428"/>
                      </a:lnTo>
                      <a:lnTo>
                        <a:pt x="2901" y="7429"/>
                      </a:lnTo>
                      <a:lnTo>
                        <a:pt x="2936" y="7429"/>
                      </a:lnTo>
                      <a:lnTo>
                        <a:pt x="2972" y="7428"/>
                      </a:lnTo>
                      <a:lnTo>
                        <a:pt x="3009" y="7426"/>
                      </a:lnTo>
                      <a:lnTo>
                        <a:pt x="3045" y="7423"/>
                      </a:lnTo>
                      <a:lnTo>
                        <a:pt x="3080" y="7418"/>
                      </a:lnTo>
                      <a:lnTo>
                        <a:pt x="3097" y="7415"/>
                      </a:lnTo>
                      <a:lnTo>
                        <a:pt x="3114" y="7411"/>
                      </a:lnTo>
                      <a:lnTo>
                        <a:pt x="3128" y="7408"/>
                      </a:lnTo>
                      <a:lnTo>
                        <a:pt x="3142" y="7403"/>
                      </a:lnTo>
                      <a:lnTo>
                        <a:pt x="3154" y="7398"/>
                      </a:lnTo>
                      <a:lnTo>
                        <a:pt x="3164" y="7393"/>
                      </a:lnTo>
                      <a:lnTo>
                        <a:pt x="3173" y="7387"/>
                      </a:lnTo>
                      <a:lnTo>
                        <a:pt x="3180" y="7381"/>
                      </a:lnTo>
                      <a:lnTo>
                        <a:pt x="3185" y="7373"/>
                      </a:lnTo>
                      <a:lnTo>
                        <a:pt x="3188" y="7366"/>
                      </a:lnTo>
                      <a:lnTo>
                        <a:pt x="3189" y="7362"/>
                      </a:lnTo>
                      <a:lnTo>
                        <a:pt x="3189" y="7357"/>
                      </a:lnTo>
                      <a:lnTo>
                        <a:pt x="3187" y="7349"/>
                      </a:lnTo>
                      <a:lnTo>
                        <a:pt x="3182" y="7339"/>
                      </a:lnTo>
                      <a:lnTo>
                        <a:pt x="3175" y="7329"/>
                      </a:lnTo>
                      <a:lnTo>
                        <a:pt x="3165" y="7318"/>
                      </a:lnTo>
                      <a:lnTo>
                        <a:pt x="3152" y="7306"/>
                      </a:lnTo>
                      <a:lnTo>
                        <a:pt x="3138" y="7297"/>
                      </a:lnTo>
                      <a:lnTo>
                        <a:pt x="3127" y="7288"/>
                      </a:lnTo>
                      <a:lnTo>
                        <a:pt x="3119" y="7278"/>
                      </a:lnTo>
                      <a:lnTo>
                        <a:pt x="3112" y="7267"/>
                      </a:lnTo>
                      <a:lnTo>
                        <a:pt x="3109" y="7257"/>
                      </a:lnTo>
                      <a:lnTo>
                        <a:pt x="3107" y="7246"/>
                      </a:lnTo>
                      <a:lnTo>
                        <a:pt x="3108" y="7237"/>
                      </a:lnTo>
                      <a:lnTo>
                        <a:pt x="3111" y="7228"/>
                      </a:lnTo>
                      <a:lnTo>
                        <a:pt x="3116" y="7220"/>
                      </a:lnTo>
                      <a:lnTo>
                        <a:pt x="3124" y="7213"/>
                      </a:lnTo>
                      <a:lnTo>
                        <a:pt x="3133" y="7207"/>
                      </a:lnTo>
                      <a:lnTo>
                        <a:pt x="3145" y="7203"/>
                      </a:lnTo>
                      <a:lnTo>
                        <a:pt x="3158" y="7201"/>
                      </a:lnTo>
                      <a:lnTo>
                        <a:pt x="3174" y="7200"/>
                      </a:lnTo>
                      <a:lnTo>
                        <a:pt x="3192" y="7203"/>
                      </a:lnTo>
                      <a:lnTo>
                        <a:pt x="3211" y="7207"/>
                      </a:lnTo>
                      <a:lnTo>
                        <a:pt x="3236" y="7214"/>
                      </a:lnTo>
                      <a:lnTo>
                        <a:pt x="3270" y="7220"/>
                      </a:lnTo>
                      <a:lnTo>
                        <a:pt x="3313" y="7226"/>
                      </a:lnTo>
                      <a:lnTo>
                        <a:pt x="3362" y="7232"/>
                      </a:lnTo>
                      <a:lnTo>
                        <a:pt x="3416" y="7236"/>
                      </a:lnTo>
                      <a:lnTo>
                        <a:pt x="3475" y="7239"/>
                      </a:lnTo>
                      <a:lnTo>
                        <a:pt x="3537" y="7240"/>
                      </a:lnTo>
                      <a:lnTo>
                        <a:pt x="3569" y="7239"/>
                      </a:lnTo>
                      <a:lnTo>
                        <a:pt x="3601" y="7239"/>
                      </a:lnTo>
                      <a:lnTo>
                        <a:pt x="3634" y="7237"/>
                      </a:lnTo>
                      <a:lnTo>
                        <a:pt x="3667" y="7235"/>
                      </a:lnTo>
                      <a:lnTo>
                        <a:pt x="3700" y="7232"/>
                      </a:lnTo>
                      <a:lnTo>
                        <a:pt x="3732" y="7228"/>
                      </a:lnTo>
                      <a:lnTo>
                        <a:pt x="3765" y="7223"/>
                      </a:lnTo>
                      <a:lnTo>
                        <a:pt x="3798" y="7217"/>
                      </a:lnTo>
                      <a:lnTo>
                        <a:pt x="3829" y="7211"/>
                      </a:lnTo>
                      <a:lnTo>
                        <a:pt x="3860" y="7203"/>
                      </a:lnTo>
                      <a:lnTo>
                        <a:pt x="3890" y="7194"/>
                      </a:lnTo>
                      <a:lnTo>
                        <a:pt x="3919" y="7184"/>
                      </a:lnTo>
                      <a:lnTo>
                        <a:pt x="3946" y="7173"/>
                      </a:lnTo>
                      <a:lnTo>
                        <a:pt x="3974" y="7161"/>
                      </a:lnTo>
                      <a:lnTo>
                        <a:pt x="3999" y="7148"/>
                      </a:lnTo>
                      <a:lnTo>
                        <a:pt x="4023" y="7133"/>
                      </a:lnTo>
                      <a:lnTo>
                        <a:pt x="4045" y="7117"/>
                      </a:lnTo>
                      <a:lnTo>
                        <a:pt x="4066" y="7098"/>
                      </a:lnTo>
                      <a:lnTo>
                        <a:pt x="4071" y="7071"/>
                      </a:lnTo>
                      <a:lnTo>
                        <a:pt x="4076" y="7040"/>
                      </a:lnTo>
                      <a:lnTo>
                        <a:pt x="4081" y="7008"/>
                      </a:lnTo>
                      <a:lnTo>
                        <a:pt x="4086" y="6973"/>
                      </a:lnTo>
                      <a:lnTo>
                        <a:pt x="4090" y="6936"/>
                      </a:lnTo>
                      <a:lnTo>
                        <a:pt x="4093" y="6897"/>
                      </a:lnTo>
                      <a:lnTo>
                        <a:pt x="4096" y="6856"/>
                      </a:lnTo>
                      <a:lnTo>
                        <a:pt x="4099" y="6815"/>
                      </a:lnTo>
                      <a:lnTo>
                        <a:pt x="4101" y="6772"/>
                      </a:lnTo>
                      <a:lnTo>
                        <a:pt x="4102" y="6728"/>
                      </a:lnTo>
                      <a:lnTo>
                        <a:pt x="4103" y="6684"/>
                      </a:lnTo>
                      <a:lnTo>
                        <a:pt x="4103" y="6639"/>
                      </a:lnTo>
                      <a:lnTo>
                        <a:pt x="4102" y="6594"/>
                      </a:lnTo>
                      <a:lnTo>
                        <a:pt x="4101" y="6547"/>
                      </a:lnTo>
                      <a:lnTo>
                        <a:pt x="4099" y="6502"/>
                      </a:lnTo>
                      <a:lnTo>
                        <a:pt x="4095" y="6458"/>
                      </a:lnTo>
                      <a:lnTo>
                        <a:pt x="3923" y="6469"/>
                      </a:lnTo>
                      <a:lnTo>
                        <a:pt x="3815" y="6475"/>
                      </a:lnTo>
                      <a:lnTo>
                        <a:pt x="3701" y="6482"/>
                      </a:lnTo>
                      <a:lnTo>
                        <a:pt x="3589" y="6487"/>
                      </a:lnTo>
                      <a:lnTo>
                        <a:pt x="3489" y="6491"/>
                      </a:lnTo>
                      <a:lnTo>
                        <a:pt x="3446" y="6492"/>
                      </a:lnTo>
                      <a:lnTo>
                        <a:pt x="3407" y="6492"/>
                      </a:lnTo>
                      <a:lnTo>
                        <a:pt x="3375" y="6492"/>
                      </a:lnTo>
                      <a:lnTo>
                        <a:pt x="3350" y="6490"/>
                      </a:lnTo>
                      <a:lnTo>
                        <a:pt x="3339" y="6490"/>
                      </a:lnTo>
                      <a:lnTo>
                        <a:pt x="3328" y="6488"/>
                      </a:lnTo>
                      <a:lnTo>
                        <a:pt x="3318" y="6486"/>
                      </a:lnTo>
                      <a:lnTo>
                        <a:pt x="3308" y="6483"/>
                      </a:lnTo>
                      <a:lnTo>
                        <a:pt x="3298" y="6479"/>
                      </a:lnTo>
                      <a:lnTo>
                        <a:pt x="3289" y="6475"/>
                      </a:lnTo>
                      <a:lnTo>
                        <a:pt x="3282" y="6470"/>
                      </a:lnTo>
                      <a:lnTo>
                        <a:pt x="3275" y="6464"/>
                      </a:lnTo>
                      <a:lnTo>
                        <a:pt x="3269" y="6459"/>
                      </a:lnTo>
                      <a:lnTo>
                        <a:pt x="3265" y="6453"/>
                      </a:lnTo>
                      <a:lnTo>
                        <a:pt x="3262" y="6446"/>
                      </a:lnTo>
                      <a:lnTo>
                        <a:pt x="3262" y="6440"/>
                      </a:lnTo>
                      <a:lnTo>
                        <a:pt x="3263" y="6433"/>
                      </a:lnTo>
                      <a:lnTo>
                        <a:pt x="3267" y="6427"/>
                      </a:lnTo>
                      <a:lnTo>
                        <a:pt x="3272" y="6419"/>
                      </a:lnTo>
                      <a:lnTo>
                        <a:pt x="3281" y="6413"/>
                      </a:lnTo>
                      <a:lnTo>
                        <a:pt x="3290" y="6407"/>
                      </a:lnTo>
                      <a:lnTo>
                        <a:pt x="3296" y="6401"/>
                      </a:lnTo>
                      <a:lnTo>
                        <a:pt x="3301" y="6394"/>
                      </a:lnTo>
                      <a:lnTo>
                        <a:pt x="3304" y="6388"/>
                      </a:lnTo>
                      <a:lnTo>
                        <a:pt x="3305" y="6382"/>
                      </a:lnTo>
                      <a:lnTo>
                        <a:pt x="3304" y="6376"/>
                      </a:lnTo>
                      <a:lnTo>
                        <a:pt x="3300" y="6370"/>
                      </a:lnTo>
                      <a:lnTo>
                        <a:pt x="3295" y="6365"/>
                      </a:lnTo>
                      <a:lnTo>
                        <a:pt x="3287" y="6360"/>
                      </a:lnTo>
                      <a:lnTo>
                        <a:pt x="3276" y="6356"/>
                      </a:lnTo>
                      <a:lnTo>
                        <a:pt x="3262" y="6352"/>
                      </a:lnTo>
                      <a:lnTo>
                        <a:pt x="3245" y="6350"/>
                      </a:lnTo>
                      <a:lnTo>
                        <a:pt x="3227" y="6348"/>
                      </a:lnTo>
                      <a:lnTo>
                        <a:pt x="3205" y="6347"/>
                      </a:lnTo>
                      <a:lnTo>
                        <a:pt x="3180" y="6347"/>
                      </a:lnTo>
                      <a:lnTo>
                        <a:pt x="3152" y="6349"/>
                      </a:lnTo>
                      <a:lnTo>
                        <a:pt x="3141" y="6349"/>
                      </a:lnTo>
                      <a:lnTo>
                        <a:pt x="3132" y="6348"/>
                      </a:lnTo>
                      <a:lnTo>
                        <a:pt x="3123" y="6346"/>
                      </a:lnTo>
                      <a:lnTo>
                        <a:pt x="3116" y="6341"/>
                      </a:lnTo>
                      <a:lnTo>
                        <a:pt x="3110" y="6336"/>
                      </a:lnTo>
                      <a:lnTo>
                        <a:pt x="3105" y="6329"/>
                      </a:lnTo>
                      <a:lnTo>
                        <a:pt x="3101" y="6322"/>
                      </a:lnTo>
                      <a:lnTo>
                        <a:pt x="3100" y="6315"/>
                      </a:lnTo>
                      <a:lnTo>
                        <a:pt x="3101" y="6307"/>
                      </a:lnTo>
                      <a:lnTo>
                        <a:pt x="3104" y="6300"/>
                      </a:lnTo>
                      <a:lnTo>
                        <a:pt x="3108" y="6292"/>
                      </a:lnTo>
                      <a:lnTo>
                        <a:pt x="3114" y="6286"/>
                      </a:lnTo>
                      <a:lnTo>
                        <a:pt x="3123" y="6281"/>
                      </a:lnTo>
                      <a:lnTo>
                        <a:pt x="3133" y="6276"/>
                      </a:lnTo>
                      <a:lnTo>
                        <a:pt x="3146" y="6274"/>
                      </a:lnTo>
                      <a:lnTo>
                        <a:pt x="3162" y="6273"/>
                      </a:lnTo>
                      <a:lnTo>
                        <a:pt x="3196" y="6273"/>
                      </a:lnTo>
                      <a:lnTo>
                        <a:pt x="3231" y="6272"/>
                      </a:lnTo>
                      <a:lnTo>
                        <a:pt x="3263" y="6270"/>
                      </a:lnTo>
                      <a:lnTo>
                        <a:pt x="3279" y="6268"/>
                      </a:lnTo>
                      <a:lnTo>
                        <a:pt x="3292" y="6266"/>
                      </a:lnTo>
                      <a:lnTo>
                        <a:pt x="3304" y="6263"/>
                      </a:lnTo>
                      <a:lnTo>
                        <a:pt x="3313" y="6260"/>
                      </a:lnTo>
                      <a:lnTo>
                        <a:pt x="3321" y="6255"/>
                      </a:lnTo>
                      <a:lnTo>
                        <a:pt x="3323" y="6253"/>
                      </a:lnTo>
                      <a:lnTo>
                        <a:pt x="3325" y="6249"/>
                      </a:lnTo>
                      <a:lnTo>
                        <a:pt x="3326" y="6246"/>
                      </a:lnTo>
                      <a:lnTo>
                        <a:pt x="3327" y="6243"/>
                      </a:lnTo>
                      <a:lnTo>
                        <a:pt x="3326" y="6239"/>
                      </a:lnTo>
                      <a:lnTo>
                        <a:pt x="3325" y="6236"/>
                      </a:lnTo>
                      <a:lnTo>
                        <a:pt x="3323" y="6232"/>
                      </a:lnTo>
                      <a:lnTo>
                        <a:pt x="3320" y="6227"/>
                      </a:lnTo>
                      <a:lnTo>
                        <a:pt x="3311" y="6218"/>
                      </a:lnTo>
                      <a:lnTo>
                        <a:pt x="3396" y="6223"/>
                      </a:lnTo>
                      <a:lnTo>
                        <a:pt x="3488" y="6228"/>
                      </a:lnTo>
                      <a:lnTo>
                        <a:pt x="3535" y="6230"/>
                      </a:lnTo>
                      <a:lnTo>
                        <a:pt x="3582" y="6231"/>
                      </a:lnTo>
                      <a:lnTo>
                        <a:pt x="3630" y="6232"/>
                      </a:lnTo>
                      <a:lnTo>
                        <a:pt x="3677" y="6231"/>
                      </a:lnTo>
                      <a:lnTo>
                        <a:pt x="3724" y="6230"/>
                      </a:lnTo>
                      <a:lnTo>
                        <a:pt x="3769" y="6226"/>
                      </a:lnTo>
                      <a:lnTo>
                        <a:pt x="3814" y="6222"/>
                      </a:lnTo>
                      <a:lnTo>
                        <a:pt x="3857" y="6215"/>
                      </a:lnTo>
                      <a:lnTo>
                        <a:pt x="3878" y="6211"/>
                      </a:lnTo>
                      <a:lnTo>
                        <a:pt x="3898" y="6206"/>
                      </a:lnTo>
                      <a:lnTo>
                        <a:pt x="3917" y="6200"/>
                      </a:lnTo>
                      <a:lnTo>
                        <a:pt x="3936" y="6194"/>
                      </a:lnTo>
                      <a:lnTo>
                        <a:pt x="3955" y="6188"/>
                      </a:lnTo>
                      <a:lnTo>
                        <a:pt x="3973" y="6180"/>
                      </a:lnTo>
                      <a:lnTo>
                        <a:pt x="3990" y="6172"/>
                      </a:lnTo>
                      <a:lnTo>
                        <a:pt x="4006" y="6164"/>
                      </a:lnTo>
                      <a:lnTo>
                        <a:pt x="4006" y="6033"/>
                      </a:lnTo>
                      <a:lnTo>
                        <a:pt x="3963" y="6030"/>
                      </a:lnTo>
                      <a:lnTo>
                        <a:pt x="3916" y="6025"/>
                      </a:lnTo>
                      <a:lnTo>
                        <a:pt x="3867" y="6019"/>
                      </a:lnTo>
                      <a:lnTo>
                        <a:pt x="3815" y="6010"/>
                      </a:lnTo>
                      <a:lnTo>
                        <a:pt x="3759" y="6000"/>
                      </a:lnTo>
                      <a:lnTo>
                        <a:pt x="3703" y="5988"/>
                      </a:lnTo>
                      <a:lnTo>
                        <a:pt x="3645" y="5975"/>
                      </a:lnTo>
                      <a:lnTo>
                        <a:pt x="3583" y="5959"/>
                      </a:lnTo>
                      <a:lnTo>
                        <a:pt x="3522" y="5943"/>
                      </a:lnTo>
                      <a:lnTo>
                        <a:pt x="3459" y="5924"/>
                      </a:lnTo>
                      <a:lnTo>
                        <a:pt x="3394" y="5904"/>
                      </a:lnTo>
                      <a:lnTo>
                        <a:pt x="3329" y="5882"/>
                      </a:lnTo>
                      <a:lnTo>
                        <a:pt x="3262" y="5860"/>
                      </a:lnTo>
                      <a:lnTo>
                        <a:pt x="3196" y="5836"/>
                      </a:lnTo>
                      <a:lnTo>
                        <a:pt x="3130" y="5810"/>
                      </a:lnTo>
                      <a:lnTo>
                        <a:pt x="3063" y="5783"/>
                      </a:lnTo>
                      <a:lnTo>
                        <a:pt x="2997" y="5756"/>
                      </a:lnTo>
                      <a:lnTo>
                        <a:pt x="2931" y="5725"/>
                      </a:lnTo>
                      <a:lnTo>
                        <a:pt x="2867" y="5695"/>
                      </a:lnTo>
                      <a:lnTo>
                        <a:pt x="2803" y="5663"/>
                      </a:lnTo>
                      <a:lnTo>
                        <a:pt x="2739" y="5631"/>
                      </a:lnTo>
                      <a:lnTo>
                        <a:pt x="2678" y="5597"/>
                      </a:lnTo>
                      <a:lnTo>
                        <a:pt x="2618" y="5561"/>
                      </a:lnTo>
                      <a:lnTo>
                        <a:pt x="2560" y="5526"/>
                      </a:lnTo>
                      <a:lnTo>
                        <a:pt x="2504" y="5489"/>
                      </a:lnTo>
                      <a:lnTo>
                        <a:pt x="2451" y="5451"/>
                      </a:lnTo>
                      <a:lnTo>
                        <a:pt x="2399" y="5413"/>
                      </a:lnTo>
                      <a:lnTo>
                        <a:pt x="2374" y="5392"/>
                      </a:lnTo>
                      <a:lnTo>
                        <a:pt x="2350" y="5372"/>
                      </a:lnTo>
                      <a:lnTo>
                        <a:pt x="2327" y="5353"/>
                      </a:lnTo>
                      <a:lnTo>
                        <a:pt x="2305" y="5332"/>
                      </a:lnTo>
                      <a:lnTo>
                        <a:pt x="2283" y="5312"/>
                      </a:lnTo>
                      <a:lnTo>
                        <a:pt x="2263" y="5292"/>
                      </a:lnTo>
                      <a:lnTo>
                        <a:pt x="2242" y="5271"/>
                      </a:lnTo>
                      <a:lnTo>
                        <a:pt x="2223" y="5250"/>
                      </a:lnTo>
                      <a:lnTo>
                        <a:pt x="2205" y="5229"/>
                      </a:lnTo>
                      <a:lnTo>
                        <a:pt x="2188" y="5207"/>
                      </a:lnTo>
                      <a:lnTo>
                        <a:pt x="2161" y="5205"/>
                      </a:lnTo>
                      <a:lnTo>
                        <a:pt x="2134" y="5202"/>
                      </a:lnTo>
                      <a:lnTo>
                        <a:pt x="2107" y="5198"/>
                      </a:lnTo>
                      <a:lnTo>
                        <a:pt x="2081" y="5192"/>
                      </a:lnTo>
                      <a:lnTo>
                        <a:pt x="2053" y="5185"/>
                      </a:lnTo>
                      <a:lnTo>
                        <a:pt x="2028" y="5177"/>
                      </a:lnTo>
                      <a:lnTo>
                        <a:pt x="2002" y="5168"/>
                      </a:lnTo>
                      <a:lnTo>
                        <a:pt x="1977" y="5157"/>
                      </a:lnTo>
                      <a:lnTo>
                        <a:pt x="1952" y="5146"/>
                      </a:lnTo>
                      <a:lnTo>
                        <a:pt x="1928" y="5133"/>
                      </a:lnTo>
                      <a:lnTo>
                        <a:pt x="1902" y="5120"/>
                      </a:lnTo>
                      <a:lnTo>
                        <a:pt x="1878" y="5105"/>
                      </a:lnTo>
                      <a:lnTo>
                        <a:pt x="1855" y="5089"/>
                      </a:lnTo>
                      <a:lnTo>
                        <a:pt x="1832" y="5072"/>
                      </a:lnTo>
                      <a:lnTo>
                        <a:pt x="1809" y="5054"/>
                      </a:lnTo>
                      <a:lnTo>
                        <a:pt x="1786" y="5035"/>
                      </a:lnTo>
                      <a:lnTo>
                        <a:pt x="1764" y="5016"/>
                      </a:lnTo>
                      <a:lnTo>
                        <a:pt x="1742" y="4995"/>
                      </a:lnTo>
                      <a:lnTo>
                        <a:pt x="1720" y="4974"/>
                      </a:lnTo>
                      <a:lnTo>
                        <a:pt x="1699" y="4952"/>
                      </a:lnTo>
                      <a:lnTo>
                        <a:pt x="1678" y="4930"/>
                      </a:lnTo>
                      <a:lnTo>
                        <a:pt x="1658" y="4906"/>
                      </a:lnTo>
                      <a:lnTo>
                        <a:pt x="1638" y="4881"/>
                      </a:lnTo>
                      <a:lnTo>
                        <a:pt x="1618" y="4856"/>
                      </a:lnTo>
                      <a:lnTo>
                        <a:pt x="1599" y="4830"/>
                      </a:lnTo>
                      <a:lnTo>
                        <a:pt x="1580" y="4804"/>
                      </a:lnTo>
                      <a:lnTo>
                        <a:pt x="1561" y="4777"/>
                      </a:lnTo>
                      <a:lnTo>
                        <a:pt x="1543" y="4750"/>
                      </a:lnTo>
                      <a:lnTo>
                        <a:pt x="1526" y="4722"/>
                      </a:lnTo>
                      <a:lnTo>
                        <a:pt x="1509" y="4693"/>
                      </a:lnTo>
                      <a:lnTo>
                        <a:pt x="1492" y="4664"/>
                      </a:lnTo>
                      <a:lnTo>
                        <a:pt x="1476" y="4635"/>
                      </a:lnTo>
                      <a:lnTo>
                        <a:pt x="1445" y="4575"/>
                      </a:lnTo>
                      <a:lnTo>
                        <a:pt x="1416" y="4513"/>
                      </a:lnTo>
                      <a:lnTo>
                        <a:pt x="1388" y="4450"/>
                      </a:lnTo>
                      <a:lnTo>
                        <a:pt x="1363" y="4387"/>
                      </a:lnTo>
                      <a:lnTo>
                        <a:pt x="1340" y="4321"/>
                      </a:lnTo>
                      <a:lnTo>
                        <a:pt x="1319" y="4257"/>
                      </a:lnTo>
                      <a:lnTo>
                        <a:pt x="1301" y="4191"/>
                      </a:lnTo>
                      <a:lnTo>
                        <a:pt x="1284" y="4126"/>
                      </a:lnTo>
                      <a:lnTo>
                        <a:pt x="1269" y="4061"/>
                      </a:lnTo>
                      <a:lnTo>
                        <a:pt x="1257" y="3996"/>
                      </a:lnTo>
                      <a:lnTo>
                        <a:pt x="1247" y="3932"/>
                      </a:lnTo>
                      <a:lnTo>
                        <a:pt x="1240" y="3869"/>
                      </a:lnTo>
                      <a:lnTo>
                        <a:pt x="1235" y="3807"/>
                      </a:lnTo>
                      <a:lnTo>
                        <a:pt x="1233" y="3776"/>
                      </a:lnTo>
                      <a:lnTo>
                        <a:pt x="1232" y="3746"/>
                      </a:lnTo>
                      <a:lnTo>
                        <a:pt x="1232" y="3717"/>
                      </a:lnTo>
                      <a:lnTo>
                        <a:pt x="1232" y="3687"/>
                      </a:lnTo>
                      <a:lnTo>
                        <a:pt x="1233" y="3658"/>
                      </a:lnTo>
                      <a:lnTo>
                        <a:pt x="1234" y="3630"/>
                      </a:lnTo>
                      <a:lnTo>
                        <a:pt x="1239" y="3574"/>
                      </a:lnTo>
                      <a:lnTo>
                        <a:pt x="1245" y="3516"/>
                      </a:lnTo>
                      <a:lnTo>
                        <a:pt x="1253" y="3459"/>
                      </a:lnTo>
                      <a:lnTo>
                        <a:pt x="1262" y="3402"/>
                      </a:lnTo>
                      <a:lnTo>
                        <a:pt x="1272" y="3343"/>
                      </a:lnTo>
                      <a:lnTo>
                        <a:pt x="1284" y="3285"/>
                      </a:lnTo>
                      <a:lnTo>
                        <a:pt x="1296" y="3227"/>
                      </a:lnTo>
                      <a:lnTo>
                        <a:pt x="1310" y="3168"/>
                      </a:lnTo>
                      <a:lnTo>
                        <a:pt x="1325" y="3111"/>
                      </a:lnTo>
                      <a:lnTo>
                        <a:pt x="1340" y="3053"/>
                      </a:lnTo>
                      <a:lnTo>
                        <a:pt x="1356" y="2995"/>
                      </a:lnTo>
                      <a:lnTo>
                        <a:pt x="1373" y="2939"/>
                      </a:lnTo>
                      <a:lnTo>
                        <a:pt x="1391" y="2883"/>
                      </a:lnTo>
                      <a:lnTo>
                        <a:pt x="1410" y="2827"/>
                      </a:lnTo>
                      <a:lnTo>
                        <a:pt x="1428" y="2773"/>
                      </a:lnTo>
                      <a:lnTo>
                        <a:pt x="1447" y="2720"/>
                      </a:lnTo>
                      <a:lnTo>
                        <a:pt x="1484" y="2616"/>
                      </a:lnTo>
                      <a:lnTo>
                        <a:pt x="1522" y="2518"/>
                      </a:lnTo>
                      <a:lnTo>
                        <a:pt x="1559" y="2425"/>
                      </a:lnTo>
                      <a:lnTo>
                        <a:pt x="1596" y="2340"/>
                      </a:lnTo>
                      <a:lnTo>
                        <a:pt x="1630" y="2262"/>
                      </a:lnTo>
                      <a:lnTo>
                        <a:pt x="1661" y="2194"/>
                      </a:lnTo>
                      <a:lnTo>
                        <a:pt x="1688" y="2134"/>
                      </a:lnTo>
                      <a:lnTo>
                        <a:pt x="1710" y="2086"/>
                      </a:lnTo>
                      <a:lnTo>
                        <a:pt x="1720" y="2065"/>
                      </a:lnTo>
                      <a:lnTo>
                        <a:pt x="1730" y="2043"/>
                      </a:lnTo>
                      <a:lnTo>
                        <a:pt x="1739" y="2020"/>
                      </a:lnTo>
                      <a:lnTo>
                        <a:pt x="1747" y="1998"/>
                      </a:lnTo>
                      <a:lnTo>
                        <a:pt x="1754" y="1974"/>
                      </a:lnTo>
                      <a:lnTo>
                        <a:pt x="1760" y="1951"/>
                      </a:lnTo>
                      <a:lnTo>
                        <a:pt x="1766" y="1928"/>
                      </a:lnTo>
                      <a:lnTo>
                        <a:pt x="1771" y="1904"/>
                      </a:lnTo>
                      <a:lnTo>
                        <a:pt x="1775" y="1881"/>
                      </a:lnTo>
                      <a:lnTo>
                        <a:pt x="1778" y="1858"/>
                      </a:lnTo>
                      <a:lnTo>
                        <a:pt x="1781" y="1835"/>
                      </a:lnTo>
                      <a:lnTo>
                        <a:pt x="1782" y="1811"/>
                      </a:lnTo>
                      <a:lnTo>
                        <a:pt x="1783" y="1789"/>
                      </a:lnTo>
                      <a:lnTo>
                        <a:pt x="1783" y="1766"/>
                      </a:lnTo>
                      <a:lnTo>
                        <a:pt x="1781" y="1745"/>
                      </a:lnTo>
                      <a:lnTo>
                        <a:pt x="1779" y="1723"/>
                      </a:lnTo>
                      <a:lnTo>
                        <a:pt x="1776" y="1703"/>
                      </a:lnTo>
                      <a:lnTo>
                        <a:pt x="1772" y="1683"/>
                      </a:lnTo>
                      <a:lnTo>
                        <a:pt x="1767" y="1663"/>
                      </a:lnTo>
                      <a:lnTo>
                        <a:pt x="1761" y="1643"/>
                      </a:lnTo>
                      <a:lnTo>
                        <a:pt x="1754" y="1625"/>
                      </a:lnTo>
                      <a:lnTo>
                        <a:pt x="1746" y="1608"/>
                      </a:lnTo>
                      <a:lnTo>
                        <a:pt x="1737" y="1592"/>
                      </a:lnTo>
                      <a:lnTo>
                        <a:pt x="1726" y="1577"/>
                      </a:lnTo>
                      <a:lnTo>
                        <a:pt x="1714" y="1563"/>
                      </a:lnTo>
                      <a:lnTo>
                        <a:pt x="1702" y="1550"/>
                      </a:lnTo>
                      <a:lnTo>
                        <a:pt x="1688" y="1538"/>
                      </a:lnTo>
                      <a:lnTo>
                        <a:pt x="1673" y="1528"/>
                      </a:lnTo>
                      <a:lnTo>
                        <a:pt x="1657" y="1518"/>
                      </a:lnTo>
                      <a:lnTo>
                        <a:pt x="1640" y="1511"/>
                      </a:lnTo>
                      <a:lnTo>
                        <a:pt x="1622" y="1504"/>
                      </a:lnTo>
                      <a:lnTo>
                        <a:pt x="1602" y="1499"/>
                      </a:lnTo>
                      <a:lnTo>
                        <a:pt x="1572" y="1497"/>
                      </a:lnTo>
                      <a:lnTo>
                        <a:pt x="1540" y="1493"/>
                      </a:lnTo>
                      <a:lnTo>
                        <a:pt x="1510" y="1489"/>
                      </a:lnTo>
                      <a:lnTo>
                        <a:pt x="1478" y="1484"/>
                      </a:lnTo>
                      <a:lnTo>
                        <a:pt x="1447" y="1478"/>
                      </a:lnTo>
                      <a:lnTo>
                        <a:pt x="1416" y="1470"/>
                      </a:lnTo>
                      <a:lnTo>
                        <a:pt x="1384" y="1463"/>
                      </a:lnTo>
                      <a:lnTo>
                        <a:pt x="1354" y="1455"/>
                      </a:lnTo>
                      <a:lnTo>
                        <a:pt x="1324" y="1447"/>
                      </a:lnTo>
                      <a:lnTo>
                        <a:pt x="1295" y="1438"/>
                      </a:lnTo>
                      <a:lnTo>
                        <a:pt x="1267" y="1429"/>
                      </a:lnTo>
                      <a:lnTo>
                        <a:pt x="1240" y="1420"/>
                      </a:lnTo>
                      <a:lnTo>
                        <a:pt x="1213" y="1410"/>
                      </a:lnTo>
                      <a:lnTo>
                        <a:pt x="1189" y="1400"/>
                      </a:lnTo>
                      <a:lnTo>
                        <a:pt x="1166" y="1390"/>
                      </a:lnTo>
                      <a:lnTo>
                        <a:pt x="1144" y="1380"/>
                      </a:lnTo>
                      <a:lnTo>
                        <a:pt x="1044" y="1421"/>
                      </a:lnTo>
                      <a:lnTo>
                        <a:pt x="937" y="1467"/>
                      </a:lnTo>
                      <a:lnTo>
                        <a:pt x="807" y="1525"/>
                      </a:lnTo>
                      <a:lnTo>
                        <a:pt x="737" y="1557"/>
                      </a:lnTo>
                      <a:lnTo>
                        <a:pt x="665" y="1590"/>
                      </a:lnTo>
                      <a:lnTo>
                        <a:pt x="594" y="1624"/>
                      </a:lnTo>
                      <a:lnTo>
                        <a:pt x="524" y="1660"/>
                      </a:lnTo>
                      <a:lnTo>
                        <a:pt x="457" y="1694"/>
                      </a:lnTo>
                      <a:lnTo>
                        <a:pt x="396" y="1728"/>
                      </a:lnTo>
                      <a:lnTo>
                        <a:pt x="339" y="1761"/>
                      </a:lnTo>
                      <a:lnTo>
                        <a:pt x="313" y="1777"/>
                      </a:lnTo>
                      <a:lnTo>
                        <a:pt x="290" y="1792"/>
                      </a:lnTo>
                      <a:lnTo>
                        <a:pt x="276" y="1800"/>
                      </a:lnTo>
                      <a:lnTo>
                        <a:pt x="260" y="1807"/>
                      </a:lnTo>
                      <a:lnTo>
                        <a:pt x="244" y="1812"/>
                      </a:lnTo>
                      <a:lnTo>
                        <a:pt x="228" y="1816"/>
                      </a:lnTo>
                      <a:lnTo>
                        <a:pt x="211" y="1821"/>
                      </a:lnTo>
                      <a:lnTo>
                        <a:pt x="192" y="1823"/>
                      </a:lnTo>
                      <a:lnTo>
                        <a:pt x="175" y="1824"/>
                      </a:lnTo>
                      <a:lnTo>
                        <a:pt x="157" y="1824"/>
                      </a:lnTo>
                      <a:lnTo>
                        <a:pt x="140" y="1824"/>
                      </a:lnTo>
                      <a:lnTo>
                        <a:pt x="123" y="1822"/>
                      </a:lnTo>
                      <a:lnTo>
                        <a:pt x="107" y="1819"/>
                      </a:lnTo>
                      <a:lnTo>
                        <a:pt x="91" y="1814"/>
                      </a:lnTo>
                      <a:lnTo>
                        <a:pt x="76" y="1809"/>
                      </a:lnTo>
                      <a:lnTo>
                        <a:pt x="62" y="1803"/>
                      </a:lnTo>
                      <a:lnTo>
                        <a:pt x="49" y="1796"/>
                      </a:lnTo>
                      <a:lnTo>
                        <a:pt x="37" y="1788"/>
                      </a:lnTo>
                      <a:lnTo>
                        <a:pt x="27" y="1779"/>
                      </a:lnTo>
                      <a:lnTo>
                        <a:pt x="17" y="1770"/>
                      </a:lnTo>
                      <a:lnTo>
                        <a:pt x="10" y="1759"/>
                      </a:lnTo>
                      <a:lnTo>
                        <a:pt x="4" y="1747"/>
                      </a:lnTo>
                      <a:lnTo>
                        <a:pt x="1" y="1734"/>
                      </a:lnTo>
                      <a:lnTo>
                        <a:pt x="0" y="1721"/>
                      </a:lnTo>
                      <a:lnTo>
                        <a:pt x="1" y="1706"/>
                      </a:lnTo>
                      <a:lnTo>
                        <a:pt x="5" y="1690"/>
                      </a:lnTo>
                      <a:lnTo>
                        <a:pt x="11" y="1674"/>
                      </a:lnTo>
                      <a:lnTo>
                        <a:pt x="20" y="1657"/>
                      </a:lnTo>
                      <a:lnTo>
                        <a:pt x="33" y="1637"/>
                      </a:lnTo>
                      <a:lnTo>
                        <a:pt x="47" y="1618"/>
                      </a:lnTo>
                      <a:lnTo>
                        <a:pt x="66" y="1598"/>
                      </a:lnTo>
                      <a:lnTo>
                        <a:pt x="87" y="1577"/>
                      </a:lnTo>
                      <a:lnTo>
                        <a:pt x="112" y="1555"/>
                      </a:lnTo>
                      <a:lnTo>
                        <a:pt x="141" y="1532"/>
                      </a:lnTo>
                      <a:lnTo>
                        <a:pt x="204" y="1485"/>
                      </a:lnTo>
                      <a:lnTo>
                        <a:pt x="266" y="1438"/>
                      </a:lnTo>
                      <a:lnTo>
                        <a:pt x="394" y="1346"/>
                      </a:lnTo>
                      <a:lnTo>
                        <a:pt x="456" y="1299"/>
                      </a:lnTo>
                      <a:lnTo>
                        <a:pt x="517" y="1254"/>
                      </a:lnTo>
                      <a:lnTo>
                        <a:pt x="577" y="1208"/>
                      </a:lnTo>
                      <a:lnTo>
                        <a:pt x="633" y="1162"/>
                      </a:lnTo>
                      <a:lnTo>
                        <a:pt x="686" y="1116"/>
                      </a:lnTo>
                      <a:lnTo>
                        <a:pt x="712" y="1093"/>
                      </a:lnTo>
                      <a:lnTo>
                        <a:pt x="736" y="1070"/>
                      </a:lnTo>
                      <a:lnTo>
                        <a:pt x="759" y="1047"/>
                      </a:lnTo>
                      <a:lnTo>
                        <a:pt x="780" y="1024"/>
                      </a:lnTo>
                      <a:lnTo>
                        <a:pt x="801" y="1002"/>
                      </a:lnTo>
                      <a:lnTo>
                        <a:pt x="820" y="979"/>
                      </a:lnTo>
                      <a:lnTo>
                        <a:pt x="838" y="955"/>
                      </a:lnTo>
                      <a:lnTo>
                        <a:pt x="854" y="932"/>
                      </a:lnTo>
                      <a:lnTo>
                        <a:pt x="868" y="909"/>
                      </a:lnTo>
                      <a:lnTo>
                        <a:pt x="882" y="886"/>
                      </a:lnTo>
                      <a:lnTo>
                        <a:pt x="894" y="863"/>
                      </a:lnTo>
                      <a:lnTo>
                        <a:pt x="903" y="839"/>
                      </a:lnTo>
                      <a:lnTo>
                        <a:pt x="911" y="816"/>
                      </a:lnTo>
                      <a:lnTo>
                        <a:pt x="916" y="792"/>
                      </a:lnTo>
                      <a:lnTo>
                        <a:pt x="919" y="766"/>
                      </a:lnTo>
                      <a:lnTo>
                        <a:pt x="922" y="739"/>
                      </a:lnTo>
                      <a:lnTo>
                        <a:pt x="927" y="712"/>
                      </a:lnTo>
                      <a:lnTo>
                        <a:pt x="933" y="684"/>
                      </a:lnTo>
                      <a:lnTo>
                        <a:pt x="939" y="655"/>
                      </a:lnTo>
                      <a:lnTo>
                        <a:pt x="947" y="625"/>
                      </a:lnTo>
                      <a:lnTo>
                        <a:pt x="957" y="595"/>
                      </a:lnTo>
                      <a:lnTo>
                        <a:pt x="967" y="564"/>
                      </a:lnTo>
                      <a:lnTo>
                        <a:pt x="979" y="534"/>
                      </a:lnTo>
                      <a:lnTo>
                        <a:pt x="991" y="504"/>
                      </a:lnTo>
                      <a:lnTo>
                        <a:pt x="1005" y="473"/>
                      </a:lnTo>
                      <a:lnTo>
                        <a:pt x="1020" y="442"/>
                      </a:lnTo>
                      <a:lnTo>
                        <a:pt x="1037" y="412"/>
                      </a:lnTo>
                      <a:lnTo>
                        <a:pt x="1055" y="382"/>
                      </a:lnTo>
                      <a:lnTo>
                        <a:pt x="1074" y="353"/>
                      </a:lnTo>
                      <a:lnTo>
                        <a:pt x="1094" y="324"/>
                      </a:lnTo>
                      <a:lnTo>
                        <a:pt x="1115" y="295"/>
                      </a:lnTo>
                      <a:lnTo>
                        <a:pt x="1137" y="267"/>
                      </a:lnTo>
                      <a:lnTo>
                        <a:pt x="1161" y="240"/>
                      </a:lnTo>
                      <a:lnTo>
                        <a:pt x="1186" y="214"/>
                      </a:lnTo>
                      <a:lnTo>
                        <a:pt x="1213" y="189"/>
                      </a:lnTo>
                      <a:lnTo>
                        <a:pt x="1241" y="165"/>
                      </a:lnTo>
                      <a:lnTo>
                        <a:pt x="1270" y="143"/>
                      </a:lnTo>
                      <a:lnTo>
                        <a:pt x="1300" y="122"/>
                      </a:lnTo>
                      <a:lnTo>
                        <a:pt x="1332" y="101"/>
                      </a:lnTo>
                      <a:lnTo>
                        <a:pt x="1365" y="82"/>
                      </a:lnTo>
                      <a:lnTo>
                        <a:pt x="1400" y="66"/>
                      </a:lnTo>
                      <a:lnTo>
                        <a:pt x="1435" y="51"/>
                      </a:lnTo>
                      <a:lnTo>
                        <a:pt x="1472" y="37"/>
                      </a:lnTo>
                      <a:lnTo>
                        <a:pt x="1510" y="26"/>
                      </a:lnTo>
                      <a:lnTo>
                        <a:pt x="1550" y="17"/>
                      </a:lnTo>
                      <a:lnTo>
                        <a:pt x="1592" y="10"/>
                      </a:lnTo>
                      <a:lnTo>
                        <a:pt x="1634" y="4"/>
                      </a:lnTo>
                      <a:lnTo>
                        <a:pt x="1675" y="1"/>
                      </a:lnTo>
                      <a:lnTo>
                        <a:pt x="1716" y="0"/>
                      </a:lnTo>
                      <a:lnTo>
                        <a:pt x="1758" y="1"/>
                      </a:lnTo>
                      <a:lnTo>
                        <a:pt x="1799" y="4"/>
                      </a:lnTo>
                      <a:lnTo>
                        <a:pt x="1839" y="8"/>
                      </a:lnTo>
                      <a:lnTo>
                        <a:pt x="1879" y="15"/>
                      </a:lnTo>
                      <a:lnTo>
                        <a:pt x="1920" y="23"/>
                      </a:lnTo>
                      <a:lnTo>
                        <a:pt x="1959" y="33"/>
                      </a:lnTo>
                      <a:lnTo>
                        <a:pt x="1997" y="45"/>
                      </a:lnTo>
                      <a:lnTo>
                        <a:pt x="2035" y="59"/>
                      </a:lnTo>
                      <a:lnTo>
                        <a:pt x="2072" y="75"/>
                      </a:lnTo>
                      <a:lnTo>
                        <a:pt x="2110" y="93"/>
                      </a:lnTo>
                      <a:lnTo>
                        <a:pt x="2146" y="113"/>
                      </a:lnTo>
                      <a:lnTo>
                        <a:pt x="2181" y="135"/>
                      </a:lnTo>
                      <a:lnTo>
                        <a:pt x="2215" y="158"/>
                      </a:lnTo>
                      <a:lnTo>
                        <a:pt x="2249" y="183"/>
                      </a:lnTo>
                      <a:lnTo>
                        <a:pt x="2282" y="210"/>
                      </a:lnTo>
                      <a:lnTo>
                        <a:pt x="2313" y="238"/>
                      </a:lnTo>
                      <a:lnTo>
                        <a:pt x="2344" y="268"/>
                      </a:lnTo>
                      <a:lnTo>
                        <a:pt x="2373" y="302"/>
                      </a:lnTo>
                      <a:lnTo>
                        <a:pt x="2401" y="335"/>
                      </a:lnTo>
                      <a:lnTo>
                        <a:pt x="2430" y="371"/>
                      </a:lnTo>
                      <a:lnTo>
                        <a:pt x="2455" y="408"/>
                      </a:lnTo>
                      <a:lnTo>
                        <a:pt x="2480" y="447"/>
                      </a:lnTo>
                      <a:lnTo>
                        <a:pt x="2504" y="489"/>
                      </a:lnTo>
                      <a:lnTo>
                        <a:pt x="2526" y="532"/>
                      </a:lnTo>
                      <a:lnTo>
                        <a:pt x="2546" y="576"/>
                      </a:lnTo>
                      <a:lnTo>
                        <a:pt x="2566" y="622"/>
                      </a:lnTo>
                      <a:lnTo>
                        <a:pt x="2584" y="670"/>
                      </a:lnTo>
                      <a:lnTo>
                        <a:pt x="2601" y="719"/>
                      </a:lnTo>
                      <a:lnTo>
                        <a:pt x="2616" y="770"/>
                      </a:lnTo>
                      <a:lnTo>
                        <a:pt x="2629" y="823"/>
                      </a:lnTo>
                      <a:lnTo>
                        <a:pt x="2640" y="873"/>
                      </a:lnTo>
                      <a:lnTo>
                        <a:pt x="2650" y="923"/>
                      </a:lnTo>
                      <a:lnTo>
                        <a:pt x="2658" y="972"/>
                      </a:lnTo>
                      <a:lnTo>
                        <a:pt x="2665" y="1020"/>
                      </a:lnTo>
                      <a:lnTo>
                        <a:pt x="2671" y="1068"/>
                      </a:lnTo>
                      <a:lnTo>
                        <a:pt x="2675" y="1114"/>
                      </a:lnTo>
                      <a:lnTo>
                        <a:pt x="2678" y="1160"/>
                      </a:lnTo>
                      <a:lnTo>
                        <a:pt x="2680" y="1205"/>
                      </a:lnTo>
                      <a:lnTo>
                        <a:pt x="2681" y="1249"/>
                      </a:lnTo>
                      <a:lnTo>
                        <a:pt x="2681" y="1292"/>
                      </a:lnTo>
                      <a:lnTo>
                        <a:pt x="2680" y="1335"/>
                      </a:lnTo>
                      <a:lnTo>
                        <a:pt x="2678" y="1376"/>
                      </a:lnTo>
                      <a:lnTo>
                        <a:pt x="2675" y="1416"/>
                      </a:lnTo>
                      <a:lnTo>
                        <a:pt x="2672" y="1456"/>
                      </a:lnTo>
                      <a:lnTo>
                        <a:pt x="2667" y="1495"/>
                      </a:lnTo>
                      <a:lnTo>
                        <a:pt x="2662" y="1533"/>
                      </a:lnTo>
                      <a:lnTo>
                        <a:pt x="2657" y="1570"/>
                      </a:lnTo>
                      <a:lnTo>
                        <a:pt x="2651" y="1606"/>
                      </a:lnTo>
                      <a:lnTo>
                        <a:pt x="2644" y="1642"/>
                      </a:lnTo>
                      <a:lnTo>
                        <a:pt x="2630" y="1710"/>
                      </a:lnTo>
                      <a:lnTo>
                        <a:pt x="2615" y="1775"/>
                      </a:lnTo>
                      <a:lnTo>
                        <a:pt x="2600" y="1837"/>
                      </a:lnTo>
                      <a:lnTo>
                        <a:pt x="2584" y="1894"/>
                      </a:lnTo>
                      <a:lnTo>
                        <a:pt x="2555" y="2000"/>
                      </a:lnTo>
                      <a:lnTo>
                        <a:pt x="2549" y="2024"/>
                      </a:lnTo>
                      <a:lnTo>
                        <a:pt x="2543" y="2049"/>
                      </a:lnTo>
                      <a:lnTo>
                        <a:pt x="2538" y="2074"/>
                      </a:lnTo>
                      <a:lnTo>
                        <a:pt x="2534" y="2099"/>
                      </a:lnTo>
                      <a:lnTo>
                        <a:pt x="2531" y="2124"/>
                      </a:lnTo>
                      <a:lnTo>
                        <a:pt x="2527" y="2149"/>
                      </a:lnTo>
                      <a:lnTo>
                        <a:pt x="2525" y="2175"/>
                      </a:lnTo>
                      <a:lnTo>
                        <a:pt x="2523" y="2200"/>
                      </a:lnTo>
                      <a:lnTo>
                        <a:pt x="2522" y="2226"/>
                      </a:lnTo>
                      <a:lnTo>
                        <a:pt x="2521" y="2251"/>
                      </a:lnTo>
                      <a:lnTo>
                        <a:pt x="2522" y="2301"/>
                      </a:lnTo>
                      <a:lnTo>
                        <a:pt x="2523" y="2325"/>
                      </a:lnTo>
                      <a:lnTo>
                        <a:pt x="2525" y="2351"/>
                      </a:lnTo>
                      <a:lnTo>
                        <a:pt x="2527" y="2375"/>
                      </a:lnTo>
                      <a:lnTo>
                        <a:pt x="2530" y="2399"/>
                      </a:lnTo>
                      <a:lnTo>
                        <a:pt x="2534" y="2423"/>
                      </a:lnTo>
                      <a:lnTo>
                        <a:pt x="2538" y="2446"/>
                      </a:lnTo>
                      <a:lnTo>
                        <a:pt x="2543" y="2469"/>
                      </a:lnTo>
                      <a:lnTo>
                        <a:pt x="2548" y="2491"/>
                      </a:lnTo>
                      <a:lnTo>
                        <a:pt x="2554" y="2514"/>
                      </a:lnTo>
                      <a:lnTo>
                        <a:pt x="2560" y="2536"/>
                      </a:lnTo>
                      <a:lnTo>
                        <a:pt x="2567" y="2557"/>
                      </a:lnTo>
                      <a:lnTo>
                        <a:pt x="2575" y="2577"/>
                      </a:lnTo>
                      <a:lnTo>
                        <a:pt x="2583" y="2597"/>
                      </a:lnTo>
                      <a:lnTo>
                        <a:pt x="2592" y="2616"/>
                      </a:lnTo>
                      <a:lnTo>
                        <a:pt x="2601" y="2635"/>
                      </a:lnTo>
                      <a:lnTo>
                        <a:pt x="2611" y="2653"/>
                      </a:lnTo>
                      <a:lnTo>
                        <a:pt x="2621" y="2671"/>
                      </a:lnTo>
                      <a:lnTo>
                        <a:pt x="2632" y="2687"/>
                      </a:lnTo>
                      <a:lnTo>
                        <a:pt x="2643" y="2703"/>
                      </a:lnTo>
                      <a:lnTo>
                        <a:pt x="2655" y="271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1479197" y="2738356"/>
                <a:ext cx="11079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方正正准黑简体" panose="02000000000000000000" pitchFamily="2" charset="-122"/>
                    <a:ea typeface="方正正准黑简体" panose="02000000000000000000" pitchFamily="2" charset="-122"/>
                  </a:rPr>
                  <a:t>养殖</a:t>
                </a:r>
                <a:r>
                  <a:rPr lang="zh-CN" altLang="en-US" dirty="0" smtClean="0">
                    <a:solidFill>
                      <a:schemeClr val="bg1"/>
                    </a:solidFill>
                    <a:latin typeface="方正正准黑简体" panose="02000000000000000000" pitchFamily="2" charset="-122"/>
                    <a:ea typeface="方正正准黑简体" panose="02000000000000000000" pitchFamily="2" charset="-122"/>
                  </a:rPr>
                  <a:t>产业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3291483" y="3350328"/>
            <a:ext cx="3259138" cy="2251075"/>
            <a:chOff x="4464051" y="2860676"/>
            <a:chExt cx="3259138" cy="2251075"/>
          </a:xfrm>
        </p:grpSpPr>
        <p:sp>
          <p:nvSpPr>
            <p:cNvPr id="109" name="MH_SubTitle_1"/>
            <p:cNvSpPr/>
            <p:nvPr>
              <p:custDataLst>
                <p:tags r:id="rId1"/>
              </p:custDataLst>
            </p:nvPr>
          </p:nvSpPr>
          <p:spPr>
            <a:xfrm>
              <a:off x="4464051" y="2860676"/>
              <a:ext cx="1533525" cy="1050925"/>
            </a:xfrm>
            <a:custGeom>
              <a:avLst/>
              <a:gdLst>
                <a:gd name="connsiteX0" fmla="*/ 492296 w 2336641"/>
                <a:gd name="connsiteY0" fmla="*/ 0 h 1601848"/>
                <a:gd name="connsiteX1" fmla="*/ 1657485 w 2336641"/>
                <a:gd name="connsiteY1" fmla="*/ 0 h 1601848"/>
                <a:gd name="connsiteX2" fmla="*/ 1844345 w 2336641"/>
                <a:gd name="connsiteY2" fmla="*/ 0 h 1601848"/>
                <a:gd name="connsiteX3" fmla="*/ 2336641 w 2336641"/>
                <a:gd name="connsiteY3" fmla="*/ 0 h 1601848"/>
                <a:gd name="connsiteX4" fmla="*/ 2336641 w 2336641"/>
                <a:gd name="connsiteY4" fmla="*/ 340586 h 1601848"/>
                <a:gd name="connsiteX5" fmla="*/ 2336641 w 2336641"/>
                <a:gd name="connsiteY5" fmla="*/ 413428 h 1601848"/>
                <a:gd name="connsiteX6" fmla="*/ 2336641 w 2336641"/>
                <a:gd name="connsiteY6" fmla="*/ 492296 h 1601848"/>
                <a:gd name="connsiteX7" fmla="*/ 2336641 w 2336641"/>
                <a:gd name="connsiteY7" fmla="*/ 557721 h 1601848"/>
                <a:gd name="connsiteX8" fmla="*/ 2336641 w 2336641"/>
                <a:gd name="connsiteY8" fmla="*/ 1109552 h 1601848"/>
                <a:gd name="connsiteX9" fmla="*/ 1844345 w 2336641"/>
                <a:gd name="connsiteY9" fmla="*/ 1601848 h 1601848"/>
                <a:gd name="connsiteX10" fmla="*/ 679157 w 2336641"/>
                <a:gd name="connsiteY10" fmla="*/ 1601848 h 1601848"/>
                <a:gd name="connsiteX11" fmla="*/ 492296 w 2336641"/>
                <a:gd name="connsiteY11" fmla="*/ 1601848 h 1601848"/>
                <a:gd name="connsiteX12" fmla="*/ 0 w 2336641"/>
                <a:gd name="connsiteY12" fmla="*/ 1601848 h 1601848"/>
                <a:gd name="connsiteX13" fmla="*/ 0 w 2336641"/>
                <a:gd name="connsiteY13" fmla="*/ 1312171 h 1601848"/>
                <a:gd name="connsiteX14" fmla="*/ 0 w 2336641"/>
                <a:gd name="connsiteY14" fmla="*/ 1188420 h 1601848"/>
                <a:gd name="connsiteX15" fmla="*/ 0 w 2336641"/>
                <a:gd name="connsiteY15" fmla="*/ 1109552 h 1601848"/>
                <a:gd name="connsiteX16" fmla="*/ 0 w 2336641"/>
                <a:gd name="connsiteY16" fmla="*/ 1045713 h 1601848"/>
                <a:gd name="connsiteX17" fmla="*/ 0 w 2336641"/>
                <a:gd name="connsiteY17" fmla="*/ 492296 h 1601848"/>
                <a:gd name="connsiteX18" fmla="*/ 492296 w 2336641"/>
                <a:gd name="connsiteY18" fmla="*/ 0 h 1601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36641" h="1601848">
                  <a:moveTo>
                    <a:pt x="492296" y="0"/>
                  </a:moveTo>
                  <a:lnTo>
                    <a:pt x="1657485" y="0"/>
                  </a:lnTo>
                  <a:lnTo>
                    <a:pt x="1844345" y="0"/>
                  </a:lnTo>
                  <a:lnTo>
                    <a:pt x="2336641" y="0"/>
                  </a:lnTo>
                  <a:lnTo>
                    <a:pt x="2336641" y="340586"/>
                  </a:lnTo>
                  <a:lnTo>
                    <a:pt x="2336641" y="413428"/>
                  </a:lnTo>
                  <a:lnTo>
                    <a:pt x="2336641" y="492296"/>
                  </a:lnTo>
                  <a:lnTo>
                    <a:pt x="2336641" y="557721"/>
                  </a:lnTo>
                  <a:lnTo>
                    <a:pt x="2336641" y="1109552"/>
                  </a:lnTo>
                  <a:cubicBezTo>
                    <a:pt x="2336641" y="1381439"/>
                    <a:pt x="2116232" y="1601848"/>
                    <a:pt x="1844345" y="1601848"/>
                  </a:cubicBezTo>
                  <a:lnTo>
                    <a:pt x="679157" y="1601848"/>
                  </a:lnTo>
                  <a:lnTo>
                    <a:pt x="492296" y="1601848"/>
                  </a:lnTo>
                  <a:lnTo>
                    <a:pt x="0" y="1601848"/>
                  </a:lnTo>
                  <a:lnTo>
                    <a:pt x="0" y="1312171"/>
                  </a:lnTo>
                  <a:lnTo>
                    <a:pt x="0" y="1188420"/>
                  </a:lnTo>
                  <a:lnTo>
                    <a:pt x="0" y="1109552"/>
                  </a:lnTo>
                  <a:lnTo>
                    <a:pt x="0" y="1045713"/>
                  </a:lnTo>
                  <a:lnTo>
                    <a:pt x="0" y="492296"/>
                  </a:lnTo>
                  <a:cubicBezTo>
                    <a:pt x="0" y="220409"/>
                    <a:pt x="220409" y="0"/>
                    <a:pt x="492296" y="0"/>
                  </a:cubicBez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FFFF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信任体系</a:t>
              </a:r>
            </a:p>
          </p:txBody>
        </p:sp>
        <p:sp>
          <p:nvSpPr>
            <p:cNvPr id="110" name="MH_SubTitle_4"/>
            <p:cNvSpPr/>
            <p:nvPr>
              <p:custDataLst>
                <p:tags r:id="rId2"/>
              </p:custDataLst>
            </p:nvPr>
          </p:nvSpPr>
          <p:spPr>
            <a:xfrm>
              <a:off x="4464051" y="4060826"/>
              <a:ext cx="1533525" cy="1050925"/>
            </a:xfrm>
            <a:custGeom>
              <a:avLst/>
              <a:gdLst>
                <a:gd name="connsiteX0" fmla="*/ 0 w 2336641"/>
                <a:gd name="connsiteY0" fmla="*/ 0 h 1601848"/>
                <a:gd name="connsiteX1" fmla="*/ 492296 w 2336641"/>
                <a:gd name="connsiteY1" fmla="*/ 0 h 1601848"/>
                <a:gd name="connsiteX2" fmla="*/ 679156 w 2336641"/>
                <a:gd name="connsiteY2" fmla="*/ 0 h 1601848"/>
                <a:gd name="connsiteX3" fmla="*/ 1844345 w 2336641"/>
                <a:gd name="connsiteY3" fmla="*/ 0 h 1601848"/>
                <a:gd name="connsiteX4" fmla="*/ 2336641 w 2336641"/>
                <a:gd name="connsiteY4" fmla="*/ 492296 h 1601848"/>
                <a:gd name="connsiteX5" fmla="*/ 2336641 w 2336641"/>
                <a:gd name="connsiteY5" fmla="*/ 953072 h 1601848"/>
                <a:gd name="connsiteX6" fmla="*/ 2336641 w 2336641"/>
                <a:gd name="connsiteY6" fmla="*/ 1109552 h 1601848"/>
                <a:gd name="connsiteX7" fmla="*/ 2336641 w 2336641"/>
                <a:gd name="connsiteY7" fmla="*/ 1188420 h 1601848"/>
                <a:gd name="connsiteX8" fmla="*/ 2336641 w 2336641"/>
                <a:gd name="connsiteY8" fmla="*/ 1372172 h 1601848"/>
                <a:gd name="connsiteX9" fmla="*/ 2336641 w 2336641"/>
                <a:gd name="connsiteY9" fmla="*/ 1601848 h 1601848"/>
                <a:gd name="connsiteX10" fmla="*/ 1844345 w 2336641"/>
                <a:gd name="connsiteY10" fmla="*/ 1601848 h 1601848"/>
                <a:gd name="connsiteX11" fmla="*/ 1657484 w 2336641"/>
                <a:gd name="connsiteY11" fmla="*/ 1601848 h 1601848"/>
                <a:gd name="connsiteX12" fmla="*/ 492296 w 2336641"/>
                <a:gd name="connsiteY12" fmla="*/ 1601848 h 1601848"/>
                <a:gd name="connsiteX13" fmla="*/ 0 w 2336641"/>
                <a:gd name="connsiteY13" fmla="*/ 1109552 h 1601848"/>
                <a:gd name="connsiteX14" fmla="*/ 0 w 2336641"/>
                <a:gd name="connsiteY14" fmla="*/ 614097 h 1601848"/>
                <a:gd name="connsiteX15" fmla="*/ 0 w 2336641"/>
                <a:gd name="connsiteY15" fmla="*/ 492296 h 1601848"/>
                <a:gd name="connsiteX16" fmla="*/ 0 w 2336641"/>
                <a:gd name="connsiteY16" fmla="*/ 413428 h 1601848"/>
                <a:gd name="connsiteX17" fmla="*/ 0 w 2336641"/>
                <a:gd name="connsiteY17" fmla="*/ 347639 h 1601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36641" h="1601848">
                  <a:moveTo>
                    <a:pt x="0" y="0"/>
                  </a:moveTo>
                  <a:lnTo>
                    <a:pt x="492296" y="0"/>
                  </a:lnTo>
                  <a:lnTo>
                    <a:pt x="679156" y="0"/>
                  </a:lnTo>
                  <a:lnTo>
                    <a:pt x="1844345" y="0"/>
                  </a:lnTo>
                  <a:cubicBezTo>
                    <a:pt x="2116233" y="0"/>
                    <a:pt x="2336641" y="220409"/>
                    <a:pt x="2336641" y="492296"/>
                  </a:cubicBezTo>
                  <a:lnTo>
                    <a:pt x="2336641" y="953072"/>
                  </a:lnTo>
                  <a:lnTo>
                    <a:pt x="2336641" y="1109552"/>
                  </a:lnTo>
                  <a:lnTo>
                    <a:pt x="2336641" y="1188420"/>
                  </a:lnTo>
                  <a:lnTo>
                    <a:pt x="2336641" y="1372172"/>
                  </a:lnTo>
                  <a:lnTo>
                    <a:pt x="2336641" y="1601848"/>
                  </a:lnTo>
                  <a:lnTo>
                    <a:pt x="1844345" y="1601848"/>
                  </a:lnTo>
                  <a:lnTo>
                    <a:pt x="1657484" y="1601848"/>
                  </a:lnTo>
                  <a:lnTo>
                    <a:pt x="492296" y="1601848"/>
                  </a:lnTo>
                  <a:cubicBezTo>
                    <a:pt x="220409" y="1601848"/>
                    <a:pt x="0" y="1381440"/>
                    <a:pt x="0" y="1109552"/>
                  </a:cubicBezTo>
                  <a:lnTo>
                    <a:pt x="0" y="614097"/>
                  </a:lnTo>
                  <a:lnTo>
                    <a:pt x="0" y="492296"/>
                  </a:lnTo>
                  <a:lnTo>
                    <a:pt x="0" y="413428"/>
                  </a:lnTo>
                  <a:lnTo>
                    <a:pt x="0" y="347639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FFFF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商业意识</a:t>
              </a:r>
            </a:p>
          </p:txBody>
        </p:sp>
        <p:sp>
          <p:nvSpPr>
            <p:cNvPr id="111" name="MH_SubTitle_2"/>
            <p:cNvSpPr/>
            <p:nvPr>
              <p:custDataLst>
                <p:tags r:id="rId3"/>
              </p:custDataLst>
            </p:nvPr>
          </p:nvSpPr>
          <p:spPr>
            <a:xfrm>
              <a:off x="6189664" y="2860676"/>
              <a:ext cx="1533525" cy="1050925"/>
            </a:xfrm>
            <a:custGeom>
              <a:avLst/>
              <a:gdLst>
                <a:gd name="connsiteX0" fmla="*/ 0 w 2336641"/>
                <a:gd name="connsiteY0" fmla="*/ 0 h 1601848"/>
                <a:gd name="connsiteX1" fmla="*/ 492296 w 2336641"/>
                <a:gd name="connsiteY1" fmla="*/ 0 h 1601848"/>
                <a:gd name="connsiteX2" fmla="*/ 679156 w 2336641"/>
                <a:gd name="connsiteY2" fmla="*/ 0 h 1601848"/>
                <a:gd name="connsiteX3" fmla="*/ 1844345 w 2336641"/>
                <a:gd name="connsiteY3" fmla="*/ 0 h 1601848"/>
                <a:gd name="connsiteX4" fmla="*/ 2336641 w 2336641"/>
                <a:gd name="connsiteY4" fmla="*/ 492296 h 1601848"/>
                <a:gd name="connsiteX5" fmla="*/ 2336641 w 2336641"/>
                <a:gd name="connsiteY5" fmla="*/ 1004404 h 1601848"/>
                <a:gd name="connsiteX6" fmla="*/ 2336641 w 2336641"/>
                <a:gd name="connsiteY6" fmla="*/ 1109552 h 1601848"/>
                <a:gd name="connsiteX7" fmla="*/ 2336641 w 2336641"/>
                <a:gd name="connsiteY7" fmla="*/ 1188420 h 1601848"/>
                <a:gd name="connsiteX8" fmla="*/ 2336641 w 2336641"/>
                <a:gd name="connsiteY8" fmla="*/ 1423504 h 1601848"/>
                <a:gd name="connsiteX9" fmla="*/ 2336641 w 2336641"/>
                <a:gd name="connsiteY9" fmla="*/ 1601848 h 1601848"/>
                <a:gd name="connsiteX10" fmla="*/ 1844345 w 2336641"/>
                <a:gd name="connsiteY10" fmla="*/ 1601848 h 1601848"/>
                <a:gd name="connsiteX11" fmla="*/ 1657484 w 2336641"/>
                <a:gd name="connsiteY11" fmla="*/ 1601848 h 1601848"/>
                <a:gd name="connsiteX12" fmla="*/ 492296 w 2336641"/>
                <a:gd name="connsiteY12" fmla="*/ 1601848 h 1601848"/>
                <a:gd name="connsiteX13" fmla="*/ 0 w 2336641"/>
                <a:gd name="connsiteY13" fmla="*/ 1109552 h 1601848"/>
                <a:gd name="connsiteX14" fmla="*/ 0 w 2336641"/>
                <a:gd name="connsiteY14" fmla="*/ 588548 h 1601848"/>
                <a:gd name="connsiteX15" fmla="*/ 0 w 2336641"/>
                <a:gd name="connsiteY15" fmla="*/ 492296 h 1601848"/>
                <a:gd name="connsiteX16" fmla="*/ 0 w 2336641"/>
                <a:gd name="connsiteY16" fmla="*/ 413428 h 1601848"/>
                <a:gd name="connsiteX17" fmla="*/ 0 w 2336641"/>
                <a:gd name="connsiteY17" fmla="*/ 371414 h 1601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36641" h="1601848">
                  <a:moveTo>
                    <a:pt x="0" y="0"/>
                  </a:moveTo>
                  <a:lnTo>
                    <a:pt x="492296" y="0"/>
                  </a:lnTo>
                  <a:lnTo>
                    <a:pt x="679156" y="0"/>
                  </a:lnTo>
                  <a:lnTo>
                    <a:pt x="1844345" y="0"/>
                  </a:lnTo>
                  <a:cubicBezTo>
                    <a:pt x="2116232" y="0"/>
                    <a:pt x="2336641" y="220409"/>
                    <a:pt x="2336641" y="492296"/>
                  </a:cubicBezTo>
                  <a:lnTo>
                    <a:pt x="2336641" y="1004404"/>
                  </a:lnTo>
                  <a:lnTo>
                    <a:pt x="2336641" y="1109552"/>
                  </a:lnTo>
                  <a:lnTo>
                    <a:pt x="2336641" y="1188420"/>
                  </a:lnTo>
                  <a:lnTo>
                    <a:pt x="2336641" y="1423504"/>
                  </a:lnTo>
                  <a:lnTo>
                    <a:pt x="2336641" y="1601848"/>
                  </a:lnTo>
                  <a:lnTo>
                    <a:pt x="1844345" y="1601848"/>
                  </a:lnTo>
                  <a:lnTo>
                    <a:pt x="1657484" y="1601848"/>
                  </a:lnTo>
                  <a:lnTo>
                    <a:pt x="492296" y="1601848"/>
                  </a:lnTo>
                  <a:cubicBezTo>
                    <a:pt x="220408" y="1601848"/>
                    <a:pt x="0" y="1381439"/>
                    <a:pt x="0" y="1109552"/>
                  </a:cubicBezTo>
                  <a:lnTo>
                    <a:pt x="0" y="588548"/>
                  </a:lnTo>
                  <a:lnTo>
                    <a:pt x="0" y="492296"/>
                  </a:lnTo>
                  <a:lnTo>
                    <a:pt x="0" y="413428"/>
                  </a:lnTo>
                  <a:lnTo>
                    <a:pt x="0" y="371414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FFFF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教化成本</a:t>
              </a:r>
            </a:p>
          </p:txBody>
        </p:sp>
        <p:sp>
          <p:nvSpPr>
            <p:cNvPr id="112" name="MH_SubTitle_3"/>
            <p:cNvSpPr/>
            <p:nvPr>
              <p:custDataLst>
                <p:tags r:id="rId4"/>
              </p:custDataLst>
            </p:nvPr>
          </p:nvSpPr>
          <p:spPr>
            <a:xfrm>
              <a:off x="6189664" y="4032251"/>
              <a:ext cx="1533525" cy="1050925"/>
            </a:xfrm>
            <a:custGeom>
              <a:avLst/>
              <a:gdLst>
                <a:gd name="connsiteX0" fmla="*/ 492296 w 2336641"/>
                <a:gd name="connsiteY0" fmla="*/ 0 h 1601848"/>
                <a:gd name="connsiteX1" fmla="*/ 1657484 w 2336641"/>
                <a:gd name="connsiteY1" fmla="*/ 0 h 1601848"/>
                <a:gd name="connsiteX2" fmla="*/ 1844345 w 2336641"/>
                <a:gd name="connsiteY2" fmla="*/ 0 h 1601848"/>
                <a:gd name="connsiteX3" fmla="*/ 2336641 w 2336641"/>
                <a:gd name="connsiteY3" fmla="*/ 0 h 1601848"/>
                <a:gd name="connsiteX4" fmla="*/ 2336641 w 2336641"/>
                <a:gd name="connsiteY4" fmla="*/ 297807 h 1601848"/>
                <a:gd name="connsiteX5" fmla="*/ 2336641 w 2336641"/>
                <a:gd name="connsiteY5" fmla="*/ 413429 h 1601848"/>
                <a:gd name="connsiteX6" fmla="*/ 2336641 w 2336641"/>
                <a:gd name="connsiteY6" fmla="*/ 492296 h 1601848"/>
                <a:gd name="connsiteX7" fmla="*/ 2336641 w 2336641"/>
                <a:gd name="connsiteY7" fmla="*/ 716907 h 1601848"/>
                <a:gd name="connsiteX8" fmla="*/ 2336641 w 2336641"/>
                <a:gd name="connsiteY8" fmla="*/ 1109552 h 1601848"/>
                <a:gd name="connsiteX9" fmla="*/ 1844345 w 2336641"/>
                <a:gd name="connsiteY9" fmla="*/ 1601848 h 1601848"/>
                <a:gd name="connsiteX10" fmla="*/ 679156 w 2336641"/>
                <a:gd name="connsiteY10" fmla="*/ 1601848 h 1601848"/>
                <a:gd name="connsiteX11" fmla="*/ 492296 w 2336641"/>
                <a:gd name="connsiteY11" fmla="*/ 1601848 h 1601848"/>
                <a:gd name="connsiteX12" fmla="*/ 0 w 2336641"/>
                <a:gd name="connsiteY12" fmla="*/ 1601848 h 1601848"/>
                <a:gd name="connsiteX13" fmla="*/ 0 w 2336641"/>
                <a:gd name="connsiteY13" fmla="*/ 1461527 h 1601848"/>
                <a:gd name="connsiteX14" fmla="*/ 0 w 2336641"/>
                <a:gd name="connsiteY14" fmla="*/ 1188420 h 1601848"/>
                <a:gd name="connsiteX15" fmla="*/ 0 w 2336641"/>
                <a:gd name="connsiteY15" fmla="*/ 1109552 h 1601848"/>
                <a:gd name="connsiteX16" fmla="*/ 0 w 2336641"/>
                <a:gd name="connsiteY16" fmla="*/ 1042427 h 1601848"/>
                <a:gd name="connsiteX17" fmla="*/ 0 w 2336641"/>
                <a:gd name="connsiteY17" fmla="*/ 492296 h 1601848"/>
                <a:gd name="connsiteX18" fmla="*/ 492296 w 2336641"/>
                <a:gd name="connsiteY18" fmla="*/ 0 h 1601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36641" h="1601848">
                  <a:moveTo>
                    <a:pt x="492296" y="0"/>
                  </a:moveTo>
                  <a:lnTo>
                    <a:pt x="1657484" y="0"/>
                  </a:lnTo>
                  <a:lnTo>
                    <a:pt x="1844345" y="0"/>
                  </a:lnTo>
                  <a:lnTo>
                    <a:pt x="2336641" y="0"/>
                  </a:lnTo>
                  <a:lnTo>
                    <a:pt x="2336641" y="297807"/>
                  </a:lnTo>
                  <a:lnTo>
                    <a:pt x="2336641" y="413429"/>
                  </a:lnTo>
                  <a:lnTo>
                    <a:pt x="2336641" y="492296"/>
                  </a:lnTo>
                  <a:lnTo>
                    <a:pt x="2336641" y="716907"/>
                  </a:lnTo>
                  <a:lnTo>
                    <a:pt x="2336641" y="1109552"/>
                  </a:lnTo>
                  <a:cubicBezTo>
                    <a:pt x="2336641" y="1381440"/>
                    <a:pt x="2116232" y="1601848"/>
                    <a:pt x="1844345" y="1601848"/>
                  </a:cubicBezTo>
                  <a:lnTo>
                    <a:pt x="679156" y="1601848"/>
                  </a:lnTo>
                  <a:lnTo>
                    <a:pt x="492296" y="1601848"/>
                  </a:lnTo>
                  <a:lnTo>
                    <a:pt x="0" y="1601848"/>
                  </a:lnTo>
                  <a:lnTo>
                    <a:pt x="0" y="1461527"/>
                  </a:lnTo>
                  <a:lnTo>
                    <a:pt x="0" y="1188420"/>
                  </a:lnTo>
                  <a:lnTo>
                    <a:pt x="0" y="1109552"/>
                  </a:lnTo>
                  <a:lnTo>
                    <a:pt x="0" y="1042427"/>
                  </a:lnTo>
                  <a:lnTo>
                    <a:pt x="0" y="492296"/>
                  </a:lnTo>
                  <a:cubicBezTo>
                    <a:pt x="0" y="220409"/>
                    <a:pt x="220408" y="0"/>
                    <a:pt x="492296" y="0"/>
                  </a:cubicBez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FFFF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物流基础</a:t>
              </a:r>
            </a:p>
          </p:txBody>
        </p:sp>
        <p:sp>
          <p:nvSpPr>
            <p:cNvPr id="113" name="MH_Other_1"/>
            <p:cNvSpPr/>
            <p:nvPr>
              <p:custDataLst>
                <p:tags r:id="rId5"/>
              </p:custDataLst>
            </p:nvPr>
          </p:nvSpPr>
          <p:spPr>
            <a:xfrm>
              <a:off x="5617360" y="3481378"/>
              <a:ext cx="952521" cy="9525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1082304" y="3729198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族缘式信任体系为主</a:t>
            </a:r>
          </a:p>
        </p:txBody>
      </p:sp>
      <p:sp>
        <p:nvSpPr>
          <p:cNvPr id="114" name="矩形 113"/>
          <p:cNvSpPr/>
          <p:nvPr/>
        </p:nvSpPr>
        <p:spPr>
          <a:xfrm>
            <a:off x="6550619" y="3720080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缺乏知化，教化成本很高。</a:t>
            </a:r>
          </a:p>
        </p:txBody>
      </p:sp>
      <p:sp>
        <p:nvSpPr>
          <p:cNvPr id="115" name="矩形 114"/>
          <p:cNvSpPr/>
          <p:nvPr/>
        </p:nvSpPr>
        <p:spPr>
          <a:xfrm>
            <a:off x="689386" y="4663484"/>
            <a:ext cx="26332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农村生活与农村生产商业形态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不一样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6531318" y="4624617"/>
            <a:ext cx="2973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商业价值还不足以带来更好的物流设施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3" t="23248" r="2481"/>
          <a:stretch/>
        </p:blipFill>
        <p:spPr>
          <a:xfrm>
            <a:off x="9671126" y="3898491"/>
            <a:ext cx="1527585" cy="1019559"/>
          </a:xfrm>
          <a:prstGeom prst="round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126" y="2889839"/>
            <a:ext cx="1527585" cy="940052"/>
          </a:xfrm>
          <a:prstGeom prst="round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3"/>
          <a:stretch/>
        </p:blipFill>
        <p:spPr>
          <a:xfrm>
            <a:off x="9671125" y="4986650"/>
            <a:ext cx="1527585" cy="105766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3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14" grpId="0"/>
      <p:bldP spid="115" grpId="0"/>
      <p:bldP spid="1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171450" y="190500"/>
            <a:ext cx="4063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产业</a:t>
            </a:r>
            <a:r>
              <a:rPr lang="zh-CN" altLang="en-US" sz="2800" dirty="0" smtClean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基础  </a:t>
            </a:r>
            <a:r>
              <a:rPr lang="zh-CN" altLang="en-US" sz="2000" dirty="0" smtClean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起点</a:t>
            </a:r>
            <a:r>
              <a:rPr lang="en-US" altLang="zh-CN" sz="200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-</a:t>
            </a:r>
            <a:r>
              <a:rPr lang="zh-CN" altLang="en-US" sz="200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决定飞的高度</a:t>
            </a:r>
          </a:p>
        </p:txBody>
      </p:sp>
      <p:sp>
        <p:nvSpPr>
          <p:cNvPr id="26" name="圆角矩形 25"/>
          <p:cNvSpPr/>
          <p:nvPr/>
        </p:nvSpPr>
        <p:spPr>
          <a:xfrm>
            <a:off x="1017032" y="2012582"/>
            <a:ext cx="2819453" cy="733585"/>
          </a:xfrm>
          <a:prstGeom prst="roundRect">
            <a:avLst>
              <a:gd name="adj" fmla="val 50000"/>
            </a:avLst>
          </a:prstGeom>
          <a:solidFill>
            <a:srgbClr val="017C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产业互联网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564983" y="2777457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生产要素重组</a:t>
            </a:r>
          </a:p>
          <a:p>
            <a:r>
              <a:rPr kumimoji="1"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 </a:t>
            </a:r>
            <a:r>
              <a:rPr kumimoji="1"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  </a:t>
            </a:r>
            <a:r>
              <a:rPr kumimoji="1" lang="zh-CN" altLang="en-US" sz="2000" b="1" dirty="0" smtClean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生产资料</a:t>
            </a:r>
            <a:endParaRPr kumimoji="1" lang="zh-CN" altLang="en-US" sz="2000" b="1" dirty="0">
              <a:solidFill>
                <a:srgbClr val="017CC0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37153" y="3931049"/>
            <a:ext cx="970783" cy="871369"/>
            <a:chOff x="1332047" y="3825392"/>
            <a:chExt cx="970783" cy="871369"/>
          </a:xfrm>
        </p:grpSpPr>
        <p:grpSp>
          <p:nvGrpSpPr>
            <p:cNvPr id="5" name="组合 4"/>
            <p:cNvGrpSpPr/>
            <p:nvPr/>
          </p:nvGrpSpPr>
          <p:grpSpPr>
            <a:xfrm>
              <a:off x="1332047" y="3825392"/>
              <a:ext cx="970783" cy="871369"/>
              <a:chOff x="1332047" y="3825392"/>
              <a:chExt cx="970783" cy="871369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1332047" y="3825392"/>
                <a:ext cx="871369" cy="871369"/>
              </a:xfrm>
              <a:prstGeom prst="ellipse">
                <a:avLst/>
              </a:prstGeom>
              <a:solidFill>
                <a:srgbClr val="017C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rot="5400000">
                <a:off x="1793798" y="4025413"/>
                <a:ext cx="546738" cy="471326"/>
              </a:xfrm>
              <a:prstGeom prst="triangle">
                <a:avLst/>
              </a:prstGeom>
              <a:solidFill>
                <a:srgbClr val="017C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KSO_Shape"/>
            <p:cNvSpPr>
              <a:spLocks/>
            </p:cNvSpPr>
            <p:nvPr/>
          </p:nvSpPr>
          <p:spPr bwMode="auto">
            <a:xfrm>
              <a:off x="1547258" y="4054990"/>
              <a:ext cx="440946" cy="412171"/>
            </a:xfrm>
            <a:custGeom>
              <a:avLst/>
              <a:gdLst>
                <a:gd name="T0" fmla="*/ 1412782 w 3753"/>
                <a:gd name="T1" fmla="*/ 1345396 h 3506"/>
                <a:gd name="T2" fmla="*/ 1240082 w 3753"/>
                <a:gd name="T3" fmla="*/ 1199053 h 3506"/>
                <a:gd name="T4" fmla="*/ 984869 w 3753"/>
                <a:gd name="T5" fmla="*/ 1199053 h 3506"/>
                <a:gd name="T6" fmla="*/ 1010295 w 3753"/>
                <a:gd name="T7" fmla="*/ 1111727 h 3506"/>
                <a:gd name="T8" fmla="*/ 1289013 w 3753"/>
                <a:gd name="T9" fmla="*/ 974021 h 3506"/>
                <a:gd name="T10" fmla="*/ 1597475 w 3753"/>
                <a:gd name="T11" fmla="*/ 974021 h 3506"/>
                <a:gd name="T12" fmla="*/ 1708770 w 3753"/>
                <a:gd name="T13" fmla="*/ 1059427 h 3506"/>
                <a:gd name="T14" fmla="*/ 1800397 w 3753"/>
                <a:gd name="T15" fmla="*/ 1345396 h 3506"/>
                <a:gd name="T16" fmla="*/ 1412782 w 3753"/>
                <a:gd name="T17" fmla="*/ 1345396 h 3506"/>
                <a:gd name="T18" fmla="*/ 1366249 w 3753"/>
                <a:gd name="T19" fmla="*/ 895811 h 3506"/>
                <a:gd name="T20" fmla="*/ 1322114 w 3753"/>
                <a:gd name="T21" fmla="*/ 892453 h 3506"/>
                <a:gd name="T22" fmla="*/ 1413741 w 3753"/>
                <a:gd name="T23" fmla="*/ 594009 h 3506"/>
                <a:gd name="T24" fmla="*/ 1209859 w 3753"/>
                <a:gd name="T25" fmla="*/ 225032 h 3506"/>
                <a:gd name="T26" fmla="*/ 1708770 w 3753"/>
                <a:gd name="T27" fmla="*/ 552745 h 3506"/>
                <a:gd name="T28" fmla="*/ 1366249 w 3753"/>
                <a:gd name="T29" fmla="*/ 895811 h 3506"/>
                <a:gd name="T30" fmla="*/ 1309162 w 3753"/>
                <a:gd name="T31" fmla="*/ 622318 h 3506"/>
                <a:gd name="T32" fmla="*/ 879810 w 3753"/>
                <a:gd name="T33" fmla="*/ 1051750 h 3506"/>
                <a:gd name="T34" fmla="*/ 450459 w 3753"/>
                <a:gd name="T35" fmla="*/ 622318 h 3506"/>
                <a:gd name="T36" fmla="*/ 879810 w 3753"/>
                <a:gd name="T37" fmla="*/ 192885 h 3506"/>
                <a:gd name="T38" fmla="*/ 1309162 w 3753"/>
                <a:gd name="T39" fmla="*/ 622318 h 3506"/>
                <a:gd name="T40" fmla="*/ 809291 w 3753"/>
                <a:gd name="T41" fmla="*/ 309479 h 3506"/>
                <a:gd name="T42" fmla="*/ 550241 w 3753"/>
                <a:gd name="T43" fmla="*/ 622318 h 3506"/>
                <a:gd name="T44" fmla="*/ 879810 w 3753"/>
                <a:gd name="T45" fmla="*/ 951949 h 3506"/>
                <a:gd name="T46" fmla="*/ 1208900 w 3753"/>
                <a:gd name="T47" fmla="*/ 622318 h 3506"/>
                <a:gd name="T48" fmla="*/ 809291 w 3753"/>
                <a:gd name="T49" fmla="*/ 309479 h 3506"/>
                <a:gd name="T50" fmla="*/ 565113 w 3753"/>
                <a:gd name="T51" fmla="*/ 217355 h 3506"/>
                <a:gd name="T52" fmla="*/ 344440 w 3753"/>
                <a:gd name="T53" fmla="*/ 594009 h 3506"/>
                <a:gd name="T54" fmla="*/ 437986 w 3753"/>
                <a:gd name="T55" fmla="*/ 932757 h 3506"/>
                <a:gd name="T56" fmla="*/ 431270 w 3753"/>
                <a:gd name="T57" fmla="*/ 933237 h 3506"/>
                <a:gd name="T58" fmla="*/ 88749 w 3753"/>
                <a:gd name="T59" fmla="*/ 552745 h 3506"/>
                <a:gd name="T60" fmla="*/ 565113 w 3753"/>
                <a:gd name="T61" fmla="*/ 217355 h 3506"/>
                <a:gd name="T62" fmla="*/ 218753 w 3753"/>
                <a:gd name="T63" fmla="*/ 974021 h 3506"/>
                <a:gd name="T64" fmla="*/ 468688 w 3753"/>
                <a:gd name="T65" fmla="*/ 974021 h 3506"/>
                <a:gd name="T66" fmla="*/ 752684 w 3753"/>
                <a:gd name="T67" fmla="*/ 1123243 h 3506"/>
                <a:gd name="T68" fmla="*/ 770434 w 3753"/>
                <a:gd name="T69" fmla="*/ 1199053 h 3506"/>
                <a:gd name="T70" fmla="*/ 546883 w 3753"/>
                <a:gd name="T71" fmla="*/ 1199053 h 3506"/>
                <a:gd name="T72" fmla="*/ 378980 w 3753"/>
                <a:gd name="T73" fmla="*/ 1345396 h 3506"/>
                <a:gd name="T74" fmla="*/ 0 w 3753"/>
                <a:gd name="T75" fmla="*/ 1345396 h 3506"/>
                <a:gd name="T76" fmla="*/ 110336 w 3753"/>
                <a:gd name="T77" fmla="*/ 1059427 h 3506"/>
                <a:gd name="T78" fmla="*/ 218753 w 3753"/>
                <a:gd name="T79" fmla="*/ 974021 h 3506"/>
                <a:gd name="T80" fmla="*/ 613085 w 3753"/>
                <a:gd name="T81" fmla="*/ 1234079 h 3506"/>
                <a:gd name="T82" fmla="*/ 1169562 w 3753"/>
                <a:gd name="T83" fmla="*/ 1234079 h 3506"/>
                <a:gd name="T84" fmla="*/ 1309162 w 3753"/>
                <a:gd name="T85" fmla="*/ 1341558 h 3506"/>
                <a:gd name="T86" fmla="*/ 1423815 w 3753"/>
                <a:gd name="T87" fmla="*/ 1682225 h 3506"/>
                <a:gd name="T88" fmla="*/ 339164 w 3753"/>
                <a:gd name="T89" fmla="*/ 1682225 h 3506"/>
                <a:gd name="T90" fmla="*/ 477323 w 3753"/>
                <a:gd name="T91" fmla="*/ 1341558 h 3506"/>
                <a:gd name="T92" fmla="*/ 613085 w 3753"/>
                <a:gd name="T93" fmla="*/ 1234079 h 350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3753" h="3506">
                  <a:moveTo>
                    <a:pt x="2945" y="2804"/>
                  </a:moveTo>
                  <a:cubicBezTo>
                    <a:pt x="2931" y="2765"/>
                    <a:pt x="2838" y="2499"/>
                    <a:pt x="2585" y="2499"/>
                  </a:cubicBezTo>
                  <a:cubicBezTo>
                    <a:pt x="2053" y="2499"/>
                    <a:pt x="2053" y="2499"/>
                    <a:pt x="2053" y="2499"/>
                  </a:cubicBezTo>
                  <a:cubicBezTo>
                    <a:pt x="2106" y="2317"/>
                    <a:pt x="2106" y="2317"/>
                    <a:pt x="2106" y="2317"/>
                  </a:cubicBezTo>
                  <a:cubicBezTo>
                    <a:pt x="2337" y="2258"/>
                    <a:pt x="2539" y="2207"/>
                    <a:pt x="2687" y="2030"/>
                  </a:cubicBezTo>
                  <a:cubicBezTo>
                    <a:pt x="3330" y="2030"/>
                    <a:pt x="3330" y="2030"/>
                    <a:pt x="3330" y="2030"/>
                  </a:cubicBezTo>
                  <a:cubicBezTo>
                    <a:pt x="3507" y="2030"/>
                    <a:pt x="3562" y="2208"/>
                    <a:pt x="3562" y="2208"/>
                  </a:cubicBezTo>
                  <a:cubicBezTo>
                    <a:pt x="3753" y="2804"/>
                    <a:pt x="3753" y="2804"/>
                    <a:pt x="3753" y="2804"/>
                  </a:cubicBezTo>
                  <a:lnTo>
                    <a:pt x="2945" y="2804"/>
                  </a:lnTo>
                  <a:close/>
                  <a:moveTo>
                    <a:pt x="2848" y="1867"/>
                  </a:moveTo>
                  <a:cubicBezTo>
                    <a:pt x="2816" y="1867"/>
                    <a:pt x="2786" y="1864"/>
                    <a:pt x="2756" y="1860"/>
                  </a:cubicBezTo>
                  <a:cubicBezTo>
                    <a:pt x="2876" y="1683"/>
                    <a:pt x="2947" y="1468"/>
                    <a:pt x="2947" y="1238"/>
                  </a:cubicBezTo>
                  <a:cubicBezTo>
                    <a:pt x="2947" y="751"/>
                    <a:pt x="2712" y="670"/>
                    <a:pt x="2522" y="469"/>
                  </a:cubicBezTo>
                  <a:cubicBezTo>
                    <a:pt x="2004" y="628"/>
                    <a:pt x="3562" y="0"/>
                    <a:pt x="3562" y="1152"/>
                  </a:cubicBezTo>
                  <a:cubicBezTo>
                    <a:pt x="3562" y="1547"/>
                    <a:pt x="3242" y="1867"/>
                    <a:pt x="2848" y="1867"/>
                  </a:cubicBezTo>
                  <a:close/>
                  <a:moveTo>
                    <a:pt x="2729" y="1297"/>
                  </a:moveTo>
                  <a:cubicBezTo>
                    <a:pt x="2729" y="1791"/>
                    <a:pt x="2328" y="2192"/>
                    <a:pt x="1834" y="2192"/>
                  </a:cubicBezTo>
                  <a:cubicBezTo>
                    <a:pt x="1339" y="2192"/>
                    <a:pt x="939" y="1791"/>
                    <a:pt x="939" y="1297"/>
                  </a:cubicBezTo>
                  <a:cubicBezTo>
                    <a:pt x="939" y="803"/>
                    <a:pt x="1339" y="402"/>
                    <a:pt x="1834" y="402"/>
                  </a:cubicBezTo>
                  <a:cubicBezTo>
                    <a:pt x="2328" y="402"/>
                    <a:pt x="2729" y="803"/>
                    <a:pt x="2729" y="1297"/>
                  </a:cubicBezTo>
                  <a:close/>
                  <a:moveTo>
                    <a:pt x="1687" y="645"/>
                  </a:moveTo>
                  <a:cubicBezTo>
                    <a:pt x="1412" y="743"/>
                    <a:pt x="1748" y="1092"/>
                    <a:pt x="1147" y="1297"/>
                  </a:cubicBezTo>
                  <a:cubicBezTo>
                    <a:pt x="1147" y="1676"/>
                    <a:pt x="1454" y="1984"/>
                    <a:pt x="1834" y="1984"/>
                  </a:cubicBezTo>
                  <a:cubicBezTo>
                    <a:pt x="2213" y="1984"/>
                    <a:pt x="2520" y="1676"/>
                    <a:pt x="2520" y="1297"/>
                  </a:cubicBezTo>
                  <a:cubicBezTo>
                    <a:pt x="2170" y="1009"/>
                    <a:pt x="1583" y="1142"/>
                    <a:pt x="1687" y="645"/>
                  </a:cubicBezTo>
                  <a:close/>
                  <a:moveTo>
                    <a:pt x="1178" y="453"/>
                  </a:moveTo>
                  <a:cubicBezTo>
                    <a:pt x="978" y="654"/>
                    <a:pt x="718" y="802"/>
                    <a:pt x="718" y="1238"/>
                  </a:cubicBezTo>
                  <a:cubicBezTo>
                    <a:pt x="718" y="1471"/>
                    <a:pt x="790" y="1765"/>
                    <a:pt x="913" y="1944"/>
                  </a:cubicBezTo>
                  <a:cubicBezTo>
                    <a:pt x="908" y="1944"/>
                    <a:pt x="904" y="1945"/>
                    <a:pt x="899" y="1945"/>
                  </a:cubicBezTo>
                  <a:cubicBezTo>
                    <a:pt x="505" y="1945"/>
                    <a:pt x="185" y="1547"/>
                    <a:pt x="185" y="1152"/>
                  </a:cubicBezTo>
                  <a:cubicBezTo>
                    <a:pt x="185" y="63"/>
                    <a:pt x="1759" y="570"/>
                    <a:pt x="1178" y="453"/>
                  </a:cubicBezTo>
                  <a:close/>
                  <a:moveTo>
                    <a:pt x="456" y="2030"/>
                  </a:moveTo>
                  <a:cubicBezTo>
                    <a:pt x="977" y="2030"/>
                    <a:pt x="977" y="2030"/>
                    <a:pt x="977" y="2030"/>
                  </a:cubicBezTo>
                  <a:cubicBezTo>
                    <a:pt x="1151" y="2238"/>
                    <a:pt x="1288" y="2302"/>
                    <a:pt x="1569" y="2341"/>
                  </a:cubicBezTo>
                  <a:cubicBezTo>
                    <a:pt x="1606" y="2499"/>
                    <a:pt x="1606" y="2499"/>
                    <a:pt x="1606" y="2499"/>
                  </a:cubicBezTo>
                  <a:cubicBezTo>
                    <a:pt x="1140" y="2499"/>
                    <a:pt x="1140" y="2499"/>
                    <a:pt x="1140" y="2499"/>
                  </a:cubicBezTo>
                  <a:cubicBezTo>
                    <a:pt x="888" y="2499"/>
                    <a:pt x="802" y="2765"/>
                    <a:pt x="790" y="2804"/>
                  </a:cubicBezTo>
                  <a:cubicBezTo>
                    <a:pt x="0" y="2804"/>
                    <a:pt x="0" y="2804"/>
                    <a:pt x="0" y="2804"/>
                  </a:cubicBezTo>
                  <a:cubicBezTo>
                    <a:pt x="230" y="2208"/>
                    <a:pt x="230" y="2208"/>
                    <a:pt x="230" y="2208"/>
                  </a:cubicBezTo>
                  <a:cubicBezTo>
                    <a:pt x="230" y="2208"/>
                    <a:pt x="279" y="2030"/>
                    <a:pt x="456" y="2030"/>
                  </a:cubicBezTo>
                  <a:close/>
                  <a:moveTo>
                    <a:pt x="1278" y="2572"/>
                  </a:moveTo>
                  <a:cubicBezTo>
                    <a:pt x="2438" y="2572"/>
                    <a:pt x="2438" y="2572"/>
                    <a:pt x="2438" y="2572"/>
                  </a:cubicBezTo>
                  <a:cubicBezTo>
                    <a:pt x="2660" y="2572"/>
                    <a:pt x="2729" y="2796"/>
                    <a:pt x="2729" y="2796"/>
                  </a:cubicBezTo>
                  <a:cubicBezTo>
                    <a:pt x="2968" y="3506"/>
                    <a:pt x="2968" y="3506"/>
                    <a:pt x="2968" y="3506"/>
                  </a:cubicBezTo>
                  <a:cubicBezTo>
                    <a:pt x="707" y="3506"/>
                    <a:pt x="707" y="3506"/>
                    <a:pt x="707" y="3506"/>
                  </a:cubicBezTo>
                  <a:cubicBezTo>
                    <a:pt x="995" y="2796"/>
                    <a:pt x="995" y="2796"/>
                    <a:pt x="995" y="2796"/>
                  </a:cubicBezTo>
                  <a:cubicBezTo>
                    <a:pt x="995" y="2796"/>
                    <a:pt x="1056" y="2572"/>
                    <a:pt x="1278" y="25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363259" y="3973616"/>
            <a:ext cx="970783" cy="871369"/>
            <a:chOff x="6438562" y="3850792"/>
            <a:chExt cx="970783" cy="871369"/>
          </a:xfrm>
        </p:grpSpPr>
        <p:grpSp>
          <p:nvGrpSpPr>
            <p:cNvPr id="38" name="组合 37"/>
            <p:cNvGrpSpPr/>
            <p:nvPr/>
          </p:nvGrpSpPr>
          <p:grpSpPr>
            <a:xfrm>
              <a:off x="6438562" y="3850792"/>
              <a:ext cx="970783" cy="871369"/>
              <a:chOff x="1332047" y="3825392"/>
              <a:chExt cx="970783" cy="871369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332047" y="3825392"/>
                <a:ext cx="871369" cy="871369"/>
              </a:xfrm>
              <a:prstGeom prst="ellipse">
                <a:avLst/>
              </a:prstGeom>
              <a:solidFill>
                <a:srgbClr val="2D4F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5400000">
                <a:off x="1793798" y="4025413"/>
                <a:ext cx="546738" cy="471326"/>
              </a:xfrm>
              <a:prstGeom prst="triangle">
                <a:avLst/>
              </a:prstGeom>
              <a:solidFill>
                <a:srgbClr val="2D4F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KSO_Shape"/>
            <p:cNvSpPr>
              <a:spLocks/>
            </p:cNvSpPr>
            <p:nvPr/>
          </p:nvSpPr>
          <p:spPr bwMode="auto">
            <a:xfrm>
              <a:off x="6601271" y="4071700"/>
              <a:ext cx="609938" cy="370029"/>
            </a:xfrm>
            <a:custGeom>
              <a:avLst/>
              <a:gdLst>
                <a:gd name="T0" fmla="*/ 915295 w 2300287"/>
                <a:gd name="T1" fmla="*/ 876175 h 1395413"/>
                <a:gd name="T2" fmla="*/ 929756 w 2300287"/>
                <a:gd name="T3" fmla="*/ 780985 h 1395413"/>
                <a:gd name="T4" fmla="*/ 928178 w 2300287"/>
                <a:gd name="T5" fmla="*/ 724712 h 1395413"/>
                <a:gd name="T6" fmla="*/ 1040717 w 2300287"/>
                <a:gd name="T7" fmla="*/ 736282 h 1395413"/>
                <a:gd name="T8" fmla="*/ 1016526 w 2300287"/>
                <a:gd name="T9" fmla="*/ 799392 h 1395413"/>
                <a:gd name="T10" fmla="*/ 1057546 w 2300287"/>
                <a:gd name="T11" fmla="*/ 914831 h 1395413"/>
                <a:gd name="T12" fmla="*/ 1309968 w 2300287"/>
                <a:gd name="T13" fmla="*/ 718401 h 1395413"/>
                <a:gd name="T14" fmla="*/ 968408 w 2300287"/>
                <a:gd name="T15" fmla="*/ 1155700 h 1395413"/>
                <a:gd name="T16" fmla="*/ 637367 w 2300287"/>
                <a:gd name="T17" fmla="*/ 714457 h 1395413"/>
                <a:gd name="T18" fmla="*/ 1483208 w 2300287"/>
                <a:gd name="T19" fmla="*/ 608469 h 1395413"/>
                <a:gd name="T20" fmla="*/ 1472904 w 2300287"/>
                <a:gd name="T21" fmla="*/ 657960 h 1395413"/>
                <a:gd name="T22" fmla="*/ 1399716 w 2300287"/>
                <a:gd name="T23" fmla="*/ 684931 h 1395413"/>
                <a:gd name="T24" fmla="*/ 1382014 w 2300287"/>
                <a:gd name="T25" fmla="*/ 629941 h 1395413"/>
                <a:gd name="T26" fmla="*/ 491509 w 2300287"/>
                <a:gd name="T27" fmla="*/ 600858 h 1395413"/>
                <a:gd name="T28" fmla="*/ 535884 w 2300287"/>
                <a:gd name="T29" fmla="*/ 632177 h 1395413"/>
                <a:gd name="T30" fmla="*/ 497513 w 2300287"/>
                <a:gd name="T31" fmla="*/ 704209 h 1395413"/>
                <a:gd name="T32" fmla="*/ 451049 w 2300287"/>
                <a:gd name="T33" fmla="*/ 664540 h 1395413"/>
                <a:gd name="T34" fmla="*/ 430951 w 2300287"/>
                <a:gd name="T35" fmla="*/ 612080 h 1395413"/>
                <a:gd name="T36" fmla="*/ 1701234 w 2300287"/>
                <a:gd name="T37" fmla="*/ 595843 h 1395413"/>
                <a:gd name="T38" fmla="*/ 1603552 w 2300287"/>
                <a:gd name="T39" fmla="*/ 838394 h 1395413"/>
                <a:gd name="T40" fmla="*/ 1288406 w 2300287"/>
                <a:gd name="T41" fmla="*/ 621295 h 1395413"/>
                <a:gd name="T42" fmla="*/ 726652 w 2300287"/>
                <a:gd name="T43" fmla="*/ 583645 h 1395413"/>
                <a:gd name="T44" fmla="*/ 341604 w 2300287"/>
                <a:gd name="T45" fmla="*/ 626672 h 1395413"/>
                <a:gd name="T46" fmla="*/ 5781 w 2300287"/>
                <a:gd name="T47" fmla="*/ 693244 h 1395413"/>
                <a:gd name="T48" fmla="*/ 259619 w 2300287"/>
                <a:gd name="T49" fmla="*/ 572204 h 1395413"/>
                <a:gd name="T50" fmla="*/ 1108839 w 2300287"/>
                <a:gd name="T51" fmla="*/ 53588 h 1395413"/>
                <a:gd name="T52" fmla="*/ 1211991 w 2300287"/>
                <a:gd name="T53" fmla="*/ 254252 h 1395413"/>
                <a:gd name="T54" fmla="*/ 1252674 w 2300287"/>
                <a:gd name="T55" fmla="*/ 321490 h 1395413"/>
                <a:gd name="T56" fmla="*/ 1258187 w 2300287"/>
                <a:gd name="T57" fmla="*/ 405276 h 1395413"/>
                <a:gd name="T58" fmla="*/ 1172358 w 2300287"/>
                <a:gd name="T59" fmla="*/ 481969 h 1395413"/>
                <a:gd name="T60" fmla="*/ 1063694 w 2300287"/>
                <a:gd name="T61" fmla="*/ 638509 h 1395413"/>
                <a:gd name="T62" fmla="*/ 928258 w 2300287"/>
                <a:gd name="T63" fmla="*/ 671077 h 1395413"/>
                <a:gd name="T64" fmla="*/ 803583 w 2300287"/>
                <a:gd name="T65" fmla="*/ 556562 h 1395413"/>
                <a:gd name="T66" fmla="*/ 708567 w 2300287"/>
                <a:gd name="T67" fmla="*/ 426287 h 1395413"/>
                <a:gd name="T68" fmla="*/ 680745 w 2300287"/>
                <a:gd name="T69" fmla="*/ 347230 h 1395413"/>
                <a:gd name="T70" fmla="*/ 724316 w 2300287"/>
                <a:gd name="T71" fmla="*/ 262395 h 1395413"/>
                <a:gd name="T72" fmla="*/ 819069 w 2300287"/>
                <a:gd name="T73" fmla="*/ 61205 h 1395413"/>
                <a:gd name="T74" fmla="*/ 1437756 w 2300287"/>
                <a:gd name="T75" fmla="*/ 4470 h 1395413"/>
                <a:gd name="T76" fmla="*/ 1583162 w 2300287"/>
                <a:gd name="T77" fmla="*/ 79343 h 1395413"/>
                <a:gd name="T78" fmla="*/ 1634173 w 2300287"/>
                <a:gd name="T79" fmla="*/ 250369 h 1395413"/>
                <a:gd name="T80" fmla="*/ 1680187 w 2300287"/>
                <a:gd name="T81" fmla="*/ 314996 h 1395413"/>
                <a:gd name="T82" fmla="*/ 1621288 w 2300287"/>
                <a:gd name="T83" fmla="*/ 372268 h 1395413"/>
                <a:gd name="T84" fmla="*/ 1544773 w 2300287"/>
                <a:gd name="T85" fmla="*/ 496794 h 1395413"/>
                <a:gd name="T86" fmla="*/ 1435127 w 2300287"/>
                <a:gd name="T87" fmla="*/ 567726 h 1395413"/>
                <a:gd name="T88" fmla="*/ 1329688 w 2300287"/>
                <a:gd name="T89" fmla="*/ 517022 h 1395413"/>
                <a:gd name="T90" fmla="*/ 1331528 w 2300287"/>
                <a:gd name="T91" fmla="*/ 400115 h 1395413"/>
                <a:gd name="T92" fmla="*/ 1296558 w 2300287"/>
                <a:gd name="T93" fmla="*/ 271123 h 1395413"/>
                <a:gd name="T94" fmla="*/ 1249754 w 2300287"/>
                <a:gd name="T95" fmla="*/ 117173 h 1395413"/>
                <a:gd name="T96" fmla="*/ 1336261 w 2300287"/>
                <a:gd name="T97" fmla="*/ 27325 h 1395413"/>
                <a:gd name="T98" fmla="*/ 499953 w 2300287"/>
                <a:gd name="T99" fmla="*/ 1577 h 1395413"/>
                <a:gd name="T100" fmla="*/ 622936 w 2300287"/>
                <a:gd name="T101" fmla="*/ 67023 h 1395413"/>
                <a:gd name="T102" fmla="*/ 661828 w 2300287"/>
                <a:gd name="T103" fmla="*/ 225513 h 1395413"/>
                <a:gd name="T104" fmla="*/ 611636 w 2300287"/>
                <a:gd name="T105" fmla="*/ 357456 h 1395413"/>
                <a:gd name="T106" fmla="*/ 568539 w 2300287"/>
                <a:gd name="T107" fmla="*/ 519363 h 1395413"/>
                <a:gd name="T108" fmla="*/ 481295 w 2300287"/>
                <a:gd name="T109" fmla="*/ 563782 h 1395413"/>
                <a:gd name="T110" fmla="*/ 371451 w 2300287"/>
                <a:gd name="T111" fmla="*/ 506747 h 1395413"/>
                <a:gd name="T112" fmla="*/ 288411 w 2300287"/>
                <a:gd name="T113" fmla="*/ 367969 h 1395413"/>
                <a:gd name="T114" fmla="*/ 231387 w 2300287"/>
                <a:gd name="T115" fmla="*/ 308306 h 1395413"/>
                <a:gd name="T116" fmla="*/ 270542 w 2300287"/>
                <a:gd name="T117" fmla="*/ 241809 h 1395413"/>
                <a:gd name="T118" fmla="*/ 335187 w 2300287"/>
                <a:gd name="T119" fmla="*/ 59926 h 139541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300287" h="1395413">
                  <a:moveTo>
                    <a:pt x="927100" y="812800"/>
                  </a:moveTo>
                  <a:lnTo>
                    <a:pt x="943610" y="847408"/>
                  </a:lnTo>
                  <a:lnTo>
                    <a:pt x="963930" y="888365"/>
                  </a:lnTo>
                  <a:lnTo>
                    <a:pt x="986790" y="933450"/>
                  </a:lnTo>
                  <a:lnTo>
                    <a:pt x="1010603" y="979805"/>
                  </a:lnTo>
                  <a:lnTo>
                    <a:pt x="1023303" y="1002665"/>
                  </a:lnTo>
                  <a:lnTo>
                    <a:pt x="1035685" y="1025208"/>
                  </a:lnTo>
                  <a:lnTo>
                    <a:pt x="1048068" y="1046798"/>
                  </a:lnTo>
                  <a:lnTo>
                    <a:pt x="1060133" y="1067118"/>
                  </a:lnTo>
                  <a:lnTo>
                    <a:pt x="1071880" y="1086485"/>
                  </a:lnTo>
                  <a:lnTo>
                    <a:pt x="1082993" y="1103630"/>
                  </a:lnTo>
                  <a:lnTo>
                    <a:pt x="1094105" y="1118870"/>
                  </a:lnTo>
                  <a:lnTo>
                    <a:pt x="1098868" y="1125855"/>
                  </a:lnTo>
                  <a:lnTo>
                    <a:pt x="1103948" y="1131888"/>
                  </a:lnTo>
                  <a:lnTo>
                    <a:pt x="1103948" y="1072515"/>
                  </a:lnTo>
                  <a:lnTo>
                    <a:pt x="1104265" y="1064895"/>
                  </a:lnTo>
                  <a:lnTo>
                    <a:pt x="1105218" y="1057910"/>
                  </a:lnTo>
                  <a:lnTo>
                    <a:pt x="1106488" y="1050608"/>
                  </a:lnTo>
                  <a:lnTo>
                    <a:pt x="1108393" y="1043305"/>
                  </a:lnTo>
                  <a:lnTo>
                    <a:pt x="1110615" y="1036003"/>
                  </a:lnTo>
                  <a:lnTo>
                    <a:pt x="1112838" y="1028383"/>
                  </a:lnTo>
                  <a:lnTo>
                    <a:pt x="1118235" y="1014095"/>
                  </a:lnTo>
                  <a:lnTo>
                    <a:pt x="1123633" y="1000125"/>
                  </a:lnTo>
                  <a:lnTo>
                    <a:pt x="1128395" y="987108"/>
                  </a:lnTo>
                  <a:lnTo>
                    <a:pt x="1130300" y="981075"/>
                  </a:lnTo>
                  <a:lnTo>
                    <a:pt x="1131570" y="975360"/>
                  </a:lnTo>
                  <a:lnTo>
                    <a:pt x="1132205" y="969963"/>
                  </a:lnTo>
                  <a:lnTo>
                    <a:pt x="1132840" y="965200"/>
                  </a:lnTo>
                  <a:lnTo>
                    <a:pt x="1132205" y="960755"/>
                  </a:lnTo>
                  <a:lnTo>
                    <a:pt x="1131253" y="956628"/>
                  </a:lnTo>
                  <a:lnTo>
                    <a:pt x="1129665" y="952818"/>
                  </a:lnTo>
                  <a:lnTo>
                    <a:pt x="1128078" y="949325"/>
                  </a:lnTo>
                  <a:lnTo>
                    <a:pt x="1125855" y="945833"/>
                  </a:lnTo>
                  <a:lnTo>
                    <a:pt x="1122680" y="942975"/>
                  </a:lnTo>
                  <a:lnTo>
                    <a:pt x="1117283" y="936625"/>
                  </a:lnTo>
                  <a:lnTo>
                    <a:pt x="1111568" y="929958"/>
                  </a:lnTo>
                  <a:lnTo>
                    <a:pt x="1109028" y="926465"/>
                  </a:lnTo>
                  <a:lnTo>
                    <a:pt x="1106488" y="922655"/>
                  </a:lnTo>
                  <a:lnTo>
                    <a:pt x="1104583" y="918528"/>
                  </a:lnTo>
                  <a:lnTo>
                    <a:pt x="1103313" y="913765"/>
                  </a:lnTo>
                  <a:lnTo>
                    <a:pt x="1102043" y="909003"/>
                  </a:lnTo>
                  <a:lnTo>
                    <a:pt x="1101725" y="903605"/>
                  </a:lnTo>
                  <a:lnTo>
                    <a:pt x="1102043" y="897890"/>
                  </a:lnTo>
                  <a:lnTo>
                    <a:pt x="1102360" y="893128"/>
                  </a:lnTo>
                  <a:lnTo>
                    <a:pt x="1103630" y="889000"/>
                  </a:lnTo>
                  <a:lnTo>
                    <a:pt x="1105535" y="885508"/>
                  </a:lnTo>
                  <a:lnTo>
                    <a:pt x="1107440" y="882333"/>
                  </a:lnTo>
                  <a:lnTo>
                    <a:pt x="1109980" y="879793"/>
                  </a:lnTo>
                  <a:lnTo>
                    <a:pt x="1112838" y="878205"/>
                  </a:lnTo>
                  <a:lnTo>
                    <a:pt x="1116648" y="876300"/>
                  </a:lnTo>
                  <a:lnTo>
                    <a:pt x="1120775" y="875030"/>
                  </a:lnTo>
                  <a:lnTo>
                    <a:pt x="1125855" y="874078"/>
                  </a:lnTo>
                  <a:lnTo>
                    <a:pt x="1131253" y="873125"/>
                  </a:lnTo>
                  <a:lnTo>
                    <a:pt x="1137603" y="872808"/>
                  </a:lnTo>
                  <a:lnTo>
                    <a:pt x="1151890" y="872490"/>
                  </a:lnTo>
                  <a:lnTo>
                    <a:pt x="1169353" y="872490"/>
                  </a:lnTo>
                  <a:lnTo>
                    <a:pt x="1191260" y="872490"/>
                  </a:lnTo>
                  <a:lnTo>
                    <a:pt x="1208723" y="872490"/>
                  </a:lnTo>
                  <a:lnTo>
                    <a:pt x="1223010" y="872808"/>
                  </a:lnTo>
                  <a:lnTo>
                    <a:pt x="1229043" y="873125"/>
                  </a:lnTo>
                  <a:lnTo>
                    <a:pt x="1234440" y="874078"/>
                  </a:lnTo>
                  <a:lnTo>
                    <a:pt x="1239203" y="875030"/>
                  </a:lnTo>
                  <a:lnTo>
                    <a:pt x="1243648" y="876300"/>
                  </a:lnTo>
                  <a:lnTo>
                    <a:pt x="1247458" y="878205"/>
                  </a:lnTo>
                  <a:lnTo>
                    <a:pt x="1250315" y="879793"/>
                  </a:lnTo>
                  <a:lnTo>
                    <a:pt x="1252855" y="882333"/>
                  </a:lnTo>
                  <a:lnTo>
                    <a:pt x="1255078" y="885508"/>
                  </a:lnTo>
                  <a:lnTo>
                    <a:pt x="1256666" y="889000"/>
                  </a:lnTo>
                  <a:lnTo>
                    <a:pt x="1257618" y="893128"/>
                  </a:lnTo>
                  <a:lnTo>
                    <a:pt x="1257936" y="897890"/>
                  </a:lnTo>
                  <a:lnTo>
                    <a:pt x="1258571" y="903605"/>
                  </a:lnTo>
                  <a:lnTo>
                    <a:pt x="1257936" y="909003"/>
                  </a:lnTo>
                  <a:lnTo>
                    <a:pt x="1256983" y="913765"/>
                  </a:lnTo>
                  <a:lnTo>
                    <a:pt x="1255396" y="918528"/>
                  </a:lnTo>
                  <a:lnTo>
                    <a:pt x="1253808" y="922655"/>
                  </a:lnTo>
                  <a:lnTo>
                    <a:pt x="1251585" y="926465"/>
                  </a:lnTo>
                  <a:lnTo>
                    <a:pt x="1248728" y="929958"/>
                  </a:lnTo>
                  <a:lnTo>
                    <a:pt x="1243013" y="936625"/>
                  </a:lnTo>
                  <a:lnTo>
                    <a:pt x="1237298" y="942975"/>
                  </a:lnTo>
                  <a:lnTo>
                    <a:pt x="1234758" y="945833"/>
                  </a:lnTo>
                  <a:lnTo>
                    <a:pt x="1232535" y="949325"/>
                  </a:lnTo>
                  <a:lnTo>
                    <a:pt x="1230313" y="952818"/>
                  </a:lnTo>
                  <a:lnTo>
                    <a:pt x="1229043" y="956628"/>
                  </a:lnTo>
                  <a:lnTo>
                    <a:pt x="1227773" y="960755"/>
                  </a:lnTo>
                  <a:lnTo>
                    <a:pt x="1227455" y="965200"/>
                  </a:lnTo>
                  <a:lnTo>
                    <a:pt x="1227773" y="969963"/>
                  </a:lnTo>
                  <a:lnTo>
                    <a:pt x="1229043" y="975360"/>
                  </a:lnTo>
                  <a:lnTo>
                    <a:pt x="1230313" y="981075"/>
                  </a:lnTo>
                  <a:lnTo>
                    <a:pt x="1232218" y="987108"/>
                  </a:lnTo>
                  <a:lnTo>
                    <a:pt x="1236663" y="1000125"/>
                  </a:lnTo>
                  <a:lnTo>
                    <a:pt x="1241743" y="1014095"/>
                  </a:lnTo>
                  <a:lnTo>
                    <a:pt x="1247458" y="1028383"/>
                  </a:lnTo>
                  <a:lnTo>
                    <a:pt x="1249680" y="1036003"/>
                  </a:lnTo>
                  <a:lnTo>
                    <a:pt x="1251903" y="1043305"/>
                  </a:lnTo>
                  <a:lnTo>
                    <a:pt x="1253808" y="1050608"/>
                  </a:lnTo>
                  <a:lnTo>
                    <a:pt x="1255078" y="1057910"/>
                  </a:lnTo>
                  <a:lnTo>
                    <a:pt x="1256348" y="1064895"/>
                  </a:lnTo>
                  <a:lnTo>
                    <a:pt x="1256348" y="1072515"/>
                  </a:lnTo>
                  <a:lnTo>
                    <a:pt x="1256348" y="1131888"/>
                  </a:lnTo>
                  <a:lnTo>
                    <a:pt x="1261428" y="1125855"/>
                  </a:lnTo>
                  <a:lnTo>
                    <a:pt x="1266191" y="1119188"/>
                  </a:lnTo>
                  <a:lnTo>
                    <a:pt x="1276986" y="1104583"/>
                  </a:lnTo>
                  <a:lnTo>
                    <a:pt x="1288098" y="1087438"/>
                  </a:lnTo>
                  <a:lnTo>
                    <a:pt x="1299528" y="1068705"/>
                  </a:lnTo>
                  <a:lnTo>
                    <a:pt x="1311276" y="1048703"/>
                  </a:lnTo>
                  <a:lnTo>
                    <a:pt x="1323341" y="1027748"/>
                  </a:lnTo>
                  <a:lnTo>
                    <a:pt x="1335406" y="1005523"/>
                  </a:lnTo>
                  <a:lnTo>
                    <a:pt x="1347788" y="983298"/>
                  </a:lnTo>
                  <a:lnTo>
                    <a:pt x="1371601" y="937895"/>
                  </a:lnTo>
                  <a:lnTo>
                    <a:pt x="1394143" y="893445"/>
                  </a:lnTo>
                  <a:lnTo>
                    <a:pt x="1414463" y="852488"/>
                  </a:lnTo>
                  <a:lnTo>
                    <a:pt x="1431291" y="817563"/>
                  </a:lnTo>
                  <a:lnTo>
                    <a:pt x="1454151" y="823913"/>
                  </a:lnTo>
                  <a:lnTo>
                    <a:pt x="1476693" y="830580"/>
                  </a:lnTo>
                  <a:lnTo>
                    <a:pt x="1498918" y="837565"/>
                  </a:lnTo>
                  <a:lnTo>
                    <a:pt x="1520191" y="844550"/>
                  </a:lnTo>
                  <a:lnTo>
                    <a:pt x="1541146" y="851853"/>
                  </a:lnTo>
                  <a:lnTo>
                    <a:pt x="1561783" y="859473"/>
                  </a:lnTo>
                  <a:lnTo>
                    <a:pt x="1581786" y="867410"/>
                  </a:lnTo>
                  <a:lnTo>
                    <a:pt x="1601471" y="875348"/>
                  </a:lnTo>
                  <a:lnTo>
                    <a:pt x="1620521" y="883603"/>
                  </a:lnTo>
                  <a:lnTo>
                    <a:pt x="1638936" y="891540"/>
                  </a:lnTo>
                  <a:lnTo>
                    <a:pt x="1656716" y="899795"/>
                  </a:lnTo>
                  <a:lnTo>
                    <a:pt x="1673543" y="908050"/>
                  </a:lnTo>
                  <a:lnTo>
                    <a:pt x="1690053" y="915670"/>
                  </a:lnTo>
                  <a:lnTo>
                    <a:pt x="1705928" y="923925"/>
                  </a:lnTo>
                  <a:lnTo>
                    <a:pt x="1735773" y="939165"/>
                  </a:lnTo>
                  <a:lnTo>
                    <a:pt x="1762443" y="954405"/>
                  </a:lnTo>
                  <a:lnTo>
                    <a:pt x="1786573" y="968058"/>
                  </a:lnTo>
                  <a:lnTo>
                    <a:pt x="1806576" y="980440"/>
                  </a:lnTo>
                  <a:lnTo>
                    <a:pt x="1824038" y="991235"/>
                  </a:lnTo>
                  <a:lnTo>
                    <a:pt x="1837691" y="1000125"/>
                  </a:lnTo>
                  <a:lnTo>
                    <a:pt x="1847533" y="1006793"/>
                  </a:lnTo>
                  <a:lnTo>
                    <a:pt x="1855788" y="1012508"/>
                  </a:lnTo>
                  <a:lnTo>
                    <a:pt x="1855788" y="1395413"/>
                  </a:lnTo>
                  <a:lnTo>
                    <a:pt x="1169353" y="1395413"/>
                  </a:lnTo>
                  <a:lnTo>
                    <a:pt x="482600" y="1395413"/>
                  </a:lnTo>
                  <a:lnTo>
                    <a:pt x="482600" y="1012508"/>
                  </a:lnTo>
                  <a:lnTo>
                    <a:pt x="491172" y="1006793"/>
                  </a:lnTo>
                  <a:lnTo>
                    <a:pt x="501650" y="999490"/>
                  </a:lnTo>
                  <a:lnTo>
                    <a:pt x="515937" y="990283"/>
                  </a:lnTo>
                  <a:lnTo>
                    <a:pt x="534035" y="978853"/>
                  </a:lnTo>
                  <a:lnTo>
                    <a:pt x="555307" y="965835"/>
                  </a:lnTo>
                  <a:lnTo>
                    <a:pt x="580390" y="951548"/>
                  </a:lnTo>
                  <a:lnTo>
                    <a:pt x="608330" y="936308"/>
                  </a:lnTo>
                  <a:lnTo>
                    <a:pt x="639445" y="920115"/>
                  </a:lnTo>
                  <a:lnTo>
                    <a:pt x="656272" y="911860"/>
                  </a:lnTo>
                  <a:lnTo>
                    <a:pt x="673735" y="903605"/>
                  </a:lnTo>
                  <a:lnTo>
                    <a:pt x="691515" y="895350"/>
                  </a:lnTo>
                  <a:lnTo>
                    <a:pt x="710247" y="886778"/>
                  </a:lnTo>
                  <a:lnTo>
                    <a:pt x="729297" y="878840"/>
                  </a:lnTo>
                  <a:lnTo>
                    <a:pt x="749300" y="870585"/>
                  </a:lnTo>
                  <a:lnTo>
                    <a:pt x="769620" y="862648"/>
                  </a:lnTo>
                  <a:lnTo>
                    <a:pt x="790575" y="854393"/>
                  </a:lnTo>
                  <a:lnTo>
                    <a:pt x="811847" y="847090"/>
                  </a:lnTo>
                  <a:lnTo>
                    <a:pt x="834073" y="839470"/>
                  </a:lnTo>
                  <a:lnTo>
                    <a:pt x="856615" y="832485"/>
                  </a:lnTo>
                  <a:lnTo>
                    <a:pt x="879475" y="825183"/>
                  </a:lnTo>
                  <a:lnTo>
                    <a:pt x="902970" y="819150"/>
                  </a:lnTo>
                  <a:lnTo>
                    <a:pt x="927100" y="812800"/>
                  </a:lnTo>
                  <a:close/>
                  <a:moveTo>
                    <a:pt x="1710256" y="730250"/>
                  </a:moveTo>
                  <a:lnTo>
                    <a:pt x="1724932" y="730250"/>
                  </a:lnTo>
                  <a:lnTo>
                    <a:pt x="1744074" y="730250"/>
                  </a:lnTo>
                  <a:lnTo>
                    <a:pt x="1758431" y="730250"/>
                  </a:lnTo>
                  <a:lnTo>
                    <a:pt x="1770236" y="730566"/>
                  </a:lnTo>
                  <a:lnTo>
                    <a:pt x="1775340" y="730882"/>
                  </a:lnTo>
                  <a:lnTo>
                    <a:pt x="1780126" y="731515"/>
                  </a:lnTo>
                  <a:lnTo>
                    <a:pt x="1784273" y="732463"/>
                  </a:lnTo>
                  <a:lnTo>
                    <a:pt x="1788102" y="733412"/>
                  </a:lnTo>
                  <a:lnTo>
                    <a:pt x="1790973" y="734676"/>
                  </a:lnTo>
                  <a:lnTo>
                    <a:pt x="1793525" y="736573"/>
                  </a:lnTo>
                  <a:lnTo>
                    <a:pt x="1795759" y="738787"/>
                  </a:lnTo>
                  <a:lnTo>
                    <a:pt x="1797673" y="741316"/>
                  </a:lnTo>
                  <a:lnTo>
                    <a:pt x="1798630" y="744162"/>
                  </a:lnTo>
                  <a:lnTo>
                    <a:pt x="1799906" y="747323"/>
                  </a:lnTo>
                  <a:lnTo>
                    <a:pt x="1800225" y="751433"/>
                  </a:lnTo>
                  <a:lnTo>
                    <a:pt x="1800225" y="755860"/>
                  </a:lnTo>
                  <a:lnTo>
                    <a:pt x="1800225" y="760602"/>
                  </a:lnTo>
                  <a:lnTo>
                    <a:pt x="1799268" y="764713"/>
                  </a:lnTo>
                  <a:lnTo>
                    <a:pt x="1797992" y="768507"/>
                  </a:lnTo>
                  <a:lnTo>
                    <a:pt x="1796078" y="771984"/>
                  </a:lnTo>
                  <a:lnTo>
                    <a:pt x="1794164" y="775462"/>
                  </a:lnTo>
                  <a:lnTo>
                    <a:pt x="1792249" y="778308"/>
                  </a:lnTo>
                  <a:lnTo>
                    <a:pt x="1787145" y="783683"/>
                  </a:lnTo>
                  <a:lnTo>
                    <a:pt x="1782359" y="789058"/>
                  </a:lnTo>
                  <a:lnTo>
                    <a:pt x="1780126" y="791587"/>
                  </a:lnTo>
                  <a:lnTo>
                    <a:pt x="1778531" y="794433"/>
                  </a:lnTo>
                  <a:lnTo>
                    <a:pt x="1776935" y="797278"/>
                  </a:lnTo>
                  <a:lnTo>
                    <a:pt x="1775340" y="800440"/>
                  </a:lnTo>
                  <a:lnTo>
                    <a:pt x="1774702" y="803918"/>
                  </a:lnTo>
                  <a:lnTo>
                    <a:pt x="1774383" y="807712"/>
                  </a:lnTo>
                  <a:lnTo>
                    <a:pt x="1774702" y="810873"/>
                  </a:lnTo>
                  <a:lnTo>
                    <a:pt x="1775021" y="814667"/>
                  </a:lnTo>
                  <a:lnTo>
                    <a:pt x="1776935" y="822255"/>
                  </a:lnTo>
                  <a:lnTo>
                    <a:pt x="1779807" y="831108"/>
                  </a:lnTo>
                  <a:lnTo>
                    <a:pt x="1783635" y="840593"/>
                  </a:lnTo>
                  <a:lnTo>
                    <a:pt x="1787145" y="850395"/>
                  </a:lnTo>
                  <a:lnTo>
                    <a:pt x="1790973" y="860512"/>
                  </a:lnTo>
                  <a:lnTo>
                    <a:pt x="1793844" y="870946"/>
                  </a:lnTo>
                  <a:lnTo>
                    <a:pt x="1796397" y="881063"/>
                  </a:lnTo>
                  <a:lnTo>
                    <a:pt x="1772788" y="868100"/>
                  </a:lnTo>
                  <a:lnTo>
                    <a:pt x="1747265" y="854821"/>
                  </a:lnTo>
                  <a:lnTo>
                    <a:pt x="1719508" y="841226"/>
                  </a:lnTo>
                  <a:lnTo>
                    <a:pt x="1690157" y="826998"/>
                  </a:lnTo>
                  <a:lnTo>
                    <a:pt x="1691752" y="821623"/>
                  </a:lnTo>
                  <a:lnTo>
                    <a:pt x="1693028" y="816564"/>
                  </a:lnTo>
                  <a:lnTo>
                    <a:pt x="1693985" y="811822"/>
                  </a:lnTo>
                  <a:lnTo>
                    <a:pt x="1694304" y="807712"/>
                  </a:lnTo>
                  <a:lnTo>
                    <a:pt x="1693985" y="803918"/>
                  </a:lnTo>
                  <a:lnTo>
                    <a:pt x="1693028" y="800440"/>
                  </a:lnTo>
                  <a:lnTo>
                    <a:pt x="1692071" y="797278"/>
                  </a:lnTo>
                  <a:lnTo>
                    <a:pt x="1690157" y="794433"/>
                  </a:lnTo>
                  <a:lnTo>
                    <a:pt x="1688243" y="791587"/>
                  </a:lnTo>
                  <a:lnTo>
                    <a:pt x="1686009" y="789058"/>
                  </a:lnTo>
                  <a:lnTo>
                    <a:pt x="1681224" y="783683"/>
                  </a:lnTo>
                  <a:lnTo>
                    <a:pt x="1676438" y="778308"/>
                  </a:lnTo>
                  <a:lnTo>
                    <a:pt x="1674205" y="775462"/>
                  </a:lnTo>
                  <a:lnTo>
                    <a:pt x="1672291" y="771984"/>
                  </a:lnTo>
                  <a:lnTo>
                    <a:pt x="1670696" y="768507"/>
                  </a:lnTo>
                  <a:lnTo>
                    <a:pt x="1669419" y="764713"/>
                  </a:lnTo>
                  <a:lnTo>
                    <a:pt x="1668781" y="760602"/>
                  </a:lnTo>
                  <a:lnTo>
                    <a:pt x="1668462" y="755860"/>
                  </a:lnTo>
                  <a:lnTo>
                    <a:pt x="1668462" y="751433"/>
                  </a:lnTo>
                  <a:lnTo>
                    <a:pt x="1669100" y="747323"/>
                  </a:lnTo>
                  <a:lnTo>
                    <a:pt x="1669738" y="744162"/>
                  </a:lnTo>
                  <a:lnTo>
                    <a:pt x="1671334" y="741316"/>
                  </a:lnTo>
                  <a:lnTo>
                    <a:pt x="1672929" y="738787"/>
                  </a:lnTo>
                  <a:lnTo>
                    <a:pt x="1675162" y="736573"/>
                  </a:lnTo>
                  <a:lnTo>
                    <a:pt x="1677714" y="734676"/>
                  </a:lnTo>
                  <a:lnTo>
                    <a:pt x="1680586" y="733412"/>
                  </a:lnTo>
                  <a:lnTo>
                    <a:pt x="1684414" y="732463"/>
                  </a:lnTo>
                  <a:lnTo>
                    <a:pt x="1688243" y="731515"/>
                  </a:lnTo>
                  <a:lnTo>
                    <a:pt x="1693028" y="730882"/>
                  </a:lnTo>
                  <a:lnTo>
                    <a:pt x="1698452" y="730566"/>
                  </a:lnTo>
                  <a:lnTo>
                    <a:pt x="1710256" y="730250"/>
                  </a:lnTo>
                  <a:close/>
                  <a:moveTo>
                    <a:pt x="560402" y="725487"/>
                  </a:moveTo>
                  <a:lnTo>
                    <a:pt x="574901" y="725487"/>
                  </a:lnTo>
                  <a:lnTo>
                    <a:pt x="593497" y="725487"/>
                  </a:lnTo>
                  <a:lnTo>
                    <a:pt x="607996" y="725487"/>
                  </a:lnTo>
                  <a:lnTo>
                    <a:pt x="619659" y="725802"/>
                  </a:lnTo>
                  <a:lnTo>
                    <a:pt x="624702" y="726117"/>
                  </a:lnTo>
                  <a:lnTo>
                    <a:pt x="629430" y="726432"/>
                  </a:lnTo>
                  <a:lnTo>
                    <a:pt x="633527" y="727693"/>
                  </a:lnTo>
                  <a:lnTo>
                    <a:pt x="637309" y="728323"/>
                  </a:lnTo>
                  <a:lnTo>
                    <a:pt x="640146" y="729899"/>
                  </a:lnTo>
                  <a:lnTo>
                    <a:pt x="642668" y="731474"/>
                  </a:lnTo>
                  <a:lnTo>
                    <a:pt x="644874" y="733365"/>
                  </a:lnTo>
                  <a:lnTo>
                    <a:pt x="646450" y="735886"/>
                  </a:lnTo>
                  <a:lnTo>
                    <a:pt x="648026" y="739037"/>
                  </a:lnTo>
                  <a:lnTo>
                    <a:pt x="648656" y="742504"/>
                  </a:lnTo>
                  <a:lnTo>
                    <a:pt x="649287" y="746285"/>
                  </a:lnTo>
                  <a:lnTo>
                    <a:pt x="649287" y="751012"/>
                  </a:lnTo>
                  <a:lnTo>
                    <a:pt x="649287" y="755424"/>
                  </a:lnTo>
                  <a:lnTo>
                    <a:pt x="648341" y="759835"/>
                  </a:lnTo>
                  <a:lnTo>
                    <a:pt x="647080" y="763302"/>
                  </a:lnTo>
                  <a:lnTo>
                    <a:pt x="645189" y="766768"/>
                  </a:lnTo>
                  <a:lnTo>
                    <a:pt x="643613" y="769919"/>
                  </a:lnTo>
                  <a:lnTo>
                    <a:pt x="641407" y="773070"/>
                  </a:lnTo>
                  <a:lnTo>
                    <a:pt x="636679" y="778427"/>
                  </a:lnTo>
                  <a:lnTo>
                    <a:pt x="631636" y="784100"/>
                  </a:lnTo>
                  <a:lnTo>
                    <a:pt x="629430" y="786621"/>
                  </a:lnTo>
                  <a:lnTo>
                    <a:pt x="627854" y="789142"/>
                  </a:lnTo>
                  <a:lnTo>
                    <a:pt x="625962" y="791978"/>
                  </a:lnTo>
                  <a:lnTo>
                    <a:pt x="624702" y="795444"/>
                  </a:lnTo>
                  <a:lnTo>
                    <a:pt x="624071" y="798595"/>
                  </a:lnTo>
                  <a:lnTo>
                    <a:pt x="623756" y="802377"/>
                  </a:lnTo>
                  <a:lnTo>
                    <a:pt x="623756" y="805528"/>
                  </a:lnTo>
                  <a:lnTo>
                    <a:pt x="624386" y="809309"/>
                  </a:lnTo>
                  <a:lnTo>
                    <a:pt x="626278" y="816872"/>
                  </a:lnTo>
                  <a:lnTo>
                    <a:pt x="629114" y="825696"/>
                  </a:lnTo>
                  <a:lnTo>
                    <a:pt x="632581" y="834834"/>
                  </a:lnTo>
                  <a:lnTo>
                    <a:pt x="600747" y="850275"/>
                  </a:lnTo>
                  <a:lnTo>
                    <a:pt x="571434" y="865086"/>
                  </a:lnTo>
                  <a:lnTo>
                    <a:pt x="544642" y="879897"/>
                  </a:lnTo>
                  <a:lnTo>
                    <a:pt x="521003" y="893762"/>
                  </a:lnTo>
                  <a:lnTo>
                    <a:pt x="521003" y="891556"/>
                  </a:lnTo>
                  <a:lnTo>
                    <a:pt x="521003" y="885569"/>
                  </a:lnTo>
                  <a:lnTo>
                    <a:pt x="521633" y="879582"/>
                  </a:lnTo>
                  <a:lnTo>
                    <a:pt x="523209" y="873594"/>
                  </a:lnTo>
                  <a:lnTo>
                    <a:pt x="524470" y="867292"/>
                  </a:lnTo>
                  <a:lnTo>
                    <a:pt x="526361" y="861305"/>
                  </a:lnTo>
                  <a:lnTo>
                    <a:pt x="528252" y="855002"/>
                  </a:lnTo>
                  <a:lnTo>
                    <a:pt x="532665" y="843027"/>
                  </a:lnTo>
                  <a:lnTo>
                    <a:pt x="537078" y="831683"/>
                  </a:lnTo>
                  <a:lnTo>
                    <a:pt x="540860" y="820654"/>
                  </a:lnTo>
                  <a:lnTo>
                    <a:pt x="542436" y="815297"/>
                  </a:lnTo>
                  <a:lnTo>
                    <a:pt x="543697" y="810570"/>
                  </a:lnTo>
                  <a:lnTo>
                    <a:pt x="544327" y="806158"/>
                  </a:lnTo>
                  <a:lnTo>
                    <a:pt x="544642" y="802377"/>
                  </a:lnTo>
                  <a:lnTo>
                    <a:pt x="544327" y="798595"/>
                  </a:lnTo>
                  <a:lnTo>
                    <a:pt x="543697" y="795444"/>
                  </a:lnTo>
                  <a:lnTo>
                    <a:pt x="542436" y="791978"/>
                  </a:lnTo>
                  <a:lnTo>
                    <a:pt x="540545" y="789142"/>
                  </a:lnTo>
                  <a:lnTo>
                    <a:pt x="538654" y="786621"/>
                  </a:lnTo>
                  <a:lnTo>
                    <a:pt x="536763" y="784100"/>
                  </a:lnTo>
                  <a:lnTo>
                    <a:pt x="531719" y="778427"/>
                  </a:lnTo>
                  <a:lnTo>
                    <a:pt x="526992" y="773070"/>
                  </a:lnTo>
                  <a:lnTo>
                    <a:pt x="524785" y="769919"/>
                  </a:lnTo>
                  <a:lnTo>
                    <a:pt x="523209" y="766768"/>
                  </a:lnTo>
                  <a:lnTo>
                    <a:pt x="521318" y="763302"/>
                  </a:lnTo>
                  <a:lnTo>
                    <a:pt x="520057" y="759835"/>
                  </a:lnTo>
                  <a:lnTo>
                    <a:pt x="519112" y="755424"/>
                  </a:lnTo>
                  <a:lnTo>
                    <a:pt x="519112" y="751012"/>
                  </a:lnTo>
                  <a:lnTo>
                    <a:pt x="519112" y="746285"/>
                  </a:lnTo>
                  <a:lnTo>
                    <a:pt x="519742" y="742504"/>
                  </a:lnTo>
                  <a:lnTo>
                    <a:pt x="520373" y="739037"/>
                  </a:lnTo>
                  <a:lnTo>
                    <a:pt x="521948" y="735886"/>
                  </a:lnTo>
                  <a:lnTo>
                    <a:pt x="523524" y="733365"/>
                  </a:lnTo>
                  <a:lnTo>
                    <a:pt x="525731" y="731474"/>
                  </a:lnTo>
                  <a:lnTo>
                    <a:pt x="528252" y="729899"/>
                  </a:lnTo>
                  <a:lnTo>
                    <a:pt x="531089" y="728323"/>
                  </a:lnTo>
                  <a:lnTo>
                    <a:pt x="534871" y="727693"/>
                  </a:lnTo>
                  <a:lnTo>
                    <a:pt x="538654" y="726432"/>
                  </a:lnTo>
                  <a:lnTo>
                    <a:pt x="543697" y="726117"/>
                  </a:lnTo>
                  <a:lnTo>
                    <a:pt x="548740" y="725802"/>
                  </a:lnTo>
                  <a:lnTo>
                    <a:pt x="560402" y="725487"/>
                  </a:lnTo>
                  <a:close/>
                  <a:moveTo>
                    <a:pt x="1944850" y="684212"/>
                  </a:moveTo>
                  <a:lnTo>
                    <a:pt x="1964191" y="689289"/>
                  </a:lnTo>
                  <a:lnTo>
                    <a:pt x="1983216" y="694683"/>
                  </a:lnTo>
                  <a:lnTo>
                    <a:pt x="2001606" y="700711"/>
                  </a:lnTo>
                  <a:lnTo>
                    <a:pt x="2019679" y="707057"/>
                  </a:lnTo>
                  <a:lnTo>
                    <a:pt x="2037435" y="712768"/>
                  </a:lnTo>
                  <a:lnTo>
                    <a:pt x="2054240" y="719431"/>
                  </a:lnTo>
                  <a:lnTo>
                    <a:pt x="2071362" y="726095"/>
                  </a:lnTo>
                  <a:lnTo>
                    <a:pt x="2087849" y="732758"/>
                  </a:lnTo>
                  <a:lnTo>
                    <a:pt x="2103703" y="739421"/>
                  </a:lnTo>
                  <a:lnTo>
                    <a:pt x="2119239" y="746084"/>
                  </a:lnTo>
                  <a:lnTo>
                    <a:pt x="2148093" y="759728"/>
                  </a:lnTo>
                  <a:lnTo>
                    <a:pt x="2175361" y="773371"/>
                  </a:lnTo>
                  <a:lnTo>
                    <a:pt x="2200093" y="786063"/>
                  </a:lnTo>
                  <a:lnTo>
                    <a:pt x="2222605" y="798755"/>
                  </a:lnTo>
                  <a:lnTo>
                    <a:pt x="2242580" y="810177"/>
                  </a:lnTo>
                  <a:lnTo>
                    <a:pt x="2259702" y="820330"/>
                  </a:lnTo>
                  <a:lnTo>
                    <a:pt x="2273653" y="829532"/>
                  </a:lnTo>
                  <a:lnTo>
                    <a:pt x="2285068" y="837147"/>
                  </a:lnTo>
                  <a:lnTo>
                    <a:pt x="2293629" y="842858"/>
                  </a:lnTo>
                  <a:lnTo>
                    <a:pt x="2300287" y="847618"/>
                  </a:lnTo>
                  <a:lnTo>
                    <a:pt x="2300287" y="1168400"/>
                  </a:lnTo>
                  <a:lnTo>
                    <a:pt x="1936289" y="1168400"/>
                  </a:lnTo>
                  <a:lnTo>
                    <a:pt x="1936289" y="1012292"/>
                  </a:lnTo>
                  <a:lnTo>
                    <a:pt x="1936289" y="972313"/>
                  </a:lnTo>
                  <a:lnTo>
                    <a:pt x="1903314" y="948199"/>
                  </a:lnTo>
                  <a:lnTo>
                    <a:pt x="1896972" y="943757"/>
                  </a:lnTo>
                  <a:lnTo>
                    <a:pt x="1882387" y="933921"/>
                  </a:lnTo>
                  <a:lnTo>
                    <a:pt x="1859875" y="919326"/>
                  </a:lnTo>
                  <a:lnTo>
                    <a:pt x="1846241" y="910759"/>
                  </a:lnTo>
                  <a:lnTo>
                    <a:pt x="1830387" y="901240"/>
                  </a:lnTo>
                  <a:lnTo>
                    <a:pt x="1845924" y="875222"/>
                  </a:lnTo>
                  <a:lnTo>
                    <a:pt x="1861777" y="847300"/>
                  </a:lnTo>
                  <a:lnTo>
                    <a:pt x="1877631" y="818109"/>
                  </a:lnTo>
                  <a:lnTo>
                    <a:pt x="1893167" y="788601"/>
                  </a:lnTo>
                  <a:lnTo>
                    <a:pt x="1907753" y="759728"/>
                  </a:lnTo>
                  <a:lnTo>
                    <a:pt x="1921704" y="732123"/>
                  </a:lnTo>
                  <a:lnTo>
                    <a:pt x="1944850" y="684212"/>
                  </a:lnTo>
                  <a:close/>
                  <a:moveTo>
                    <a:pt x="1521460" y="679450"/>
                  </a:moveTo>
                  <a:lnTo>
                    <a:pt x="1543050" y="723725"/>
                  </a:lnTo>
                  <a:lnTo>
                    <a:pt x="1555750" y="750163"/>
                  </a:lnTo>
                  <a:lnTo>
                    <a:pt x="1570037" y="777875"/>
                  </a:lnTo>
                  <a:lnTo>
                    <a:pt x="1541462" y="767682"/>
                  </a:lnTo>
                  <a:lnTo>
                    <a:pt x="1512887" y="758126"/>
                  </a:lnTo>
                  <a:lnTo>
                    <a:pt x="1482407" y="748889"/>
                  </a:lnTo>
                  <a:lnTo>
                    <a:pt x="1451927" y="740289"/>
                  </a:lnTo>
                  <a:lnTo>
                    <a:pt x="1423987" y="732963"/>
                  </a:lnTo>
                  <a:lnTo>
                    <a:pt x="1433830" y="717992"/>
                  </a:lnTo>
                  <a:lnTo>
                    <a:pt x="1443672" y="702065"/>
                  </a:lnTo>
                  <a:lnTo>
                    <a:pt x="1462722" y="696013"/>
                  </a:lnTo>
                  <a:lnTo>
                    <a:pt x="1481772" y="690280"/>
                  </a:lnTo>
                  <a:lnTo>
                    <a:pt x="1501457" y="684546"/>
                  </a:lnTo>
                  <a:lnTo>
                    <a:pt x="1521460" y="679450"/>
                  </a:lnTo>
                  <a:close/>
                  <a:moveTo>
                    <a:pt x="794901" y="679450"/>
                  </a:moveTo>
                  <a:lnTo>
                    <a:pt x="809240" y="682922"/>
                  </a:lnTo>
                  <a:lnTo>
                    <a:pt x="823261" y="687026"/>
                  </a:lnTo>
                  <a:lnTo>
                    <a:pt x="850665" y="695865"/>
                  </a:lnTo>
                  <a:lnTo>
                    <a:pt x="877432" y="704704"/>
                  </a:lnTo>
                  <a:lnTo>
                    <a:pt x="902924" y="714174"/>
                  </a:lnTo>
                  <a:lnTo>
                    <a:pt x="915988" y="734061"/>
                  </a:lnTo>
                  <a:lnTo>
                    <a:pt x="908659" y="735640"/>
                  </a:lnTo>
                  <a:lnTo>
                    <a:pt x="886035" y="741322"/>
                  </a:lnTo>
                  <a:lnTo>
                    <a:pt x="864048" y="747635"/>
                  </a:lnTo>
                  <a:lnTo>
                    <a:pt x="842380" y="753633"/>
                  </a:lnTo>
                  <a:lnTo>
                    <a:pt x="821031" y="760262"/>
                  </a:lnTo>
                  <a:lnTo>
                    <a:pt x="799999" y="766891"/>
                  </a:lnTo>
                  <a:lnTo>
                    <a:pt x="779287" y="774151"/>
                  </a:lnTo>
                  <a:lnTo>
                    <a:pt x="759212" y="781096"/>
                  </a:lnTo>
                  <a:lnTo>
                    <a:pt x="739775" y="788988"/>
                  </a:lnTo>
                  <a:lnTo>
                    <a:pt x="755389" y="758052"/>
                  </a:lnTo>
                  <a:lnTo>
                    <a:pt x="770046" y="729010"/>
                  </a:lnTo>
                  <a:lnTo>
                    <a:pt x="794901" y="679450"/>
                  </a:lnTo>
                  <a:close/>
                  <a:moveTo>
                    <a:pt x="372507" y="674687"/>
                  </a:moveTo>
                  <a:lnTo>
                    <a:pt x="397574" y="725838"/>
                  </a:lnTo>
                  <a:lnTo>
                    <a:pt x="412487" y="756655"/>
                  </a:lnTo>
                  <a:lnTo>
                    <a:pt x="428986" y="788108"/>
                  </a:lnTo>
                  <a:lnTo>
                    <a:pt x="446120" y="820832"/>
                  </a:lnTo>
                  <a:lnTo>
                    <a:pt x="463254" y="852603"/>
                  </a:lnTo>
                  <a:lnTo>
                    <a:pt x="471821" y="867535"/>
                  </a:lnTo>
                  <a:lnTo>
                    <a:pt x="480706" y="881832"/>
                  </a:lnTo>
                  <a:lnTo>
                    <a:pt x="488955" y="895493"/>
                  </a:lnTo>
                  <a:lnTo>
                    <a:pt x="496888" y="908519"/>
                  </a:lnTo>
                  <a:lnTo>
                    <a:pt x="472456" y="924087"/>
                  </a:lnTo>
                  <a:lnTo>
                    <a:pt x="454053" y="935842"/>
                  </a:lnTo>
                  <a:lnTo>
                    <a:pt x="441995" y="944420"/>
                  </a:lnTo>
                  <a:lnTo>
                    <a:pt x="436919" y="947914"/>
                  </a:lnTo>
                  <a:lnTo>
                    <a:pt x="404554" y="972060"/>
                  </a:lnTo>
                  <a:lnTo>
                    <a:pt x="404554" y="1012091"/>
                  </a:lnTo>
                  <a:lnTo>
                    <a:pt x="404554" y="1163637"/>
                  </a:lnTo>
                  <a:lnTo>
                    <a:pt x="0" y="1163637"/>
                  </a:lnTo>
                  <a:lnTo>
                    <a:pt x="0" y="842118"/>
                  </a:lnTo>
                  <a:lnTo>
                    <a:pt x="6980" y="837035"/>
                  </a:lnTo>
                  <a:lnTo>
                    <a:pt x="15547" y="830999"/>
                  </a:lnTo>
                  <a:lnTo>
                    <a:pt x="27922" y="823374"/>
                  </a:lnTo>
                  <a:lnTo>
                    <a:pt x="42835" y="813842"/>
                  </a:lnTo>
                  <a:lnTo>
                    <a:pt x="60921" y="803040"/>
                  </a:lnTo>
                  <a:lnTo>
                    <a:pt x="81545" y="790968"/>
                  </a:lnTo>
                  <a:lnTo>
                    <a:pt x="105343" y="777942"/>
                  </a:lnTo>
                  <a:lnTo>
                    <a:pt x="131361" y="764598"/>
                  </a:lnTo>
                  <a:lnTo>
                    <a:pt x="159918" y="750619"/>
                  </a:lnTo>
                  <a:lnTo>
                    <a:pt x="174831" y="743629"/>
                  </a:lnTo>
                  <a:lnTo>
                    <a:pt x="190696" y="736640"/>
                  </a:lnTo>
                  <a:lnTo>
                    <a:pt x="206560" y="729968"/>
                  </a:lnTo>
                  <a:lnTo>
                    <a:pt x="223060" y="722978"/>
                  </a:lnTo>
                  <a:lnTo>
                    <a:pt x="240511" y="716307"/>
                  </a:lnTo>
                  <a:lnTo>
                    <a:pt x="258280" y="709635"/>
                  </a:lnTo>
                  <a:lnTo>
                    <a:pt x="276366" y="702963"/>
                  </a:lnTo>
                  <a:lnTo>
                    <a:pt x="294769" y="696609"/>
                  </a:lnTo>
                  <a:lnTo>
                    <a:pt x="313490" y="690890"/>
                  </a:lnTo>
                  <a:lnTo>
                    <a:pt x="332528" y="684854"/>
                  </a:lnTo>
                  <a:lnTo>
                    <a:pt x="352200" y="679770"/>
                  </a:lnTo>
                  <a:lnTo>
                    <a:pt x="372507" y="674687"/>
                  </a:lnTo>
                  <a:close/>
                  <a:moveTo>
                    <a:pt x="1169996" y="7937"/>
                  </a:moveTo>
                  <a:lnTo>
                    <a:pt x="1183624" y="8254"/>
                  </a:lnTo>
                  <a:lnTo>
                    <a:pt x="1197252" y="9206"/>
                  </a:lnTo>
                  <a:lnTo>
                    <a:pt x="1210881" y="10791"/>
                  </a:lnTo>
                  <a:lnTo>
                    <a:pt x="1223875" y="13328"/>
                  </a:lnTo>
                  <a:lnTo>
                    <a:pt x="1237503" y="16183"/>
                  </a:lnTo>
                  <a:lnTo>
                    <a:pt x="1250815" y="19988"/>
                  </a:lnTo>
                  <a:lnTo>
                    <a:pt x="1264126" y="24428"/>
                  </a:lnTo>
                  <a:lnTo>
                    <a:pt x="1277437" y="29502"/>
                  </a:lnTo>
                  <a:lnTo>
                    <a:pt x="1289798" y="35210"/>
                  </a:lnTo>
                  <a:lnTo>
                    <a:pt x="1302792" y="41870"/>
                  </a:lnTo>
                  <a:lnTo>
                    <a:pt x="1314836" y="48847"/>
                  </a:lnTo>
                  <a:lnTo>
                    <a:pt x="1326879" y="56458"/>
                  </a:lnTo>
                  <a:lnTo>
                    <a:pt x="1338923" y="64703"/>
                  </a:lnTo>
                  <a:lnTo>
                    <a:pt x="1350333" y="73900"/>
                  </a:lnTo>
                  <a:lnTo>
                    <a:pt x="1361108" y="83414"/>
                  </a:lnTo>
                  <a:lnTo>
                    <a:pt x="1371884" y="93562"/>
                  </a:lnTo>
                  <a:lnTo>
                    <a:pt x="1382343" y="104661"/>
                  </a:lnTo>
                  <a:lnTo>
                    <a:pt x="1392168" y="116395"/>
                  </a:lnTo>
                  <a:lnTo>
                    <a:pt x="1401359" y="128763"/>
                  </a:lnTo>
                  <a:lnTo>
                    <a:pt x="1410234" y="141765"/>
                  </a:lnTo>
                  <a:lnTo>
                    <a:pt x="1418157" y="155402"/>
                  </a:lnTo>
                  <a:lnTo>
                    <a:pt x="1426080" y="169672"/>
                  </a:lnTo>
                  <a:lnTo>
                    <a:pt x="1433053" y="184577"/>
                  </a:lnTo>
                  <a:lnTo>
                    <a:pt x="1439709" y="200117"/>
                  </a:lnTo>
                  <a:lnTo>
                    <a:pt x="1445414" y="216290"/>
                  </a:lnTo>
                  <a:lnTo>
                    <a:pt x="1450801" y="233415"/>
                  </a:lnTo>
                  <a:lnTo>
                    <a:pt x="1455239" y="250540"/>
                  </a:lnTo>
                  <a:lnTo>
                    <a:pt x="1458725" y="268933"/>
                  </a:lnTo>
                  <a:lnTo>
                    <a:pt x="1461894" y="287327"/>
                  </a:lnTo>
                  <a:lnTo>
                    <a:pt x="1463479" y="306989"/>
                  </a:lnTo>
                  <a:lnTo>
                    <a:pt x="1464747" y="316820"/>
                  </a:lnTo>
                  <a:lnTo>
                    <a:pt x="1465064" y="327285"/>
                  </a:lnTo>
                  <a:lnTo>
                    <a:pt x="1465381" y="337116"/>
                  </a:lnTo>
                  <a:lnTo>
                    <a:pt x="1465381" y="347898"/>
                  </a:lnTo>
                  <a:lnTo>
                    <a:pt x="1465064" y="355192"/>
                  </a:lnTo>
                  <a:lnTo>
                    <a:pt x="1464747" y="362169"/>
                  </a:lnTo>
                  <a:lnTo>
                    <a:pt x="1465381" y="362169"/>
                  </a:lnTo>
                  <a:lnTo>
                    <a:pt x="1468867" y="362486"/>
                  </a:lnTo>
                  <a:lnTo>
                    <a:pt x="1472353" y="362803"/>
                  </a:lnTo>
                  <a:lnTo>
                    <a:pt x="1475839" y="363437"/>
                  </a:lnTo>
                  <a:lnTo>
                    <a:pt x="1479009" y="364072"/>
                  </a:lnTo>
                  <a:lnTo>
                    <a:pt x="1485348" y="366291"/>
                  </a:lnTo>
                  <a:lnTo>
                    <a:pt x="1491052" y="369146"/>
                  </a:lnTo>
                  <a:lnTo>
                    <a:pt x="1497074" y="372951"/>
                  </a:lnTo>
                  <a:lnTo>
                    <a:pt x="1502462" y="377708"/>
                  </a:lnTo>
                  <a:lnTo>
                    <a:pt x="1507850" y="382465"/>
                  </a:lnTo>
                  <a:lnTo>
                    <a:pt x="1512604" y="388173"/>
                  </a:lnTo>
                  <a:lnTo>
                    <a:pt x="1516724" y="394516"/>
                  </a:lnTo>
                  <a:lnTo>
                    <a:pt x="1520528" y="401493"/>
                  </a:lnTo>
                  <a:lnTo>
                    <a:pt x="1524014" y="408470"/>
                  </a:lnTo>
                  <a:lnTo>
                    <a:pt x="1526549" y="416398"/>
                  </a:lnTo>
                  <a:lnTo>
                    <a:pt x="1528768" y="424643"/>
                  </a:lnTo>
                  <a:lnTo>
                    <a:pt x="1530669" y="433205"/>
                  </a:lnTo>
                  <a:lnTo>
                    <a:pt x="1531620" y="442085"/>
                  </a:lnTo>
                  <a:lnTo>
                    <a:pt x="1531937" y="450965"/>
                  </a:lnTo>
                  <a:lnTo>
                    <a:pt x="1531620" y="455722"/>
                  </a:lnTo>
                  <a:lnTo>
                    <a:pt x="1531303" y="460161"/>
                  </a:lnTo>
                  <a:lnTo>
                    <a:pt x="1530036" y="464601"/>
                  </a:lnTo>
                  <a:lnTo>
                    <a:pt x="1529085" y="469041"/>
                  </a:lnTo>
                  <a:lnTo>
                    <a:pt x="1527500" y="473164"/>
                  </a:lnTo>
                  <a:lnTo>
                    <a:pt x="1525915" y="477603"/>
                  </a:lnTo>
                  <a:lnTo>
                    <a:pt x="1524014" y="481409"/>
                  </a:lnTo>
                  <a:lnTo>
                    <a:pt x="1521478" y="485532"/>
                  </a:lnTo>
                  <a:lnTo>
                    <a:pt x="1519260" y="489337"/>
                  </a:lnTo>
                  <a:lnTo>
                    <a:pt x="1516090" y="493143"/>
                  </a:lnTo>
                  <a:lnTo>
                    <a:pt x="1513238" y="496948"/>
                  </a:lnTo>
                  <a:lnTo>
                    <a:pt x="1510069" y="500754"/>
                  </a:lnTo>
                  <a:lnTo>
                    <a:pt x="1503413" y="507413"/>
                  </a:lnTo>
                  <a:lnTo>
                    <a:pt x="1496123" y="513439"/>
                  </a:lnTo>
                  <a:lnTo>
                    <a:pt x="1488200" y="519464"/>
                  </a:lnTo>
                  <a:lnTo>
                    <a:pt x="1480277" y="524538"/>
                  </a:lnTo>
                  <a:lnTo>
                    <a:pt x="1471719" y="528978"/>
                  </a:lnTo>
                  <a:lnTo>
                    <a:pt x="1463479" y="532784"/>
                  </a:lnTo>
                  <a:lnTo>
                    <a:pt x="1455556" y="535638"/>
                  </a:lnTo>
                  <a:lnTo>
                    <a:pt x="1447315" y="537858"/>
                  </a:lnTo>
                  <a:lnTo>
                    <a:pt x="1439709" y="539443"/>
                  </a:lnTo>
                  <a:lnTo>
                    <a:pt x="1432736" y="539760"/>
                  </a:lnTo>
                  <a:lnTo>
                    <a:pt x="1431785" y="539443"/>
                  </a:lnTo>
                  <a:lnTo>
                    <a:pt x="1426714" y="553714"/>
                  </a:lnTo>
                  <a:lnTo>
                    <a:pt x="1421326" y="567985"/>
                  </a:lnTo>
                  <a:lnTo>
                    <a:pt x="1415622" y="581938"/>
                  </a:lnTo>
                  <a:lnTo>
                    <a:pt x="1409917" y="595575"/>
                  </a:lnTo>
                  <a:lnTo>
                    <a:pt x="1403578" y="608894"/>
                  </a:lnTo>
                  <a:lnTo>
                    <a:pt x="1396922" y="622214"/>
                  </a:lnTo>
                  <a:lnTo>
                    <a:pt x="1390267" y="635533"/>
                  </a:lnTo>
                  <a:lnTo>
                    <a:pt x="1383294" y="647901"/>
                  </a:lnTo>
                  <a:lnTo>
                    <a:pt x="1376004" y="660586"/>
                  </a:lnTo>
                  <a:lnTo>
                    <a:pt x="1368715" y="672320"/>
                  </a:lnTo>
                  <a:lnTo>
                    <a:pt x="1360791" y="684054"/>
                  </a:lnTo>
                  <a:lnTo>
                    <a:pt x="1353185" y="695470"/>
                  </a:lnTo>
                  <a:lnTo>
                    <a:pt x="1344945" y="706570"/>
                  </a:lnTo>
                  <a:lnTo>
                    <a:pt x="1337021" y="716718"/>
                  </a:lnTo>
                  <a:lnTo>
                    <a:pt x="1328464" y="727183"/>
                  </a:lnTo>
                  <a:lnTo>
                    <a:pt x="1319907" y="736697"/>
                  </a:lnTo>
                  <a:lnTo>
                    <a:pt x="1311349" y="746211"/>
                  </a:lnTo>
                  <a:lnTo>
                    <a:pt x="1302475" y="755090"/>
                  </a:lnTo>
                  <a:lnTo>
                    <a:pt x="1293601" y="763336"/>
                  </a:lnTo>
                  <a:lnTo>
                    <a:pt x="1284410" y="770947"/>
                  </a:lnTo>
                  <a:lnTo>
                    <a:pt x="1275219" y="778241"/>
                  </a:lnTo>
                  <a:lnTo>
                    <a:pt x="1266027" y="785217"/>
                  </a:lnTo>
                  <a:lnTo>
                    <a:pt x="1256519" y="791560"/>
                  </a:lnTo>
                  <a:lnTo>
                    <a:pt x="1247011" y="797268"/>
                  </a:lnTo>
                  <a:lnTo>
                    <a:pt x="1237503" y="802025"/>
                  </a:lnTo>
                  <a:lnTo>
                    <a:pt x="1227995" y="806465"/>
                  </a:lnTo>
                  <a:lnTo>
                    <a:pt x="1218170" y="810271"/>
                  </a:lnTo>
                  <a:lnTo>
                    <a:pt x="1208662" y="813442"/>
                  </a:lnTo>
                  <a:lnTo>
                    <a:pt x="1198837" y="815979"/>
                  </a:lnTo>
                  <a:lnTo>
                    <a:pt x="1189012" y="817882"/>
                  </a:lnTo>
                  <a:lnTo>
                    <a:pt x="1179504" y="818833"/>
                  </a:lnTo>
                  <a:lnTo>
                    <a:pt x="1169996" y="819150"/>
                  </a:lnTo>
                  <a:lnTo>
                    <a:pt x="1159854" y="818833"/>
                  </a:lnTo>
                  <a:lnTo>
                    <a:pt x="1150346" y="817882"/>
                  </a:lnTo>
                  <a:lnTo>
                    <a:pt x="1140521" y="815979"/>
                  </a:lnTo>
                  <a:lnTo>
                    <a:pt x="1131012" y="813442"/>
                  </a:lnTo>
                  <a:lnTo>
                    <a:pt x="1120871" y="810271"/>
                  </a:lnTo>
                  <a:lnTo>
                    <a:pt x="1111362" y="806465"/>
                  </a:lnTo>
                  <a:lnTo>
                    <a:pt x="1101854" y="802025"/>
                  </a:lnTo>
                  <a:lnTo>
                    <a:pt x="1092346" y="796634"/>
                  </a:lnTo>
                  <a:lnTo>
                    <a:pt x="1082521" y="791243"/>
                  </a:lnTo>
                  <a:lnTo>
                    <a:pt x="1073330" y="784900"/>
                  </a:lnTo>
                  <a:lnTo>
                    <a:pt x="1063822" y="778241"/>
                  </a:lnTo>
                  <a:lnTo>
                    <a:pt x="1054631" y="770947"/>
                  </a:lnTo>
                  <a:lnTo>
                    <a:pt x="1045757" y="763336"/>
                  </a:lnTo>
                  <a:lnTo>
                    <a:pt x="1036565" y="754773"/>
                  </a:lnTo>
                  <a:lnTo>
                    <a:pt x="1027691" y="745894"/>
                  </a:lnTo>
                  <a:lnTo>
                    <a:pt x="1018817" y="736380"/>
                  </a:lnTo>
                  <a:lnTo>
                    <a:pt x="1010577" y="726866"/>
                  </a:lnTo>
                  <a:lnTo>
                    <a:pt x="1002019" y="716401"/>
                  </a:lnTo>
                  <a:lnTo>
                    <a:pt x="994096" y="705935"/>
                  </a:lnTo>
                  <a:lnTo>
                    <a:pt x="985856" y="694836"/>
                  </a:lnTo>
                  <a:lnTo>
                    <a:pt x="978249" y="683419"/>
                  </a:lnTo>
                  <a:lnTo>
                    <a:pt x="970326" y="672003"/>
                  </a:lnTo>
                  <a:lnTo>
                    <a:pt x="963036" y="659635"/>
                  </a:lnTo>
                  <a:lnTo>
                    <a:pt x="955747" y="647267"/>
                  </a:lnTo>
                  <a:lnTo>
                    <a:pt x="948774" y="634265"/>
                  </a:lnTo>
                  <a:lnTo>
                    <a:pt x="942118" y="621579"/>
                  </a:lnTo>
                  <a:lnTo>
                    <a:pt x="935463" y="608260"/>
                  </a:lnTo>
                  <a:lnTo>
                    <a:pt x="929124" y="594624"/>
                  </a:lnTo>
                  <a:lnTo>
                    <a:pt x="923419" y="580987"/>
                  </a:lnTo>
                  <a:lnTo>
                    <a:pt x="917714" y="567033"/>
                  </a:lnTo>
                  <a:lnTo>
                    <a:pt x="912326" y="552446"/>
                  </a:lnTo>
                  <a:lnTo>
                    <a:pt x="907572" y="538175"/>
                  </a:lnTo>
                  <a:lnTo>
                    <a:pt x="899966" y="536906"/>
                  </a:lnTo>
                  <a:lnTo>
                    <a:pt x="892676" y="535003"/>
                  </a:lnTo>
                  <a:lnTo>
                    <a:pt x="885387" y="531832"/>
                  </a:lnTo>
                  <a:lnTo>
                    <a:pt x="877780" y="528661"/>
                  </a:lnTo>
                  <a:lnTo>
                    <a:pt x="870174" y="524538"/>
                  </a:lnTo>
                  <a:lnTo>
                    <a:pt x="862567" y="519781"/>
                  </a:lnTo>
                  <a:lnTo>
                    <a:pt x="855595" y="514707"/>
                  </a:lnTo>
                  <a:lnTo>
                    <a:pt x="848622" y="508999"/>
                  </a:lnTo>
                  <a:lnTo>
                    <a:pt x="842283" y="503291"/>
                  </a:lnTo>
                  <a:lnTo>
                    <a:pt x="836262" y="496631"/>
                  </a:lnTo>
                  <a:lnTo>
                    <a:pt x="831191" y="489971"/>
                  </a:lnTo>
                  <a:lnTo>
                    <a:pt x="826436" y="482677"/>
                  </a:lnTo>
                  <a:lnTo>
                    <a:pt x="824535" y="478872"/>
                  </a:lnTo>
                  <a:lnTo>
                    <a:pt x="822950" y="475383"/>
                  </a:lnTo>
                  <a:lnTo>
                    <a:pt x="821365" y="471261"/>
                  </a:lnTo>
                  <a:lnTo>
                    <a:pt x="820098" y="467455"/>
                  </a:lnTo>
                  <a:lnTo>
                    <a:pt x="819147" y="463333"/>
                  </a:lnTo>
                  <a:lnTo>
                    <a:pt x="818513" y="459527"/>
                  </a:lnTo>
                  <a:lnTo>
                    <a:pt x="817879" y="455087"/>
                  </a:lnTo>
                  <a:lnTo>
                    <a:pt x="817562" y="450965"/>
                  </a:lnTo>
                  <a:lnTo>
                    <a:pt x="817879" y="442719"/>
                  </a:lnTo>
                  <a:lnTo>
                    <a:pt x="819147" y="434791"/>
                  </a:lnTo>
                  <a:lnTo>
                    <a:pt x="820098" y="426863"/>
                  </a:lnTo>
                  <a:lnTo>
                    <a:pt x="821999" y="419252"/>
                  </a:lnTo>
                  <a:lnTo>
                    <a:pt x="824535" y="412275"/>
                  </a:lnTo>
                  <a:lnTo>
                    <a:pt x="827070" y="405298"/>
                  </a:lnTo>
                  <a:lnTo>
                    <a:pt x="830557" y="398956"/>
                  </a:lnTo>
                  <a:lnTo>
                    <a:pt x="834360" y="393247"/>
                  </a:lnTo>
                  <a:lnTo>
                    <a:pt x="838163" y="387222"/>
                  </a:lnTo>
                  <a:lnTo>
                    <a:pt x="842600" y="382465"/>
                  </a:lnTo>
                  <a:lnTo>
                    <a:pt x="847037" y="377708"/>
                  </a:lnTo>
                  <a:lnTo>
                    <a:pt x="852108" y="373585"/>
                  </a:lnTo>
                  <a:lnTo>
                    <a:pt x="857496" y="370414"/>
                  </a:lnTo>
                  <a:lnTo>
                    <a:pt x="862884" y="367243"/>
                  </a:lnTo>
                  <a:lnTo>
                    <a:pt x="868589" y="365023"/>
                  </a:lnTo>
                  <a:lnTo>
                    <a:pt x="874294" y="363754"/>
                  </a:lnTo>
                  <a:lnTo>
                    <a:pt x="873977" y="355509"/>
                  </a:lnTo>
                  <a:lnTo>
                    <a:pt x="873977" y="347898"/>
                  </a:lnTo>
                  <a:lnTo>
                    <a:pt x="873977" y="337116"/>
                  </a:lnTo>
                  <a:lnTo>
                    <a:pt x="874294" y="327285"/>
                  </a:lnTo>
                  <a:lnTo>
                    <a:pt x="874611" y="316820"/>
                  </a:lnTo>
                  <a:lnTo>
                    <a:pt x="875562" y="306989"/>
                  </a:lnTo>
                  <a:lnTo>
                    <a:pt x="877780" y="287327"/>
                  </a:lnTo>
                  <a:lnTo>
                    <a:pt x="880633" y="268933"/>
                  </a:lnTo>
                  <a:lnTo>
                    <a:pt x="884119" y="250540"/>
                  </a:lnTo>
                  <a:lnTo>
                    <a:pt x="888556" y="233415"/>
                  </a:lnTo>
                  <a:lnTo>
                    <a:pt x="893944" y="216290"/>
                  </a:lnTo>
                  <a:lnTo>
                    <a:pt x="899649" y="200117"/>
                  </a:lnTo>
                  <a:lnTo>
                    <a:pt x="905988" y="184577"/>
                  </a:lnTo>
                  <a:lnTo>
                    <a:pt x="913277" y="169672"/>
                  </a:lnTo>
                  <a:lnTo>
                    <a:pt x="921201" y="155402"/>
                  </a:lnTo>
                  <a:lnTo>
                    <a:pt x="929124" y="141765"/>
                  </a:lnTo>
                  <a:lnTo>
                    <a:pt x="937998" y="128763"/>
                  </a:lnTo>
                  <a:lnTo>
                    <a:pt x="947189" y="116395"/>
                  </a:lnTo>
                  <a:lnTo>
                    <a:pt x="957014" y="104661"/>
                  </a:lnTo>
                  <a:lnTo>
                    <a:pt x="967473" y="93562"/>
                  </a:lnTo>
                  <a:lnTo>
                    <a:pt x="978249" y="83414"/>
                  </a:lnTo>
                  <a:lnTo>
                    <a:pt x="989025" y="73900"/>
                  </a:lnTo>
                  <a:lnTo>
                    <a:pt x="1000435" y="64703"/>
                  </a:lnTo>
                  <a:lnTo>
                    <a:pt x="1012478" y="56458"/>
                  </a:lnTo>
                  <a:lnTo>
                    <a:pt x="1024522" y="48847"/>
                  </a:lnTo>
                  <a:lnTo>
                    <a:pt x="1036565" y="41870"/>
                  </a:lnTo>
                  <a:lnTo>
                    <a:pt x="1049560" y="35210"/>
                  </a:lnTo>
                  <a:lnTo>
                    <a:pt x="1062554" y="29502"/>
                  </a:lnTo>
                  <a:lnTo>
                    <a:pt x="1075232" y="24428"/>
                  </a:lnTo>
                  <a:lnTo>
                    <a:pt x="1088543" y="19988"/>
                  </a:lnTo>
                  <a:lnTo>
                    <a:pt x="1101854" y="16183"/>
                  </a:lnTo>
                  <a:lnTo>
                    <a:pt x="1115483" y="13328"/>
                  </a:lnTo>
                  <a:lnTo>
                    <a:pt x="1129111" y="10791"/>
                  </a:lnTo>
                  <a:lnTo>
                    <a:pt x="1142739" y="9206"/>
                  </a:lnTo>
                  <a:lnTo>
                    <a:pt x="1156367" y="8254"/>
                  </a:lnTo>
                  <a:lnTo>
                    <a:pt x="1169996" y="7937"/>
                  </a:lnTo>
                  <a:close/>
                  <a:moveTo>
                    <a:pt x="1716723" y="4762"/>
                  </a:moveTo>
                  <a:lnTo>
                    <a:pt x="1724660" y="4762"/>
                  </a:lnTo>
                  <a:lnTo>
                    <a:pt x="1736090" y="5397"/>
                  </a:lnTo>
                  <a:lnTo>
                    <a:pt x="1747520" y="6031"/>
                  </a:lnTo>
                  <a:lnTo>
                    <a:pt x="1758950" y="7617"/>
                  </a:lnTo>
                  <a:lnTo>
                    <a:pt x="1770380" y="9203"/>
                  </a:lnTo>
                  <a:lnTo>
                    <a:pt x="1781493" y="12058"/>
                  </a:lnTo>
                  <a:lnTo>
                    <a:pt x="1792923" y="15230"/>
                  </a:lnTo>
                  <a:lnTo>
                    <a:pt x="1804035" y="19036"/>
                  </a:lnTo>
                  <a:lnTo>
                    <a:pt x="1815148" y="22843"/>
                  </a:lnTo>
                  <a:lnTo>
                    <a:pt x="1825943" y="27601"/>
                  </a:lnTo>
                  <a:lnTo>
                    <a:pt x="1836420" y="33311"/>
                  </a:lnTo>
                  <a:lnTo>
                    <a:pt x="1846898" y="39020"/>
                  </a:lnTo>
                  <a:lnTo>
                    <a:pt x="1856740" y="45364"/>
                  </a:lnTo>
                  <a:lnTo>
                    <a:pt x="1866583" y="52343"/>
                  </a:lnTo>
                  <a:lnTo>
                    <a:pt x="1876425" y="60273"/>
                  </a:lnTo>
                  <a:lnTo>
                    <a:pt x="1885950" y="68203"/>
                  </a:lnTo>
                  <a:lnTo>
                    <a:pt x="1894840" y="77085"/>
                  </a:lnTo>
                  <a:lnTo>
                    <a:pt x="1903095" y="86284"/>
                  </a:lnTo>
                  <a:lnTo>
                    <a:pt x="1911668" y="95800"/>
                  </a:lnTo>
                  <a:lnTo>
                    <a:pt x="1919288" y="106268"/>
                  </a:lnTo>
                  <a:lnTo>
                    <a:pt x="1926908" y="117370"/>
                  </a:lnTo>
                  <a:lnTo>
                    <a:pt x="1933893" y="128789"/>
                  </a:lnTo>
                  <a:lnTo>
                    <a:pt x="1940243" y="140526"/>
                  </a:lnTo>
                  <a:lnTo>
                    <a:pt x="1945958" y="152897"/>
                  </a:lnTo>
                  <a:lnTo>
                    <a:pt x="1951673" y="166219"/>
                  </a:lnTo>
                  <a:lnTo>
                    <a:pt x="1956435" y="179859"/>
                  </a:lnTo>
                  <a:lnTo>
                    <a:pt x="1960880" y="193816"/>
                  </a:lnTo>
                  <a:lnTo>
                    <a:pt x="1964373" y="208725"/>
                  </a:lnTo>
                  <a:lnTo>
                    <a:pt x="1967865" y="223633"/>
                  </a:lnTo>
                  <a:lnTo>
                    <a:pt x="1970088" y="239493"/>
                  </a:lnTo>
                  <a:lnTo>
                    <a:pt x="1971675" y="255671"/>
                  </a:lnTo>
                  <a:lnTo>
                    <a:pt x="1972945" y="272800"/>
                  </a:lnTo>
                  <a:lnTo>
                    <a:pt x="1973263" y="289929"/>
                  </a:lnTo>
                  <a:lnTo>
                    <a:pt x="1972945" y="295956"/>
                  </a:lnTo>
                  <a:lnTo>
                    <a:pt x="1972945" y="302300"/>
                  </a:lnTo>
                  <a:lnTo>
                    <a:pt x="1973263" y="302300"/>
                  </a:lnTo>
                  <a:lnTo>
                    <a:pt x="1978660" y="302617"/>
                  </a:lnTo>
                  <a:lnTo>
                    <a:pt x="1984375" y="303569"/>
                  </a:lnTo>
                  <a:lnTo>
                    <a:pt x="1989773" y="305472"/>
                  </a:lnTo>
                  <a:lnTo>
                    <a:pt x="1995170" y="308010"/>
                  </a:lnTo>
                  <a:lnTo>
                    <a:pt x="1999933" y="311182"/>
                  </a:lnTo>
                  <a:lnTo>
                    <a:pt x="2004378" y="314988"/>
                  </a:lnTo>
                  <a:lnTo>
                    <a:pt x="2008823" y="319112"/>
                  </a:lnTo>
                  <a:lnTo>
                    <a:pt x="2012633" y="323870"/>
                  </a:lnTo>
                  <a:lnTo>
                    <a:pt x="2016443" y="328945"/>
                  </a:lnTo>
                  <a:lnTo>
                    <a:pt x="2019300" y="334972"/>
                  </a:lnTo>
                  <a:lnTo>
                    <a:pt x="2022158" y="341316"/>
                  </a:lnTo>
                  <a:lnTo>
                    <a:pt x="2024380" y="347660"/>
                  </a:lnTo>
                  <a:lnTo>
                    <a:pt x="2026285" y="354639"/>
                  </a:lnTo>
                  <a:lnTo>
                    <a:pt x="2027873" y="361617"/>
                  </a:lnTo>
                  <a:lnTo>
                    <a:pt x="2028508" y="368913"/>
                  </a:lnTo>
                  <a:lnTo>
                    <a:pt x="2028825" y="376526"/>
                  </a:lnTo>
                  <a:lnTo>
                    <a:pt x="2028825" y="380332"/>
                  </a:lnTo>
                  <a:lnTo>
                    <a:pt x="2028508" y="384139"/>
                  </a:lnTo>
                  <a:lnTo>
                    <a:pt x="2027873" y="387945"/>
                  </a:lnTo>
                  <a:lnTo>
                    <a:pt x="2026603" y="391434"/>
                  </a:lnTo>
                  <a:lnTo>
                    <a:pt x="2025333" y="394924"/>
                  </a:lnTo>
                  <a:lnTo>
                    <a:pt x="2023745" y="398730"/>
                  </a:lnTo>
                  <a:lnTo>
                    <a:pt x="2022158" y="401902"/>
                  </a:lnTo>
                  <a:lnTo>
                    <a:pt x="2020570" y="405391"/>
                  </a:lnTo>
                  <a:lnTo>
                    <a:pt x="2015808" y="412053"/>
                  </a:lnTo>
                  <a:lnTo>
                    <a:pt x="2010728" y="418397"/>
                  </a:lnTo>
                  <a:lnTo>
                    <a:pt x="2005013" y="423789"/>
                  </a:lnTo>
                  <a:lnTo>
                    <a:pt x="1998663" y="429182"/>
                  </a:lnTo>
                  <a:lnTo>
                    <a:pt x="1992313" y="433940"/>
                  </a:lnTo>
                  <a:lnTo>
                    <a:pt x="1985328" y="438063"/>
                  </a:lnTo>
                  <a:lnTo>
                    <a:pt x="1978343" y="441870"/>
                  </a:lnTo>
                  <a:lnTo>
                    <a:pt x="1971358" y="445042"/>
                  </a:lnTo>
                  <a:lnTo>
                    <a:pt x="1964690" y="447579"/>
                  </a:lnTo>
                  <a:lnTo>
                    <a:pt x="1957705" y="449483"/>
                  </a:lnTo>
                  <a:lnTo>
                    <a:pt x="1951673" y="450752"/>
                  </a:lnTo>
                  <a:lnTo>
                    <a:pt x="1945640" y="451069"/>
                  </a:lnTo>
                  <a:lnTo>
                    <a:pt x="1945005" y="450752"/>
                  </a:lnTo>
                  <a:lnTo>
                    <a:pt x="1940560" y="462805"/>
                  </a:lnTo>
                  <a:lnTo>
                    <a:pt x="1936115" y="474542"/>
                  </a:lnTo>
                  <a:lnTo>
                    <a:pt x="1931353" y="486278"/>
                  </a:lnTo>
                  <a:lnTo>
                    <a:pt x="1926590" y="497698"/>
                  </a:lnTo>
                  <a:lnTo>
                    <a:pt x="1921193" y="509117"/>
                  </a:lnTo>
                  <a:lnTo>
                    <a:pt x="1915795" y="520219"/>
                  </a:lnTo>
                  <a:lnTo>
                    <a:pt x="1909763" y="531321"/>
                  </a:lnTo>
                  <a:lnTo>
                    <a:pt x="1904048" y="542106"/>
                  </a:lnTo>
                  <a:lnTo>
                    <a:pt x="1898015" y="552257"/>
                  </a:lnTo>
                  <a:lnTo>
                    <a:pt x="1891665" y="562407"/>
                  </a:lnTo>
                  <a:lnTo>
                    <a:pt x="1885633" y="572241"/>
                  </a:lnTo>
                  <a:lnTo>
                    <a:pt x="1878965" y="581757"/>
                  </a:lnTo>
                  <a:lnTo>
                    <a:pt x="1871980" y="590956"/>
                  </a:lnTo>
                  <a:lnTo>
                    <a:pt x="1865313" y="599838"/>
                  </a:lnTo>
                  <a:lnTo>
                    <a:pt x="1858328" y="608402"/>
                  </a:lnTo>
                  <a:lnTo>
                    <a:pt x="1850708" y="616332"/>
                  </a:lnTo>
                  <a:lnTo>
                    <a:pt x="1843405" y="624262"/>
                  </a:lnTo>
                  <a:lnTo>
                    <a:pt x="1836103" y="631558"/>
                  </a:lnTo>
                  <a:lnTo>
                    <a:pt x="1828800" y="638537"/>
                  </a:lnTo>
                  <a:lnTo>
                    <a:pt x="1820863" y="645198"/>
                  </a:lnTo>
                  <a:lnTo>
                    <a:pt x="1813243" y="651542"/>
                  </a:lnTo>
                  <a:lnTo>
                    <a:pt x="1805623" y="656934"/>
                  </a:lnTo>
                  <a:lnTo>
                    <a:pt x="1797368" y="662010"/>
                  </a:lnTo>
                  <a:lnTo>
                    <a:pt x="1789748" y="667085"/>
                  </a:lnTo>
                  <a:lnTo>
                    <a:pt x="1781493" y="671209"/>
                  </a:lnTo>
                  <a:lnTo>
                    <a:pt x="1773555" y="675015"/>
                  </a:lnTo>
                  <a:lnTo>
                    <a:pt x="1765300" y="677870"/>
                  </a:lnTo>
                  <a:lnTo>
                    <a:pt x="1757363" y="680408"/>
                  </a:lnTo>
                  <a:lnTo>
                    <a:pt x="1749108" y="682628"/>
                  </a:lnTo>
                  <a:lnTo>
                    <a:pt x="1740853" y="684214"/>
                  </a:lnTo>
                  <a:lnTo>
                    <a:pt x="1732915" y="685483"/>
                  </a:lnTo>
                  <a:lnTo>
                    <a:pt x="1724660" y="685800"/>
                  </a:lnTo>
                  <a:lnTo>
                    <a:pt x="1719263" y="685483"/>
                  </a:lnTo>
                  <a:lnTo>
                    <a:pt x="1713230" y="684848"/>
                  </a:lnTo>
                  <a:lnTo>
                    <a:pt x="1707833" y="684214"/>
                  </a:lnTo>
                  <a:lnTo>
                    <a:pt x="1702118" y="683262"/>
                  </a:lnTo>
                  <a:lnTo>
                    <a:pt x="1696720" y="681994"/>
                  </a:lnTo>
                  <a:lnTo>
                    <a:pt x="1691323" y="680408"/>
                  </a:lnTo>
                  <a:lnTo>
                    <a:pt x="1685608" y="678822"/>
                  </a:lnTo>
                  <a:lnTo>
                    <a:pt x="1680210" y="676918"/>
                  </a:lnTo>
                  <a:lnTo>
                    <a:pt x="1674495" y="674381"/>
                  </a:lnTo>
                  <a:lnTo>
                    <a:pt x="1669098" y="672160"/>
                  </a:lnTo>
                  <a:lnTo>
                    <a:pt x="1658303" y="666133"/>
                  </a:lnTo>
                  <a:lnTo>
                    <a:pt x="1647190" y="659472"/>
                  </a:lnTo>
                  <a:lnTo>
                    <a:pt x="1636713" y="651859"/>
                  </a:lnTo>
                  <a:lnTo>
                    <a:pt x="1626235" y="643295"/>
                  </a:lnTo>
                  <a:lnTo>
                    <a:pt x="1616075" y="634096"/>
                  </a:lnTo>
                  <a:lnTo>
                    <a:pt x="1605598" y="624262"/>
                  </a:lnTo>
                  <a:lnTo>
                    <a:pt x="1595755" y="613477"/>
                  </a:lnTo>
                  <a:lnTo>
                    <a:pt x="1586230" y="602058"/>
                  </a:lnTo>
                  <a:lnTo>
                    <a:pt x="1576388" y="590004"/>
                  </a:lnTo>
                  <a:lnTo>
                    <a:pt x="1567815" y="577316"/>
                  </a:lnTo>
                  <a:lnTo>
                    <a:pt x="1558925" y="563994"/>
                  </a:lnTo>
                  <a:lnTo>
                    <a:pt x="1564323" y="558601"/>
                  </a:lnTo>
                  <a:lnTo>
                    <a:pt x="1570038" y="552257"/>
                  </a:lnTo>
                  <a:lnTo>
                    <a:pt x="1575118" y="546547"/>
                  </a:lnTo>
                  <a:lnTo>
                    <a:pt x="1580198" y="540203"/>
                  </a:lnTo>
                  <a:lnTo>
                    <a:pt x="1584960" y="533542"/>
                  </a:lnTo>
                  <a:lnTo>
                    <a:pt x="1589405" y="526881"/>
                  </a:lnTo>
                  <a:lnTo>
                    <a:pt x="1593215" y="519902"/>
                  </a:lnTo>
                  <a:lnTo>
                    <a:pt x="1596708" y="512924"/>
                  </a:lnTo>
                  <a:lnTo>
                    <a:pt x="1600200" y="505628"/>
                  </a:lnTo>
                  <a:lnTo>
                    <a:pt x="1603058" y="498332"/>
                  </a:lnTo>
                  <a:lnTo>
                    <a:pt x="1605598" y="490719"/>
                  </a:lnTo>
                  <a:lnTo>
                    <a:pt x="1607820" y="483106"/>
                  </a:lnTo>
                  <a:lnTo>
                    <a:pt x="1609725" y="475493"/>
                  </a:lnTo>
                  <a:lnTo>
                    <a:pt x="1610678" y="467246"/>
                  </a:lnTo>
                  <a:lnTo>
                    <a:pt x="1611630" y="458999"/>
                  </a:lnTo>
                  <a:lnTo>
                    <a:pt x="1611630" y="451069"/>
                  </a:lnTo>
                  <a:lnTo>
                    <a:pt x="1611630" y="439649"/>
                  </a:lnTo>
                  <a:lnTo>
                    <a:pt x="1610360" y="428547"/>
                  </a:lnTo>
                  <a:lnTo>
                    <a:pt x="1609090" y="417762"/>
                  </a:lnTo>
                  <a:lnTo>
                    <a:pt x="1606868" y="407295"/>
                  </a:lnTo>
                  <a:lnTo>
                    <a:pt x="1604328" y="396827"/>
                  </a:lnTo>
                  <a:lnTo>
                    <a:pt x="1601153" y="386993"/>
                  </a:lnTo>
                  <a:lnTo>
                    <a:pt x="1597660" y="377477"/>
                  </a:lnTo>
                  <a:lnTo>
                    <a:pt x="1593215" y="367644"/>
                  </a:lnTo>
                  <a:lnTo>
                    <a:pt x="1588770" y="359079"/>
                  </a:lnTo>
                  <a:lnTo>
                    <a:pt x="1583690" y="350515"/>
                  </a:lnTo>
                  <a:lnTo>
                    <a:pt x="1577658" y="342268"/>
                  </a:lnTo>
                  <a:lnTo>
                    <a:pt x="1571625" y="334655"/>
                  </a:lnTo>
                  <a:lnTo>
                    <a:pt x="1565593" y="327359"/>
                  </a:lnTo>
                  <a:lnTo>
                    <a:pt x="1558608" y="320698"/>
                  </a:lnTo>
                  <a:lnTo>
                    <a:pt x="1551623" y="314354"/>
                  </a:lnTo>
                  <a:lnTo>
                    <a:pt x="1544003" y="308327"/>
                  </a:lnTo>
                  <a:lnTo>
                    <a:pt x="1543050" y="296590"/>
                  </a:lnTo>
                  <a:lnTo>
                    <a:pt x="1541780" y="285171"/>
                  </a:lnTo>
                  <a:lnTo>
                    <a:pt x="1540510" y="274069"/>
                  </a:lnTo>
                  <a:lnTo>
                    <a:pt x="1538605" y="263284"/>
                  </a:lnTo>
                  <a:lnTo>
                    <a:pt x="1536700" y="252499"/>
                  </a:lnTo>
                  <a:lnTo>
                    <a:pt x="1534795" y="241714"/>
                  </a:lnTo>
                  <a:lnTo>
                    <a:pt x="1532573" y="231881"/>
                  </a:lnTo>
                  <a:lnTo>
                    <a:pt x="1530033" y="222047"/>
                  </a:lnTo>
                  <a:lnTo>
                    <a:pt x="1527493" y="211897"/>
                  </a:lnTo>
                  <a:lnTo>
                    <a:pt x="1524635" y="202381"/>
                  </a:lnTo>
                  <a:lnTo>
                    <a:pt x="1518603" y="184300"/>
                  </a:lnTo>
                  <a:lnTo>
                    <a:pt x="1511935" y="166854"/>
                  </a:lnTo>
                  <a:lnTo>
                    <a:pt x="1504950" y="150359"/>
                  </a:lnTo>
                  <a:lnTo>
                    <a:pt x="1509078" y="141477"/>
                  </a:lnTo>
                  <a:lnTo>
                    <a:pt x="1513840" y="132596"/>
                  </a:lnTo>
                  <a:lnTo>
                    <a:pt x="1518285" y="124665"/>
                  </a:lnTo>
                  <a:lnTo>
                    <a:pt x="1523365" y="116418"/>
                  </a:lnTo>
                  <a:lnTo>
                    <a:pt x="1528763" y="108805"/>
                  </a:lnTo>
                  <a:lnTo>
                    <a:pt x="1534160" y="101192"/>
                  </a:lnTo>
                  <a:lnTo>
                    <a:pt x="1539558" y="94214"/>
                  </a:lnTo>
                  <a:lnTo>
                    <a:pt x="1545590" y="86918"/>
                  </a:lnTo>
                  <a:lnTo>
                    <a:pt x="1551940" y="80574"/>
                  </a:lnTo>
                  <a:lnTo>
                    <a:pt x="1557973" y="74230"/>
                  </a:lnTo>
                  <a:lnTo>
                    <a:pt x="1564323" y="67886"/>
                  </a:lnTo>
                  <a:lnTo>
                    <a:pt x="1570990" y="61859"/>
                  </a:lnTo>
                  <a:lnTo>
                    <a:pt x="1577658" y="56467"/>
                  </a:lnTo>
                  <a:lnTo>
                    <a:pt x="1584643" y="51391"/>
                  </a:lnTo>
                  <a:lnTo>
                    <a:pt x="1591628" y="46316"/>
                  </a:lnTo>
                  <a:lnTo>
                    <a:pt x="1598613" y="41875"/>
                  </a:lnTo>
                  <a:lnTo>
                    <a:pt x="1605915" y="37434"/>
                  </a:lnTo>
                  <a:lnTo>
                    <a:pt x="1613535" y="32993"/>
                  </a:lnTo>
                  <a:lnTo>
                    <a:pt x="1621155" y="29187"/>
                  </a:lnTo>
                  <a:lnTo>
                    <a:pt x="1628458" y="25380"/>
                  </a:lnTo>
                  <a:lnTo>
                    <a:pt x="1636395" y="22208"/>
                  </a:lnTo>
                  <a:lnTo>
                    <a:pt x="1644015" y="19354"/>
                  </a:lnTo>
                  <a:lnTo>
                    <a:pt x="1652270" y="16816"/>
                  </a:lnTo>
                  <a:lnTo>
                    <a:pt x="1659890" y="13961"/>
                  </a:lnTo>
                  <a:lnTo>
                    <a:pt x="1667828" y="12058"/>
                  </a:lnTo>
                  <a:lnTo>
                    <a:pt x="1676083" y="10155"/>
                  </a:lnTo>
                  <a:lnTo>
                    <a:pt x="1684338" y="8569"/>
                  </a:lnTo>
                  <a:lnTo>
                    <a:pt x="1691958" y="6983"/>
                  </a:lnTo>
                  <a:lnTo>
                    <a:pt x="1700213" y="6348"/>
                  </a:lnTo>
                  <a:lnTo>
                    <a:pt x="1708468" y="5714"/>
                  </a:lnTo>
                  <a:lnTo>
                    <a:pt x="1716723" y="4762"/>
                  </a:lnTo>
                  <a:close/>
                  <a:moveTo>
                    <a:pt x="574817" y="0"/>
                  </a:moveTo>
                  <a:lnTo>
                    <a:pt x="584654" y="317"/>
                  </a:lnTo>
                  <a:lnTo>
                    <a:pt x="594173" y="1269"/>
                  </a:lnTo>
                  <a:lnTo>
                    <a:pt x="603693" y="1904"/>
                  </a:lnTo>
                  <a:lnTo>
                    <a:pt x="613212" y="3491"/>
                  </a:lnTo>
                  <a:lnTo>
                    <a:pt x="622731" y="5078"/>
                  </a:lnTo>
                  <a:lnTo>
                    <a:pt x="632568" y="7299"/>
                  </a:lnTo>
                  <a:lnTo>
                    <a:pt x="642087" y="10155"/>
                  </a:lnTo>
                  <a:lnTo>
                    <a:pt x="651289" y="13329"/>
                  </a:lnTo>
                  <a:lnTo>
                    <a:pt x="660809" y="16502"/>
                  </a:lnTo>
                  <a:lnTo>
                    <a:pt x="669694" y="20311"/>
                  </a:lnTo>
                  <a:lnTo>
                    <a:pt x="678896" y="24754"/>
                  </a:lnTo>
                  <a:lnTo>
                    <a:pt x="687780" y="29197"/>
                  </a:lnTo>
                  <a:lnTo>
                    <a:pt x="696665" y="34274"/>
                  </a:lnTo>
                  <a:lnTo>
                    <a:pt x="704915" y="39986"/>
                  </a:lnTo>
                  <a:lnTo>
                    <a:pt x="713483" y="45699"/>
                  </a:lnTo>
                  <a:lnTo>
                    <a:pt x="721733" y="52046"/>
                  </a:lnTo>
                  <a:lnTo>
                    <a:pt x="729665" y="58710"/>
                  </a:lnTo>
                  <a:lnTo>
                    <a:pt x="737598" y="65692"/>
                  </a:lnTo>
                  <a:lnTo>
                    <a:pt x="744896" y="72991"/>
                  </a:lnTo>
                  <a:lnTo>
                    <a:pt x="752195" y="80925"/>
                  </a:lnTo>
                  <a:lnTo>
                    <a:pt x="759175" y="88859"/>
                  </a:lnTo>
                  <a:lnTo>
                    <a:pt x="765839" y="97427"/>
                  </a:lnTo>
                  <a:lnTo>
                    <a:pt x="772503" y="106630"/>
                  </a:lnTo>
                  <a:lnTo>
                    <a:pt x="778214" y="115834"/>
                  </a:lnTo>
                  <a:lnTo>
                    <a:pt x="784243" y="125354"/>
                  </a:lnTo>
                  <a:lnTo>
                    <a:pt x="789637" y="135827"/>
                  </a:lnTo>
                  <a:lnTo>
                    <a:pt x="794714" y="145982"/>
                  </a:lnTo>
                  <a:lnTo>
                    <a:pt x="799474" y="157089"/>
                  </a:lnTo>
                  <a:lnTo>
                    <a:pt x="803916" y="168514"/>
                  </a:lnTo>
                  <a:lnTo>
                    <a:pt x="807724" y="179939"/>
                  </a:lnTo>
                  <a:lnTo>
                    <a:pt x="811215" y="191998"/>
                  </a:lnTo>
                  <a:lnTo>
                    <a:pt x="814388" y="204692"/>
                  </a:lnTo>
                  <a:lnTo>
                    <a:pt x="810897" y="217069"/>
                  </a:lnTo>
                  <a:lnTo>
                    <a:pt x="807090" y="230398"/>
                  </a:lnTo>
                  <a:lnTo>
                    <a:pt x="804234" y="244044"/>
                  </a:lnTo>
                  <a:lnTo>
                    <a:pt x="801695" y="258007"/>
                  </a:lnTo>
                  <a:lnTo>
                    <a:pt x="799157" y="272288"/>
                  </a:lnTo>
                  <a:lnTo>
                    <a:pt x="797253" y="287204"/>
                  </a:lnTo>
                  <a:lnTo>
                    <a:pt x="795666" y="302754"/>
                  </a:lnTo>
                  <a:lnTo>
                    <a:pt x="794714" y="318622"/>
                  </a:lnTo>
                  <a:lnTo>
                    <a:pt x="788368" y="324334"/>
                  </a:lnTo>
                  <a:lnTo>
                    <a:pt x="782022" y="330681"/>
                  </a:lnTo>
                  <a:lnTo>
                    <a:pt x="776310" y="337346"/>
                  </a:lnTo>
                  <a:lnTo>
                    <a:pt x="770916" y="344645"/>
                  </a:lnTo>
                  <a:lnTo>
                    <a:pt x="765839" y="351944"/>
                  </a:lnTo>
                  <a:lnTo>
                    <a:pt x="761079" y="359878"/>
                  </a:lnTo>
                  <a:lnTo>
                    <a:pt x="756954" y="367811"/>
                  </a:lnTo>
                  <a:lnTo>
                    <a:pt x="752829" y="376380"/>
                  </a:lnTo>
                  <a:lnTo>
                    <a:pt x="749656" y="384948"/>
                  </a:lnTo>
                  <a:lnTo>
                    <a:pt x="746166" y="394152"/>
                  </a:lnTo>
                  <a:lnTo>
                    <a:pt x="743627" y="403037"/>
                  </a:lnTo>
                  <a:lnTo>
                    <a:pt x="741406" y="412558"/>
                  </a:lnTo>
                  <a:lnTo>
                    <a:pt x="740137" y="422079"/>
                  </a:lnTo>
                  <a:lnTo>
                    <a:pt x="738550" y="431599"/>
                  </a:lnTo>
                  <a:lnTo>
                    <a:pt x="737916" y="441754"/>
                  </a:lnTo>
                  <a:lnTo>
                    <a:pt x="737916" y="451592"/>
                  </a:lnTo>
                  <a:lnTo>
                    <a:pt x="738233" y="461748"/>
                  </a:lnTo>
                  <a:lnTo>
                    <a:pt x="739185" y="471903"/>
                  </a:lnTo>
                  <a:lnTo>
                    <a:pt x="741089" y="481741"/>
                  </a:lnTo>
                  <a:lnTo>
                    <a:pt x="743627" y="491261"/>
                  </a:lnTo>
                  <a:lnTo>
                    <a:pt x="746800" y="500465"/>
                  </a:lnTo>
                  <a:lnTo>
                    <a:pt x="750608" y="509668"/>
                  </a:lnTo>
                  <a:lnTo>
                    <a:pt x="754733" y="518554"/>
                  </a:lnTo>
                  <a:lnTo>
                    <a:pt x="759493" y="527122"/>
                  </a:lnTo>
                  <a:lnTo>
                    <a:pt x="750291" y="543624"/>
                  </a:lnTo>
                  <a:lnTo>
                    <a:pt x="740771" y="559492"/>
                  </a:lnTo>
                  <a:lnTo>
                    <a:pt x="730935" y="574725"/>
                  </a:lnTo>
                  <a:lnTo>
                    <a:pt x="720146" y="589006"/>
                  </a:lnTo>
                  <a:lnTo>
                    <a:pt x="709040" y="602652"/>
                  </a:lnTo>
                  <a:lnTo>
                    <a:pt x="697934" y="615346"/>
                  </a:lnTo>
                  <a:lnTo>
                    <a:pt x="686511" y="627088"/>
                  </a:lnTo>
                  <a:lnTo>
                    <a:pt x="680799" y="632483"/>
                  </a:lnTo>
                  <a:lnTo>
                    <a:pt x="674770" y="637561"/>
                  </a:lnTo>
                  <a:lnTo>
                    <a:pt x="669059" y="642956"/>
                  </a:lnTo>
                  <a:lnTo>
                    <a:pt x="662713" y="647399"/>
                  </a:lnTo>
                  <a:lnTo>
                    <a:pt x="656684" y="652159"/>
                  </a:lnTo>
                  <a:lnTo>
                    <a:pt x="650655" y="656285"/>
                  </a:lnTo>
                  <a:lnTo>
                    <a:pt x="644309" y="659775"/>
                  </a:lnTo>
                  <a:lnTo>
                    <a:pt x="637962" y="663584"/>
                  </a:lnTo>
                  <a:lnTo>
                    <a:pt x="631616" y="666757"/>
                  </a:lnTo>
                  <a:lnTo>
                    <a:pt x="625587" y="669613"/>
                  </a:lnTo>
                  <a:lnTo>
                    <a:pt x="619241" y="672470"/>
                  </a:lnTo>
                  <a:lnTo>
                    <a:pt x="612895" y="674691"/>
                  </a:lnTo>
                  <a:lnTo>
                    <a:pt x="606548" y="676912"/>
                  </a:lnTo>
                  <a:lnTo>
                    <a:pt x="600519" y="678182"/>
                  </a:lnTo>
                  <a:lnTo>
                    <a:pt x="593856" y="679451"/>
                  </a:lnTo>
                  <a:lnTo>
                    <a:pt x="587510" y="680403"/>
                  </a:lnTo>
                  <a:lnTo>
                    <a:pt x="581163" y="680721"/>
                  </a:lnTo>
                  <a:lnTo>
                    <a:pt x="574817" y="681038"/>
                  </a:lnTo>
                  <a:lnTo>
                    <a:pt x="566567" y="680721"/>
                  </a:lnTo>
                  <a:lnTo>
                    <a:pt x="558317" y="680086"/>
                  </a:lnTo>
                  <a:lnTo>
                    <a:pt x="550384" y="678499"/>
                  </a:lnTo>
                  <a:lnTo>
                    <a:pt x="542134" y="676278"/>
                  </a:lnTo>
                  <a:lnTo>
                    <a:pt x="534201" y="673739"/>
                  </a:lnTo>
                  <a:lnTo>
                    <a:pt x="525951" y="670565"/>
                  </a:lnTo>
                  <a:lnTo>
                    <a:pt x="517701" y="666757"/>
                  </a:lnTo>
                  <a:lnTo>
                    <a:pt x="509768" y="662314"/>
                  </a:lnTo>
                  <a:lnTo>
                    <a:pt x="501518" y="657871"/>
                  </a:lnTo>
                  <a:lnTo>
                    <a:pt x="493903" y="652476"/>
                  </a:lnTo>
                  <a:lnTo>
                    <a:pt x="486287" y="646764"/>
                  </a:lnTo>
                  <a:lnTo>
                    <a:pt x="478354" y="640734"/>
                  </a:lnTo>
                  <a:lnTo>
                    <a:pt x="470739" y="634070"/>
                  </a:lnTo>
                  <a:lnTo>
                    <a:pt x="463441" y="627088"/>
                  </a:lnTo>
                  <a:lnTo>
                    <a:pt x="455508" y="619789"/>
                  </a:lnTo>
                  <a:lnTo>
                    <a:pt x="448527" y="611855"/>
                  </a:lnTo>
                  <a:lnTo>
                    <a:pt x="441229" y="603921"/>
                  </a:lnTo>
                  <a:lnTo>
                    <a:pt x="434248" y="595036"/>
                  </a:lnTo>
                  <a:lnTo>
                    <a:pt x="427267" y="586150"/>
                  </a:lnTo>
                  <a:lnTo>
                    <a:pt x="420604" y="576946"/>
                  </a:lnTo>
                  <a:lnTo>
                    <a:pt x="413940" y="567426"/>
                  </a:lnTo>
                  <a:lnTo>
                    <a:pt x="407276" y="557271"/>
                  </a:lnTo>
                  <a:lnTo>
                    <a:pt x="400930" y="547433"/>
                  </a:lnTo>
                  <a:lnTo>
                    <a:pt x="395219" y="536643"/>
                  </a:lnTo>
                  <a:lnTo>
                    <a:pt x="389190" y="526170"/>
                  </a:lnTo>
                  <a:lnTo>
                    <a:pt x="383795" y="515380"/>
                  </a:lnTo>
                  <a:lnTo>
                    <a:pt x="378084" y="504273"/>
                  </a:lnTo>
                  <a:lnTo>
                    <a:pt x="373007" y="492848"/>
                  </a:lnTo>
                  <a:lnTo>
                    <a:pt x="367930" y="481106"/>
                  </a:lnTo>
                  <a:lnTo>
                    <a:pt x="363170" y="469364"/>
                  </a:lnTo>
                  <a:lnTo>
                    <a:pt x="358728" y="457622"/>
                  </a:lnTo>
                  <a:lnTo>
                    <a:pt x="354603" y="445245"/>
                  </a:lnTo>
                  <a:lnTo>
                    <a:pt x="348256" y="444293"/>
                  </a:lnTo>
                  <a:lnTo>
                    <a:pt x="342545" y="442389"/>
                  </a:lnTo>
                  <a:lnTo>
                    <a:pt x="335881" y="440168"/>
                  </a:lnTo>
                  <a:lnTo>
                    <a:pt x="329535" y="437311"/>
                  </a:lnTo>
                  <a:lnTo>
                    <a:pt x="323189" y="433821"/>
                  </a:lnTo>
                  <a:lnTo>
                    <a:pt x="317160" y="430330"/>
                  </a:lnTo>
                  <a:lnTo>
                    <a:pt x="311131" y="425887"/>
                  </a:lnTo>
                  <a:lnTo>
                    <a:pt x="305102" y="421127"/>
                  </a:lnTo>
                  <a:lnTo>
                    <a:pt x="299708" y="416049"/>
                  </a:lnTo>
                  <a:lnTo>
                    <a:pt x="294948" y="410654"/>
                  </a:lnTo>
                  <a:lnTo>
                    <a:pt x="290506" y="404624"/>
                  </a:lnTo>
                  <a:lnTo>
                    <a:pt x="286698" y="398912"/>
                  </a:lnTo>
                  <a:lnTo>
                    <a:pt x="283525" y="392565"/>
                  </a:lnTo>
                  <a:lnTo>
                    <a:pt x="281304" y="385900"/>
                  </a:lnTo>
                  <a:lnTo>
                    <a:pt x="280669" y="382727"/>
                  </a:lnTo>
                  <a:lnTo>
                    <a:pt x="279717" y="378919"/>
                  </a:lnTo>
                  <a:lnTo>
                    <a:pt x="279400" y="375745"/>
                  </a:lnTo>
                  <a:lnTo>
                    <a:pt x="279400" y="372254"/>
                  </a:lnTo>
                  <a:lnTo>
                    <a:pt x="279400" y="365273"/>
                  </a:lnTo>
                  <a:lnTo>
                    <a:pt x="280034" y="358291"/>
                  </a:lnTo>
                  <a:lnTo>
                    <a:pt x="281304" y="351944"/>
                  </a:lnTo>
                  <a:lnTo>
                    <a:pt x="283207" y="345914"/>
                  </a:lnTo>
                  <a:lnTo>
                    <a:pt x="285111" y="339567"/>
                  </a:lnTo>
                  <a:lnTo>
                    <a:pt x="287333" y="333855"/>
                  </a:lnTo>
                  <a:lnTo>
                    <a:pt x="290188" y="328460"/>
                  </a:lnTo>
                  <a:lnTo>
                    <a:pt x="293044" y="323382"/>
                  </a:lnTo>
                  <a:lnTo>
                    <a:pt x="296535" y="318939"/>
                  </a:lnTo>
                  <a:lnTo>
                    <a:pt x="300025" y="314496"/>
                  </a:lnTo>
                  <a:lnTo>
                    <a:pt x="304150" y="310688"/>
                  </a:lnTo>
                  <a:lnTo>
                    <a:pt x="308275" y="307197"/>
                  </a:lnTo>
                  <a:lnTo>
                    <a:pt x="312718" y="304658"/>
                  </a:lnTo>
                  <a:lnTo>
                    <a:pt x="317477" y="301802"/>
                  </a:lnTo>
                  <a:lnTo>
                    <a:pt x="322237" y="300215"/>
                  </a:lnTo>
                  <a:lnTo>
                    <a:pt x="326997" y="298946"/>
                  </a:lnTo>
                  <a:lnTo>
                    <a:pt x="326679" y="291964"/>
                  </a:lnTo>
                  <a:lnTo>
                    <a:pt x="326679" y="285300"/>
                  </a:lnTo>
                  <a:lnTo>
                    <a:pt x="326997" y="268163"/>
                  </a:lnTo>
                  <a:lnTo>
                    <a:pt x="327948" y="251343"/>
                  </a:lnTo>
                  <a:lnTo>
                    <a:pt x="329535" y="234841"/>
                  </a:lnTo>
                  <a:lnTo>
                    <a:pt x="332074" y="219291"/>
                  </a:lnTo>
                  <a:lnTo>
                    <a:pt x="334929" y="203740"/>
                  </a:lnTo>
                  <a:lnTo>
                    <a:pt x="338737" y="189459"/>
                  </a:lnTo>
                  <a:lnTo>
                    <a:pt x="343179" y="175179"/>
                  </a:lnTo>
                  <a:lnTo>
                    <a:pt x="347939" y="161532"/>
                  </a:lnTo>
                  <a:lnTo>
                    <a:pt x="353651" y="148521"/>
                  </a:lnTo>
                  <a:lnTo>
                    <a:pt x="359362" y="136144"/>
                  </a:lnTo>
                  <a:lnTo>
                    <a:pt x="366026" y="123767"/>
                  </a:lnTo>
                  <a:lnTo>
                    <a:pt x="373007" y="112343"/>
                  </a:lnTo>
                  <a:lnTo>
                    <a:pt x="380305" y="101870"/>
                  </a:lnTo>
                  <a:lnTo>
                    <a:pt x="388238" y="91398"/>
                  </a:lnTo>
                  <a:lnTo>
                    <a:pt x="396171" y="81560"/>
                  </a:lnTo>
                  <a:lnTo>
                    <a:pt x="404738" y="72356"/>
                  </a:lnTo>
                  <a:lnTo>
                    <a:pt x="413940" y="63788"/>
                  </a:lnTo>
                  <a:lnTo>
                    <a:pt x="423142" y="55219"/>
                  </a:lnTo>
                  <a:lnTo>
                    <a:pt x="432661" y="47920"/>
                  </a:lnTo>
                  <a:lnTo>
                    <a:pt x="442815" y="40939"/>
                  </a:lnTo>
                  <a:lnTo>
                    <a:pt x="452652" y="34274"/>
                  </a:lnTo>
                  <a:lnTo>
                    <a:pt x="463441" y="28562"/>
                  </a:lnTo>
                  <a:lnTo>
                    <a:pt x="473595" y="23167"/>
                  </a:lnTo>
                  <a:lnTo>
                    <a:pt x="484701" y="18407"/>
                  </a:lnTo>
                  <a:lnTo>
                    <a:pt x="495489" y="13964"/>
                  </a:lnTo>
                  <a:lnTo>
                    <a:pt x="506278" y="10473"/>
                  </a:lnTo>
                  <a:lnTo>
                    <a:pt x="517701" y="7299"/>
                  </a:lnTo>
                  <a:lnTo>
                    <a:pt x="529124" y="4760"/>
                  </a:lnTo>
                  <a:lnTo>
                    <a:pt x="540230" y="2539"/>
                  </a:lnTo>
                  <a:lnTo>
                    <a:pt x="551653" y="1587"/>
                  </a:lnTo>
                  <a:lnTo>
                    <a:pt x="563394" y="317"/>
                  </a:lnTo>
                  <a:lnTo>
                    <a:pt x="57481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8" name="圆角矩形 47"/>
          <p:cNvSpPr/>
          <p:nvPr/>
        </p:nvSpPr>
        <p:spPr>
          <a:xfrm>
            <a:off x="7313299" y="2041076"/>
            <a:ext cx="2819453" cy="733585"/>
          </a:xfrm>
          <a:prstGeom prst="roundRect">
            <a:avLst>
              <a:gd name="adj" fmla="val 50000"/>
            </a:avLst>
          </a:prstGeom>
          <a:solidFill>
            <a:srgbClr val="42608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/>
            <a:r>
              <a:rPr lang="zh-CN" altLang="en-US" sz="2400" kern="0" dirty="0">
                <a:solidFill>
                  <a:prstClr val="white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消费互联网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7861250" y="2805951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消费体验重塑</a:t>
            </a:r>
          </a:p>
          <a:p>
            <a:r>
              <a:rPr kumimoji="1"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    </a:t>
            </a:r>
            <a:r>
              <a:rPr kumimoji="1" lang="zh-CN" altLang="en-US" sz="2000" b="1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消费用品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3956913" y="2340505"/>
            <a:ext cx="3151990" cy="0"/>
          </a:xfrm>
          <a:prstGeom prst="line">
            <a:avLst/>
          </a:prstGeom>
          <a:ln w="139700"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2119466" y="3929138"/>
            <a:ext cx="3791912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养殖户的需求是什么？</a:t>
            </a:r>
          </a:p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他们不需要产品（生产资料），需要的是能提高生产水平能赚钱服务能力，这个是在网上买不到。</a:t>
            </a:r>
          </a:p>
        </p:txBody>
      </p:sp>
      <p:sp>
        <p:nvSpPr>
          <p:cNvPr id="28" name="矩形 27"/>
          <p:cNvSpPr/>
          <p:nvPr/>
        </p:nvSpPr>
        <p:spPr>
          <a:xfrm>
            <a:off x="7345572" y="3971705"/>
            <a:ext cx="426193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消费者的需求是什么</a:t>
            </a:r>
            <a:r>
              <a:rPr lang="zh-CN" altLang="en-US" sz="2400" dirty="0" smtClean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？</a:t>
            </a:r>
            <a:endParaRPr lang="zh-CN" altLang="en-US" sz="2400" dirty="0">
              <a:solidFill>
                <a:srgbClr val="017CC0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240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能便捷的买到性价比好的产品。</a:t>
            </a:r>
          </a:p>
        </p:txBody>
      </p:sp>
    </p:spTree>
    <p:extLst>
      <p:ext uri="{BB962C8B-B14F-4D97-AF65-F5344CB8AC3E}">
        <p14:creationId xmlns:p14="http://schemas.microsoft.com/office/powerpoint/2010/main" val="179647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48" grpId="0" animBg="1"/>
      <p:bldP spid="49" grpId="0"/>
      <p:bldP spid="25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4879883" y="4941288"/>
            <a:ext cx="6263100" cy="1222843"/>
            <a:chOff x="4879883" y="4941288"/>
            <a:chExt cx="6263100" cy="1222843"/>
          </a:xfrm>
        </p:grpSpPr>
        <p:sp>
          <p:nvSpPr>
            <p:cNvPr id="54" name="矩形 53"/>
            <p:cNvSpPr/>
            <p:nvPr/>
          </p:nvSpPr>
          <p:spPr>
            <a:xfrm>
              <a:off x="4879883" y="4941288"/>
              <a:ext cx="6263100" cy="1222843"/>
            </a:xfrm>
            <a:prstGeom prst="rect">
              <a:avLst/>
            </a:prstGeom>
            <a:solidFill>
              <a:srgbClr val="2D4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691756" y="5225931"/>
              <a:ext cx="54209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农业</a:t>
              </a:r>
              <a:r>
                <a:rPr lang="zh-CN" altLang="en-US" dirty="0">
                  <a:solidFill>
                    <a:schemeClr val="bg1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要撬动第一产业是绕不过去第三产业、第二产业的，这是产业</a:t>
              </a:r>
              <a:r>
                <a:rPr lang="zh-CN" altLang="en-US" dirty="0" smtClean="0">
                  <a:solidFill>
                    <a:schemeClr val="bg1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逻辑</a:t>
              </a:r>
              <a:endParaRPr lang="zh-CN" altLang="en-US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71450" y="190500"/>
            <a:ext cx="3911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3</a:t>
            </a:r>
            <a:r>
              <a:rPr lang="en-US" altLang="zh-CN" sz="2800" dirty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/</a:t>
            </a:r>
            <a:r>
              <a:rPr lang="zh-CN" altLang="en-US" sz="2800" dirty="0" smtClean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产业</a:t>
            </a:r>
            <a:r>
              <a:rPr lang="zh-CN" altLang="en-US" sz="2800" dirty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维</a:t>
            </a:r>
            <a:r>
              <a:rPr lang="zh-CN" altLang="en-US" sz="2800" dirty="0" smtClean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度  </a:t>
            </a:r>
            <a:r>
              <a:rPr lang="en-US" altLang="zh-CN" sz="2000" dirty="0" smtClean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-</a:t>
            </a:r>
            <a:r>
              <a:rPr lang="zh-CN" altLang="en-US" sz="200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决定飞的速度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93243" y="1172583"/>
            <a:ext cx="4799243" cy="4991548"/>
            <a:chOff x="983700" y="1097280"/>
            <a:chExt cx="5277251" cy="4991548"/>
          </a:xfrm>
        </p:grpSpPr>
        <p:grpSp>
          <p:nvGrpSpPr>
            <p:cNvPr id="8" name="组合 7"/>
            <p:cNvGrpSpPr/>
            <p:nvPr/>
          </p:nvGrpSpPr>
          <p:grpSpPr>
            <a:xfrm>
              <a:off x="983700" y="1097280"/>
              <a:ext cx="5277251" cy="4991548"/>
              <a:chOff x="983700" y="1097280"/>
              <a:chExt cx="5277251" cy="4991548"/>
            </a:xfrm>
            <a:solidFill>
              <a:srgbClr val="426081"/>
            </a:solidFill>
          </p:grpSpPr>
          <p:sp>
            <p:nvSpPr>
              <p:cNvPr id="9" name="任意多边形 8"/>
              <p:cNvSpPr/>
              <p:nvPr/>
            </p:nvSpPr>
            <p:spPr>
              <a:xfrm>
                <a:off x="2962669" y="1097280"/>
                <a:ext cx="1319312" cy="1247887"/>
              </a:xfrm>
              <a:custGeom>
                <a:avLst/>
                <a:gdLst>
                  <a:gd name="connsiteX0" fmla="*/ 0 w 1319312"/>
                  <a:gd name="connsiteY0" fmla="*/ 1247887 h 1247887"/>
                  <a:gd name="connsiteX1" fmla="*/ 659656 w 1319312"/>
                  <a:gd name="connsiteY1" fmla="*/ 0 h 1247887"/>
                  <a:gd name="connsiteX2" fmla="*/ 659656 w 1319312"/>
                  <a:gd name="connsiteY2" fmla="*/ 0 h 1247887"/>
                  <a:gd name="connsiteX3" fmla="*/ 1319312 w 1319312"/>
                  <a:gd name="connsiteY3" fmla="*/ 1247887 h 1247887"/>
                  <a:gd name="connsiteX4" fmla="*/ 0 w 1319312"/>
                  <a:gd name="connsiteY4" fmla="*/ 1247887 h 1247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9312" h="1247887">
                    <a:moveTo>
                      <a:pt x="0" y="1247887"/>
                    </a:moveTo>
                    <a:lnTo>
                      <a:pt x="659656" y="0"/>
                    </a:lnTo>
                    <a:lnTo>
                      <a:pt x="659656" y="0"/>
                    </a:lnTo>
                    <a:lnTo>
                      <a:pt x="1319312" y="1247887"/>
                    </a:lnTo>
                    <a:lnTo>
                      <a:pt x="0" y="1247887"/>
                    </a:lnTo>
                    <a:close/>
                  </a:path>
                </a:pathLst>
              </a:custGeom>
              <a:solidFill>
                <a:srgbClr val="426081">
                  <a:alpha val="50000"/>
                </a:srgb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400" tIns="25400" rIns="25400" bIns="254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kern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>
                <a:off x="2303012" y="2345167"/>
                <a:ext cx="2638625" cy="1247887"/>
              </a:xfrm>
              <a:custGeom>
                <a:avLst/>
                <a:gdLst>
                  <a:gd name="connsiteX0" fmla="*/ 0 w 2638625"/>
                  <a:gd name="connsiteY0" fmla="*/ 1247887 h 1247887"/>
                  <a:gd name="connsiteX1" fmla="*/ 659658 w 2638625"/>
                  <a:gd name="connsiteY1" fmla="*/ 0 h 1247887"/>
                  <a:gd name="connsiteX2" fmla="*/ 1978967 w 2638625"/>
                  <a:gd name="connsiteY2" fmla="*/ 0 h 1247887"/>
                  <a:gd name="connsiteX3" fmla="*/ 2638625 w 2638625"/>
                  <a:gd name="connsiteY3" fmla="*/ 1247887 h 1247887"/>
                  <a:gd name="connsiteX4" fmla="*/ 0 w 2638625"/>
                  <a:gd name="connsiteY4" fmla="*/ 1247887 h 1247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8625" h="1247887">
                    <a:moveTo>
                      <a:pt x="0" y="1247887"/>
                    </a:moveTo>
                    <a:lnTo>
                      <a:pt x="659658" y="0"/>
                    </a:lnTo>
                    <a:lnTo>
                      <a:pt x="1978967" y="0"/>
                    </a:lnTo>
                    <a:lnTo>
                      <a:pt x="2638625" y="1247887"/>
                    </a:lnTo>
                    <a:lnTo>
                      <a:pt x="0" y="1247887"/>
                    </a:lnTo>
                    <a:close/>
                  </a:path>
                </a:pathLst>
              </a:custGeom>
              <a:solidFill>
                <a:srgbClr val="426081">
                  <a:alpha val="60000"/>
                </a:srgb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487160" tIns="25400" rIns="487159" bIns="254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kern="12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第三产业</a:t>
                </a:r>
                <a:endParaRPr lang="zh-CN" altLang="en-US" kern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>
                <a:off x="1643356" y="3593054"/>
                <a:ext cx="3957938" cy="1247887"/>
              </a:xfrm>
              <a:custGeom>
                <a:avLst/>
                <a:gdLst>
                  <a:gd name="connsiteX0" fmla="*/ 0 w 3957938"/>
                  <a:gd name="connsiteY0" fmla="*/ 1247887 h 1247887"/>
                  <a:gd name="connsiteX1" fmla="*/ 659658 w 3957938"/>
                  <a:gd name="connsiteY1" fmla="*/ 0 h 1247887"/>
                  <a:gd name="connsiteX2" fmla="*/ 3298280 w 3957938"/>
                  <a:gd name="connsiteY2" fmla="*/ 0 h 1247887"/>
                  <a:gd name="connsiteX3" fmla="*/ 3957938 w 3957938"/>
                  <a:gd name="connsiteY3" fmla="*/ 1247887 h 1247887"/>
                  <a:gd name="connsiteX4" fmla="*/ 0 w 3957938"/>
                  <a:gd name="connsiteY4" fmla="*/ 1247887 h 1247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7938" h="1247887">
                    <a:moveTo>
                      <a:pt x="0" y="1247887"/>
                    </a:moveTo>
                    <a:lnTo>
                      <a:pt x="659658" y="0"/>
                    </a:lnTo>
                    <a:lnTo>
                      <a:pt x="3298280" y="0"/>
                    </a:lnTo>
                    <a:lnTo>
                      <a:pt x="3957938" y="1247887"/>
                    </a:lnTo>
                    <a:lnTo>
                      <a:pt x="0" y="1247887"/>
                    </a:lnTo>
                    <a:close/>
                  </a:path>
                </a:pathLst>
              </a:custGeom>
              <a:solidFill>
                <a:srgbClr val="426081">
                  <a:alpha val="80000"/>
                </a:srgb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18039" tIns="25400" rIns="718040" bIns="254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kern="12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第二产业</a:t>
                </a:r>
                <a:endParaRPr lang="zh-CN" altLang="en-US" kern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983700" y="4840941"/>
                <a:ext cx="5277251" cy="1247887"/>
              </a:xfrm>
              <a:custGeom>
                <a:avLst/>
                <a:gdLst>
                  <a:gd name="connsiteX0" fmla="*/ 0 w 5277251"/>
                  <a:gd name="connsiteY0" fmla="*/ 1247887 h 1247887"/>
                  <a:gd name="connsiteX1" fmla="*/ 659658 w 5277251"/>
                  <a:gd name="connsiteY1" fmla="*/ 0 h 1247887"/>
                  <a:gd name="connsiteX2" fmla="*/ 4617593 w 5277251"/>
                  <a:gd name="connsiteY2" fmla="*/ 0 h 1247887"/>
                  <a:gd name="connsiteX3" fmla="*/ 5277251 w 5277251"/>
                  <a:gd name="connsiteY3" fmla="*/ 1247887 h 1247887"/>
                  <a:gd name="connsiteX4" fmla="*/ 0 w 5277251"/>
                  <a:gd name="connsiteY4" fmla="*/ 1247887 h 1247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77251" h="1247887">
                    <a:moveTo>
                      <a:pt x="0" y="1247887"/>
                    </a:moveTo>
                    <a:lnTo>
                      <a:pt x="659658" y="0"/>
                    </a:lnTo>
                    <a:lnTo>
                      <a:pt x="4617593" y="0"/>
                    </a:lnTo>
                    <a:lnTo>
                      <a:pt x="5277251" y="1247887"/>
                    </a:lnTo>
                    <a:lnTo>
                      <a:pt x="0" y="1247887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948918" tIns="25400" rIns="948920" bIns="254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kern="12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第一产业</a:t>
                </a:r>
                <a:endParaRPr lang="zh-CN" altLang="en-US" kern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3005333" y="1617666"/>
              <a:ext cx="1233981" cy="6878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</a:t>
              </a:r>
              <a:endPara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产业</a:t>
              </a:r>
            </a:p>
          </p:txBody>
        </p:sp>
      </p:grpSp>
      <p:sp>
        <p:nvSpPr>
          <p:cNvPr id="19" name="矩形 18"/>
          <p:cNvSpPr/>
          <p:nvPr/>
        </p:nvSpPr>
        <p:spPr>
          <a:xfrm>
            <a:off x="4468674" y="1887034"/>
            <a:ext cx="683827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电商作为“互联网</a:t>
            </a:r>
            <a:r>
              <a:rPr lang="en-US" altLang="zh-CN" sz="200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+”</a:t>
            </a:r>
            <a:r>
              <a:rPr lang="zh-CN" altLang="en-US" sz="1600" dirty="0">
                <a:solidFill>
                  <a:srgbClr val="42608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的一种产品形式或者说模式</a:t>
            </a:r>
            <a:r>
              <a:rPr lang="zh-CN" altLang="en-US" sz="1600" dirty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，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如果不附在生产关系和生产要素上是不会发生化学反应的，物理组合只会让成本更高。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5109760" y="3015543"/>
            <a:ext cx="2613375" cy="1705942"/>
            <a:chOff x="5811924" y="3046715"/>
            <a:chExt cx="2613375" cy="1705942"/>
          </a:xfrm>
        </p:grpSpPr>
        <p:grpSp>
          <p:nvGrpSpPr>
            <p:cNvPr id="21" name="组合 20"/>
            <p:cNvGrpSpPr/>
            <p:nvPr/>
          </p:nvGrpSpPr>
          <p:grpSpPr>
            <a:xfrm>
              <a:off x="5811924" y="3046715"/>
              <a:ext cx="2613375" cy="1705942"/>
              <a:chOff x="7982988" y="3470366"/>
              <a:chExt cx="3015930" cy="1968719"/>
            </a:xfrm>
          </p:grpSpPr>
          <p:sp>
            <p:nvSpPr>
              <p:cNvPr id="29" name="等腰三角形 28"/>
              <p:cNvSpPr/>
              <p:nvPr/>
            </p:nvSpPr>
            <p:spPr>
              <a:xfrm>
                <a:off x="9239703" y="4936584"/>
                <a:ext cx="502501" cy="502501"/>
              </a:xfrm>
              <a:prstGeom prst="triangle">
                <a:avLst/>
              </a:prstGeom>
              <a:solidFill>
                <a:srgbClr val="426081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0" name="矩形 29"/>
              <p:cNvSpPr/>
              <p:nvPr/>
            </p:nvSpPr>
            <p:spPr>
              <a:xfrm rot="240000">
                <a:off x="7982988" y="4721256"/>
                <a:ext cx="3015930" cy="210894"/>
              </a:xfrm>
              <a:prstGeom prst="rect">
                <a:avLst/>
              </a:prstGeom>
              <a:solidFill>
                <a:srgbClr val="426081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2" name="任意多边形 31"/>
              <p:cNvSpPr/>
              <p:nvPr/>
            </p:nvSpPr>
            <p:spPr>
              <a:xfrm rot="240000">
                <a:off x="9793793" y="4193968"/>
                <a:ext cx="1203327" cy="560627"/>
              </a:xfrm>
              <a:custGeom>
                <a:avLst/>
                <a:gdLst>
                  <a:gd name="connsiteX0" fmla="*/ 0 w 1203327"/>
                  <a:gd name="connsiteY0" fmla="*/ 93440 h 560627"/>
                  <a:gd name="connsiteX1" fmla="*/ 93440 w 1203327"/>
                  <a:gd name="connsiteY1" fmla="*/ 0 h 560627"/>
                  <a:gd name="connsiteX2" fmla="*/ 1109887 w 1203327"/>
                  <a:gd name="connsiteY2" fmla="*/ 0 h 560627"/>
                  <a:gd name="connsiteX3" fmla="*/ 1203327 w 1203327"/>
                  <a:gd name="connsiteY3" fmla="*/ 93440 h 560627"/>
                  <a:gd name="connsiteX4" fmla="*/ 1203327 w 1203327"/>
                  <a:gd name="connsiteY4" fmla="*/ 467187 h 560627"/>
                  <a:gd name="connsiteX5" fmla="*/ 1109887 w 1203327"/>
                  <a:gd name="connsiteY5" fmla="*/ 560627 h 560627"/>
                  <a:gd name="connsiteX6" fmla="*/ 93440 w 1203327"/>
                  <a:gd name="connsiteY6" fmla="*/ 560627 h 560627"/>
                  <a:gd name="connsiteX7" fmla="*/ 0 w 1203327"/>
                  <a:gd name="connsiteY7" fmla="*/ 467187 h 560627"/>
                  <a:gd name="connsiteX8" fmla="*/ 0 w 1203327"/>
                  <a:gd name="connsiteY8" fmla="*/ 93440 h 560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3327" h="560627">
                    <a:moveTo>
                      <a:pt x="0" y="93440"/>
                    </a:moveTo>
                    <a:cubicBezTo>
                      <a:pt x="0" y="41835"/>
                      <a:pt x="41835" y="0"/>
                      <a:pt x="93440" y="0"/>
                    </a:cubicBezTo>
                    <a:lnTo>
                      <a:pt x="1109887" y="0"/>
                    </a:lnTo>
                    <a:cubicBezTo>
                      <a:pt x="1161492" y="0"/>
                      <a:pt x="1203327" y="41835"/>
                      <a:pt x="1203327" y="93440"/>
                    </a:cubicBezTo>
                    <a:lnTo>
                      <a:pt x="1203327" y="467187"/>
                    </a:lnTo>
                    <a:cubicBezTo>
                      <a:pt x="1203327" y="518792"/>
                      <a:pt x="1161492" y="560627"/>
                      <a:pt x="1109887" y="560627"/>
                    </a:cubicBezTo>
                    <a:lnTo>
                      <a:pt x="93440" y="560627"/>
                    </a:lnTo>
                    <a:cubicBezTo>
                      <a:pt x="41835" y="560627"/>
                      <a:pt x="0" y="518792"/>
                      <a:pt x="0" y="467187"/>
                    </a:cubicBezTo>
                    <a:lnTo>
                      <a:pt x="0" y="93440"/>
                    </a:lnTo>
                    <a:close/>
                  </a:path>
                </a:pathLst>
              </a:custGeom>
              <a:solidFill>
                <a:srgbClr val="42608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1188" tIns="111187" rIns="111187" bIns="111188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2200" kern="120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 rot="240000">
                <a:off x="8068537" y="4073368"/>
                <a:ext cx="1203327" cy="560627"/>
              </a:xfrm>
              <a:custGeom>
                <a:avLst/>
                <a:gdLst>
                  <a:gd name="connsiteX0" fmla="*/ 0 w 1203327"/>
                  <a:gd name="connsiteY0" fmla="*/ 93440 h 560627"/>
                  <a:gd name="connsiteX1" fmla="*/ 93440 w 1203327"/>
                  <a:gd name="connsiteY1" fmla="*/ 0 h 560627"/>
                  <a:gd name="connsiteX2" fmla="*/ 1109887 w 1203327"/>
                  <a:gd name="connsiteY2" fmla="*/ 0 h 560627"/>
                  <a:gd name="connsiteX3" fmla="*/ 1203327 w 1203327"/>
                  <a:gd name="connsiteY3" fmla="*/ 93440 h 560627"/>
                  <a:gd name="connsiteX4" fmla="*/ 1203327 w 1203327"/>
                  <a:gd name="connsiteY4" fmla="*/ 467187 h 560627"/>
                  <a:gd name="connsiteX5" fmla="*/ 1109887 w 1203327"/>
                  <a:gd name="connsiteY5" fmla="*/ 560627 h 560627"/>
                  <a:gd name="connsiteX6" fmla="*/ 93440 w 1203327"/>
                  <a:gd name="connsiteY6" fmla="*/ 560627 h 560627"/>
                  <a:gd name="connsiteX7" fmla="*/ 0 w 1203327"/>
                  <a:gd name="connsiteY7" fmla="*/ 467187 h 560627"/>
                  <a:gd name="connsiteX8" fmla="*/ 0 w 1203327"/>
                  <a:gd name="connsiteY8" fmla="*/ 93440 h 560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3327" h="560627">
                    <a:moveTo>
                      <a:pt x="0" y="93440"/>
                    </a:moveTo>
                    <a:cubicBezTo>
                      <a:pt x="0" y="41835"/>
                      <a:pt x="41835" y="0"/>
                      <a:pt x="93440" y="0"/>
                    </a:cubicBezTo>
                    <a:lnTo>
                      <a:pt x="1109887" y="0"/>
                    </a:lnTo>
                    <a:cubicBezTo>
                      <a:pt x="1161492" y="0"/>
                      <a:pt x="1203327" y="41835"/>
                      <a:pt x="1203327" y="93440"/>
                    </a:cubicBezTo>
                    <a:lnTo>
                      <a:pt x="1203327" y="467187"/>
                    </a:lnTo>
                    <a:cubicBezTo>
                      <a:pt x="1203327" y="518792"/>
                      <a:pt x="1161492" y="560627"/>
                      <a:pt x="1109887" y="560627"/>
                    </a:cubicBezTo>
                    <a:lnTo>
                      <a:pt x="93440" y="560627"/>
                    </a:lnTo>
                    <a:cubicBezTo>
                      <a:pt x="41835" y="560627"/>
                      <a:pt x="0" y="518792"/>
                      <a:pt x="0" y="467187"/>
                    </a:cubicBezTo>
                    <a:lnTo>
                      <a:pt x="0" y="93440"/>
                    </a:lnTo>
                    <a:close/>
                  </a:path>
                </a:pathLst>
              </a:custGeom>
              <a:solidFill>
                <a:srgbClr val="017CC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1188" tIns="111187" rIns="111187" bIns="111188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2200" kern="120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 rot="240000">
                <a:off x="8112087" y="3470366"/>
                <a:ext cx="1203327" cy="560627"/>
              </a:xfrm>
              <a:custGeom>
                <a:avLst/>
                <a:gdLst>
                  <a:gd name="connsiteX0" fmla="*/ 0 w 1203327"/>
                  <a:gd name="connsiteY0" fmla="*/ 93440 h 560627"/>
                  <a:gd name="connsiteX1" fmla="*/ 93440 w 1203327"/>
                  <a:gd name="connsiteY1" fmla="*/ 0 h 560627"/>
                  <a:gd name="connsiteX2" fmla="*/ 1109887 w 1203327"/>
                  <a:gd name="connsiteY2" fmla="*/ 0 h 560627"/>
                  <a:gd name="connsiteX3" fmla="*/ 1203327 w 1203327"/>
                  <a:gd name="connsiteY3" fmla="*/ 93440 h 560627"/>
                  <a:gd name="connsiteX4" fmla="*/ 1203327 w 1203327"/>
                  <a:gd name="connsiteY4" fmla="*/ 467187 h 560627"/>
                  <a:gd name="connsiteX5" fmla="*/ 1109887 w 1203327"/>
                  <a:gd name="connsiteY5" fmla="*/ 560627 h 560627"/>
                  <a:gd name="connsiteX6" fmla="*/ 93440 w 1203327"/>
                  <a:gd name="connsiteY6" fmla="*/ 560627 h 560627"/>
                  <a:gd name="connsiteX7" fmla="*/ 0 w 1203327"/>
                  <a:gd name="connsiteY7" fmla="*/ 467187 h 560627"/>
                  <a:gd name="connsiteX8" fmla="*/ 0 w 1203327"/>
                  <a:gd name="connsiteY8" fmla="*/ 93440 h 560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3327" h="560627">
                    <a:moveTo>
                      <a:pt x="0" y="93440"/>
                    </a:moveTo>
                    <a:cubicBezTo>
                      <a:pt x="0" y="41835"/>
                      <a:pt x="41835" y="0"/>
                      <a:pt x="93440" y="0"/>
                    </a:cubicBezTo>
                    <a:lnTo>
                      <a:pt x="1109887" y="0"/>
                    </a:lnTo>
                    <a:cubicBezTo>
                      <a:pt x="1161492" y="0"/>
                      <a:pt x="1203327" y="41835"/>
                      <a:pt x="1203327" y="93440"/>
                    </a:cubicBezTo>
                    <a:lnTo>
                      <a:pt x="1203327" y="467187"/>
                    </a:lnTo>
                    <a:cubicBezTo>
                      <a:pt x="1203327" y="518792"/>
                      <a:pt x="1161492" y="560627"/>
                      <a:pt x="1109887" y="560627"/>
                    </a:cubicBezTo>
                    <a:lnTo>
                      <a:pt x="93440" y="560627"/>
                    </a:lnTo>
                    <a:cubicBezTo>
                      <a:pt x="41835" y="560627"/>
                      <a:pt x="0" y="518792"/>
                      <a:pt x="0" y="467187"/>
                    </a:cubicBezTo>
                    <a:lnTo>
                      <a:pt x="0" y="93440"/>
                    </a:lnTo>
                    <a:close/>
                  </a:path>
                </a:pathLst>
              </a:custGeom>
              <a:solidFill>
                <a:srgbClr val="017CC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1188" tIns="111187" rIns="111187" bIns="111188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2200" kern="120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 rot="219295">
              <a:off x="5967710" y="3169802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第三产业</a:t>
              </a:r>
            </a:p>
          </p:txBody>
        </p:sp>
        <p:sp>
          <p:nvSpPr>
            <p:cNvPr id="50" name="矩形 49"/>
            <p:cNvSpPr/>
            <p:nvPr/>
          </p:nvSpPr>
          <p:spPr>
            <a:xfrm rot="219295">
              <a:off x="5934413" y="3692317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第二产业</a:t>
              </a:r>
              <a:endPara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 rot="219295">
              <a:off x="7426451" y="3769095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第四产业</a:t>
              </a:r>
              <a:endPara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45" name="右箭头 44"/>
          <p:cNvSpPr/>
          <p:nvPr/>
        </p:nvSpPr>
        <p:spPr>
          <a:xfrm>
            <a:off x="8204978" y="3737636"/>
            <a:ext cx="1240236" cy="419342"/>
          </a:xfrm>
          <a:prstGeom prst="rightArrow">
            <a:avLst/>
          </a:prstGeom>
          <a:solidFill>
            <a:srgbClr val="4260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9544060" y="3258441"/>
            <a:ext cx="1210588" cy="1328248"/>
            <a:chOff x="9662394" y="3111799"/>
            <a:chExt cx="1210588" cy="1328248"/>
          </a:xfrm>
        </p:grpSpPr>
        <p:sp>
          <p:nvSpPr>
            <p:cNvPr id="46" name="矩形 45"/>
            <p:cNvSpPr/>
            <p:nvPr/>
          </p:nvSpPr>
          <p:spPr>
            <a:xfrm>
              <a:off x="9662394" y="4039937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426081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</a:rPr>
                <a:t>小米模式</a:t>
              </a:r>
            </a:p>
          </p:txBody>
        </p:sp>
        <p:pic>
          <p:nvPicPr>
            <p:cNvPr id="52" name="图片 5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43"/>
            <a:stretch/>
          </p:blipFill>
          <p:spPr>
            <a:xfrm>
              <a:off x="9798277" y="3111799"/>
              <a:ext cx="938822" cy="9027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184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4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45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171450" y="190500"/>
            <a:ext cx="3911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3</a:t>
            </a:r>
            <a:r>
              <a:rPr lang="en-US" altLang="zh-CN" sz="2800" dirty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/</a:t>
            </a:r>
            <a:r>
              <a:rPr lang="zh-CN" altLang="en-US" sz="2800" dirty="0" smtClean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产业</a:t>
            </a:r>
            <a:r>
              <a:rPr lang="zh-CN" altLang="en-US" sz="2800" dirty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维</a:t>
            </a:r>
            <a:r>
              <a:rPr lang="zh-CN" altLang="en-US" sz="2800" dirty="0" smtClean="0">
                <a:solidFill>
                  <a:srgbClr val="2D4F7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度  </a:t>
            </a:r>
            <a:r>
              <a:rPr lang="en-US" altLang="zh-CN" sz="2000" dirty="0" smtClean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-</a:t>
            </a:r>
            <a:r>
              <a:rPr lang="zh-CN" altLang="en-US" sz="2000" dirty="0">
                <a:solidFill>
                  <a:srgbClr val="017C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决定飞的速度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7" t="15340" r="24255" b="18235"/>
          <a:stretch/>
        </p:blipFill>
        <p:spPr>
          <a:xfrm>
            <a:off x="5464179" y="1142308"/>
            <a:ext cx="1237129" cy="1237129"/>
          </a:xfrm>
          <a:prstGeom prst="round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09530" y="4283744"/>
            <a:ext cx="9287415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rgbClr val="017C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云猪场从商业逻辑上</a:t>
            </a:r>
            <a:r>
              <a:rPr lang="zh-CN" altLang="en-US" sz="2400" b="1" dirty="0" smtClean="0">
                <a:solidFill>
                  <a:srgbClr val="017C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</a:t>
            </a:r>
            <a:endParaRPr lang="en-US" altLang="zh-CN" sz="2400" b="1" dirty="0">
              <a:solidFill>
                <a:srgbClr val="017C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b="1" dirty="0" smtClean="0">
                <a:solidFill>
                  <a:srgbClr val="017C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zh-CN" altLang="en-US" sz="1400" b="1" dirty="0">
                <a:solidFill>
                  <a:srgbClr val="017C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第一产业和第二产业的生产关系，用互联网技术实现第三产业也就是服务的效率提升。</a:t>
            </a:r>
          </a:p>
          <a:p>
            <a:pPr algn="ctr">
              <a:lnSpc>
                <a:spcPct val="120000"/>
              </a:lnSpc>
            </a:pPr>
            <a:r>
              <a:rPr lang="zh-CN" altLang="en-US" sz="1600" dirty="0" smtClean="0">
                <a:solidFill>
                  <a:srgbClr val="017C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让</a:t>
            </a:r>
            <a:r>
              <a:rPr lang="zh-CN" altLang="en-US" sz="1600" dirty="0">
                <a:solidFill>
                  <a:srgbClr val="017C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猪场的技术、管理、采购基于云进行共享，基于大数据提升产业竞争力</a:t>
            </a:r>
            <a:r>
              <a:rPr lang="zh-CN" altLang="en-US" sz="1600" dirty="0" smtClean="0">
                <a:solidFill>
                  <a:srgbClr val="017C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600" dirty="0">
              <a:solidFill>
                <a:srgbClr val="017CC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052063" y="2864517"/>
            <a:ext cx="1107996" cy="1065008"/>
            <a:chOff x="2356497" y="2554941"/>
            <a:chExt cx="1107996" cy="1065008"/>
          </a:xfrm>
        </p:grpSpPr>
        <p:grpSp>
          <p:nvGrpSpPr>
            <p:cNvPr id="5" name="组合 4"/>
            <p:cNvGrpSpPr/>
            <p:nvPr/>
          </p:nvGrpSpPr>
          <p:grpSpPr>
            <a:xfrm>
              <a:off x="2356497" y="2554941"/>
              <a:ext cx="1107996" cy="1065008"/>
              <a:chOff x="2324224" y="2560320"/>
              <a:chExt cx="1107996" cy="1065008"/>
            </a:xfrm>
          </p:grpSpPr>
          <p:sp>
            <p:nvSpPr>
              <p:cNvPr id="3" name="圆角矩形 2"/>
              <p:cNvSpPr/>
              <p:nvPr/>
            </p:nvSpPr>
            <p:spPr>
              <a:xfrm>
                <a:off x="2324224" y="2560320"/>
                <a:ext cx="1065008" cy="1065008"/>
              </a:xfrm>
              <a:prstGeom prst="roundRect">
                <a:avLst/>
              </a:prstGeom>
              <a:solidFill>
                <a:srgbClr val="2D4F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2324224" y="3188740"/>
                <a:ext cx="11079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方正正准黑简体" panose="02000000000000000000" pitchFamily="2" charset="-122"/>
                    <a:ea typeface="方正正准黑简体" panose="02000000000000000000" pitchFamily="2" charset="-122"/>
                  </a:rPr>
                  <a:t>技术共享</a:t>
                </a:r>
              </a:p>
            </p:txBody>
          </p:sp>
        </p:grpSp>
        <p:sp>
          <p:nvSpPr>
            <p:cNvPr id="35" name="KSO_Shape"/>
            <p:cNvSpPr>
              <a:spLocks/>
            </p:cNvSpPr>
            <p:nvPr/>
          </p:nvSpPr>
          <p:spPr bwMode="auto">
            <a:xfrm>
              <a:off x="2646812" y="2714083"/>
              <a:ext cx="526694" cy="431011"/>
            </a:xfrm>
            <a:custGeom>
              <a:avLst/>
              <a:gdLst>
                <a:gd name="T0" fmla="*/ 1694102 w 2301875"/>
                <a:gd name="T1" fmla="*/ 968197 h 1882775"/>
                <a:gd name="T2" fmla="*/ 1754058 w 2301875"/>
                <a:gd name="T3" fmla="*/ 1095119 h 1882775"/>
                <a:gd name="T4" fmla="*/ 1709617 w 2301875"/>
                <a:gd name="T5" fmla="*/ 1224669 h 1882775"/>
                <a:gd name="T6" fmla="*/ 1660442 w 2301875"/>
                <a:gd name="T7" fmla="*/ 1309022 h 1882775"/>
                <a:gd name="T8" fmla="*/ 1681743 w 2301875"/>
                <a:gd name="T9" fmla="*/ 1378133 h 1882775"/>
                <a:gd name="T10" fmla="*/ 1824796 w 2301875"/>
                <a:gd name="T11" fmla="*/ 1390221 h 1882775"/>
                <a:gd name="T12" fmla="*/ 1886855 w 2301875"/>
                <a:gd name="T13" fmla="*/ 1432529 h 1882775"/>
                <a:gd name="T14" fmla="*/ 1905000 w 2301875"/>
                <a:gd name="T15" fmla="*/ 1558925 h 1882775"/>
                <a:gd name="T16" fmla="*/ 1251007 w 2301875"/>
                <a:gd name="T17" fmla="*/ 1442251 h 1882775"/>
                <a:gd name="T18" fmla="*/ 1315433 w 2301875"/>
                <a:gd name="T19" fmla="*/ 1394951 h 1882775"/>
                <a:gd name="T20" fmla="*/ 1462167 w 2301875"/>
                <a:gd name="T21" fmla="*/ 1375768 h 1882775"/>
                <a:gd name="T22" fmla="*/ 1478208 w 2301875"/>
                <a:gd name="T23" fmla="*/ 1303503 h 1882775"/>
                <a:gd name="T24" fmla="*/ 1424826 w 2301875"/>
                <a:gd name="T25" fmla="*/ 1218100 h 1882775"/>
                <a:gd name="T26" fmla="*/ 1386434 w 2301875"/>
                <a:gd name="T27" fmla="*/ 1085659 h 1882775"/>
                <a:gd name="T28" fmla="*/ 1452700 w 2301875"/>
                <a:gd name="T29" fmla="*/ 962152 h 1882775"/>
                <a:gd name="T30" fmla="*/ 344612 w 2301875"/>
                <a:gd name="T31" fmla="*/ 920371 h 1882775"/>
                <a:gd name="T32" fmla="*/ 471574 w 2301875"/>
                <a:gd name="T33" fmla="*/ 980547 h 1882775"/>
                <a:gd name="T34" fmla="*/ 519678 w 2301875"/>
                <a:gd name="T35" fmla="*/ 1113776 h 1882775"/>
                <a:gd name="T36" fmla="*/ 469208 w 2301875"/>
                <a:gd name="T37" fmla="*/ 1231239 h 1882775"/>
                <a:gd name="T38" fmla="*/ 423733 w 2301875"/>
                <a:gd name="T39" fmla="*/ 1320321 h 1882775"/>
                <a:gd name="T40" fmla="*/ 456065 w 2301875"/>
                <a:gd name="T41" fmla="*/ 1381549 h 1882775"/>
                <a:gd name="T42" fmla="*/ 612731 w 2301875"/>
                <a:gd name="T43" fmla="*/ 1402571 h 1882775"/>
                <a:gd name="T44" fmla="*/ 660046 w 2301875"/>
                <a:gd name="T45" fmla="*/ 1456178 h 1882775"/>
                <a:gd name="T46" fmla="*/ 789 w 2301875"/>
                <a:gd name="T47" fmla="*/ 1510837 h 1882775"/>
                <a:gd name="T48" fmla="*/ 25760 w 2301875"/>
                <a:gd name="T49" fmla="*/ 1420966 h 1882775"/>
                <a:gd name="T50" fmla="*/ 105670 w 2301875"/>
                <a:gd name="T51" fmla="*/ 1387068 h 1882775"/>
                <a:gd name="T52" fmla="*/ 234473 w 2301875"/>
                <a:gd name="T53" fmla="*/ 1370249 h 1882775"/>
                <a:gd name="T54" fmla="*/ 239730 w 2301875"/>
                <a:gd name="T55" fmla="*/ 1291679 h 1882775"/>
                <a:gd name="T56" fmla="*/ 180586 w 2301875"/>
                <a:gd name="T57" fmla="*/ 1204173 h 1882775"/>
                <a:gd name="T58" fmla="*/ 154562 w 2301875"/>
                <a:gd name="T59" fmla="*/ 1067527 h 1882775"/>
                <a:gd name="T60" fmla="*/ 232106 w 2301875"/>
                <a:gd name="T61" fmla="*/ 951642 h 1882775"/>
                <a:gd name="T62" fmla="*/ 920046 w 2301875"/>
                <a:gd name="T63" fmla="*/ 176098 h 1882775"/>
                <a:gd name="T64" fmla="*/ 822805 w 2301875"/>
                <a:gd name="T65" fmla="*/ 241281 h 1882775"/>
                <a:gd name="T66" fmla="*/ 799415 w 2301875"/>
                <a:gd name="T67" fmla="*/ 357980 h 1882775"/>
                <a:gd name="T68" fmla="*/ 849612 w 2301875"/>
                <a:gd name="T69" fmla="*/ 447080 h 1882775"/>
                <a:gd name="T70" fmla="*/ 877470 w 2301875"/>
                <a:gd name="T71" fmla="*/ 522776 h 1882775"/>
                <a:gd name="T72" fmla="*/ 840151 w 2301875"/>
                <a:gd name="T73" fmla="*/ 562990 h 1882775"/>
                <a:gd name="T74" fmla="*/ 706380 w 2301875"/>
                <a:gd name="T75" fmla="*/ 579811 h 1882775"/>
                <a:gd name="T76" fmla="*/ 670899 w 2301875"/>
                <a:gd name="T77" fmla="*/ 656559 h 1882775"/>
                <a:gd name="T78" fmla="*/ 1213607 w 2301875"/>
                <a:gd name="T79" fmla="*/ 602152 h 1882775"/>
                <a:gd name="T80" fmla="*/ 1099284 w 2301875"/>
                <a:gd name="T81" fmla="*/ 566144 h 1882775"/>
                <a:gd name="T82" fmla="*/ 1027010 w 2301875"/>
                <a:gd name="T83" fmla="*/ 535130 h 1882775"/>
                <a:gd name="T84" fmla="*/ 1043305 w 2301875"/>
                <a:gd name="T85" fmla="*/ 460748 h 1882775"/>
                <a:gd name="T86" fmla="*/ 1097444 w 2301875"/>
                <a:gd name="T87" fmla="*/ 379269 h 1882775"/>
                <a:gd name="T88" fmla="*/ 1091137 w 2301875"/>
                <a:gd name="T89" fmla="*/ 260731 h 1882775"/>
                <a:gd name="T90" fmla="*/ 1004408 w 2301875"/>
                <a:gd name="T91" fmla="*/ 182144 h 1882775"/>
                <a:gd name="T92" fmla="*/ 1023593 w 2301875"/>
                <a:gd name="T93" fmla="*/ 3154 h 1882775"/>
                <a:gd name="T94" fmla="*/ 1212030 w 2301875"/>
                <a:gd name="T95" fmla="*/ 88312 h 1882775"/>
                <a:gd name="T96" fmla="*/ 1331609 w 2301875"/>
                <a:gd name="T97" fmla="*/ 291745 h 1882775"/>
                <a:gd name="T98" fmla="*/ 1493502 w 2301875"/>
                <a:gd name="T99" fmla="*/ 375327 h 1882775"/>
                <a:gd name="T100" fmla="*/ 1581807 w 2301875"/>
                <a:gd name="T101" fmla="*/ 549322 h 1882775"/>
                <a:gd name="T102" fmla="*/ 1528193 w 2301875"/>
                <a:gd name="T103" fmla="*/ 738300 h 1882775"/>
                <a:gd name="T104" fmla="*/ 1364987 w 2301875"/>
                <a:gd name="T105" fmla="*/ 839491 h 1882775"/>
                <a:gd name="T106" fmla="*/ 508481 w 2301875"/>
                <a:gd name="T107" fmla="*/ 838703 h 1882775"/>
                <a:gd name="T108" fmla="*/ 340019 w 2301875"/>
                <a:gd name="T109" fmla="*/ 725946 h 1882775"/>
                <a:gd name="T110" fmla="*/ 299809 w 2301875"/>
                <a:gd name="T111" fmla="*/ 521725 h 1882775"/>
                <a:gd name="T112" fmla="*/ 412555 w 2301875"/>
                <a:gd name="T113" fmla="*/ 352986 h 1882775"/>
                <a:gd name="T114" fmla="*/ 611241 w 2301875"/>
                <a:gd name="T115" fmla="*/ 311458 h 1882775"/>
                <a:gd name="T116" fmla="*/ 689297 w 2301875"/>
                <a:gd name="T117" fmla="*/ 135360 h 1882775"/>
                <a:gd name="T118" fmla="*/ 873790 w 2301875"/>
                <a:gd name="T119" fmla="*/ 13667 h 188277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301875" h="1882775">
                  <a:moveTo>
                    <a:pt x="1897062" y="1111250"/>
                  </a:moveTo>
                  <a:lnTo>
                    <a:pt x="1908501" y="1111568"/>
                  </a:lnTo>
                  <a:lnTo>
                    <a:pt x="1919940" y="1112520"/>
                  </a:lnTo>
                  <a:lnTo>
                    <a:pt x="1931062" y="1113789"/>
                  </a:lnTo>
                  <a:lnTo>
                    <a:pt x="1942183" y="1115693"/>
                  </a:lnTo>
                  <a:lnTo>
                    <a:pt x="1952669" y="1118232"/>
                  </a:lnTo>
                  <a:lnTo>
                    <a:pt x="1963472" y="1121406"/>
                  </a:lnTo>
                  <a:lnTo>
                    <a:pt x="1973958" y="1124897"/>
                  </a:lnTo>
                  <a:lnTo>
                    <a:pt x="1983808" y="1129023"/>
                  </a:lnTo>
                  <a:lnTo>
                    <a:pt x="1993658" y="1133466"/>
                  </a:lnTo>
                  <a:lnTo>
                    <a:pt x="2003508" y="1138227"/>
                  </a:lnTo>
                  <a:lnTo>
                    <a:pt x="2012723" y="1143622"/>
                  </a:lnTo>
                  <a:lnTo>
                    <a:pt x="2021938" y="1149335"/>
                  </a:lnTo>
                  <a:lnTo>
                    <a:pt x="2030199" y="1155682"/>
                  </a:lnTo>
                  <a:lnTo>
                    <a:pt x="2038779" y="1162029"/>
                  </a:lnTo>
                  <a:lnTo>
                    <a:pt x="2047040" y="1169329"/>
                  </a:lnTo>
                  <a:lnTo>
                    <a:pt x="2054666" y="1176628"/>
                  </a:lnTo>
                  <a:lnTo>
                    <a:pt x="2061974" y="1184245"/>
                  </a:lnTo>
                  <a:lnTo>
                    <a:pt x="2068965" y="1192497"/>
                  </a:lnTo>
                  <a:lnTo>
                    <a:pt x="2075638" y="1200748"/>
                  </a:lnTo>
                  <a:lnTo>
                    <a:pt x="2081993" y="1209635"/>
                  </a:lnTo>
                  <a:lnTo>
                    <a:pt x="2087712" y="1218521"/>
                  </a:lnTo>
                  <a:lnTo>
                    <a:pt x="2093114" y="1227725"/>
                  </a:lnTo>
                  <a:lnTo>
                    <a:pt x="2097880" y="1237246"/>
                  </a:lnTo>
                  <a:lnTo>
                    <a:pt x="2102646" y="1247402"/>
                  </a:lnTo>
                  <a:lnTo>
                    <a:pt x="2106142" y="1257558"/>
                  </a:lnTo>
                  <a:lnTo>
                    <a:pt x="2109954" y="1268031"/>
                  </a:lnTo>
                  <a:lnTo>
                    <a:pt x="2112814" y="1278187"/>
                  </a:lnTo>
                  <a:lnTo>
                    <a:pt x="2115674" y="1289294"/>
                  </a:lnTo>
                  <a:lnTo>
                    <a:pt x="2117263" y="1300085"/>
                  </a:lnTo>
                  <a:lnTo>
                    <a:pt x="2118851" y="1311193"/>
                  </a:lnTo>
                  <a:lnTo>
                    <a:pt x="2119487" y="1322618"/>
                  </a:lnTo>
                  <a:lnTo>
                    <a:pt x="2119805" y="1334044"/>
                  </a:lnTo>
                  <a:lnTo>
                    <a:pt x="2119487" y="1345151"/>
                  </a:lnTo>
                  <a:lnTo>
                    <a:pt x="2118851" y="1355942"/>
                  </a:lnTo>
                  <a:lnTo>
                    <a:pt x="2117263" y="1366733"/>
                  </a:lnTo>
                  <a:lnTo>
                    <a:pt x="2115992" y="1377523"/>
                  </a:lnTo>
                  <a:lnTo>
                    <a:pt x="2113450" y="1387679"/>
                  </a:lnTo>
                  <a:lnTo>
                    <a:pt x="2110590" y="1397835"/>
                  </a:lnTo>
                  <a:lnTo>
                    <a:pt x="2107412" y="1407673"/>
                  </a:lnTo>
                  <a:lnTo>
                    <a:pt x="2103600" y="1417512"/>
                  </a:lnTo>
                  <a:lnTo>
                    <a:pt x="2099151" y="1427350"/>
                  </a:lnTo>
                  <a:lnTo>
                    <a:pt x="2094702" y="1436554"/>
                  </a:lnTo>
                  <a:lnTo>
                    <a:pt x="2089618" y="1445758"/>
                  </a:lnTo>
                  <a:lnTo>
                    <a:pt x="2084217" y="1454327"/>
                  </a:lnTo>
                  <a:lnTo>
                    <a:pt x="2078497" y="1462896"/>
                  </a:lnTo>
                  <a:lnTo>
                    <a:pt x="2072460" y="1471147"/>
                  </a:lnTo>
                  <a:lnTo>
                    <a:pt x="2065787" y="1479081"/>
                  </a:lnTo>
                  <a:lnTo>
                    <a:pt x="2058797" y="1486381"/>
                  </a:lnTo>
                  <a:lnTo>
                    <a:pt x="2059432" y="1487016"/>
                  </a:lnTo>
                  <a:lnTo>
                    <a:pt x="2053395" y="1492728"/>
                  </a:lnTo>
                  <a:lnTo>
                    <a:pt x="2048311" y="1498758"/>
                  </a:lnTo>
                  <a:lnTo>
                    <a:pt x="2043227" y="1505106"/>
                  </a:lnTo>
                  <a:lnTo>
                    <a:pt x="2038143" y="1511453"/>
                  </a:lnTo>
                  <a:lnTo>
                    <a:pt x="2033695" y="1518118"/>
                  </a:lnTo>
                  <a:lnTo>
                    <a:pt x="2029246" y="1525100"/>
                  </a:lnTo>
                  <a:lnTo>
                    <a:pt x="2025433" y="1531765"/>
                  </a:lnTo>
                  <a:lnTo>
                    <a:pt x="2021938" y="1538747"/>
                  </a:lnTo>
                  <a:lnTo>
                    <a:pt x="2018125" y="1545729"/>
                  </a:lnTo>
                  <a:lnTo>
                    <a:pt x="2015265" y="1553028"/>
                  </a:lnTo>
                  <a:lnTo>
                    <a:pt x="2012723" y="1560011"/>
                  </a:lnTo>
                  <a:lnTo>
                    <a:pt x="2009863" y="1567310"/>
                  </a:lnTo>
                  <a:lnTo>
                    <a:pt x="2008275" y="1574292"/>
                  </a:lnTo>
                  <a:lnTo>
                    <a:pt x="2006368" y="1580957"/>
                  </a:lnTo>
                  <a:lnTo>
                    <a:pt x="2004779" y="1587939"/>
                  </a:lnTo>
                  <a:lnTo>
                    <a:pt x="2003826" y="1594604"/>
                  </a:lnTo>
                  <a:lnTo>
                    <a:pt x="2003508" y="1601269"/>
                  </a:lnTo>
                  <a:lnTo>
                    <a:pt x="2002873" y="1607933"/>
                  </a:lnTo>
                  <a:lnTo>
                    <a:pt x="2002873" y="1613963"/>
                  </a:lnTo>
                  <a:lnTo>
                    <a:pt x="2003826" y="1619993"/>
                  </a:lnTo>
                  <a:lnTo>
                    <a:pt x="2004462" y="1626023"/>
                  </a:lnTo>
                  <a:lnTo>
                    <a:pt x="2006050" y="1631419"/>
                  </a:lnTo>
                  <a:lnTo>
                    <a:pt x="2007639" y="1636814"/>
                  </a:lnTo>
                  <a:lnTo>
                    <a:pt x="2009863" y="1642209"/>
                  </a:lnTo>
                  <a:lnTo>
                    <a:pt x="2012723" y="1646652"/>
                  </a:lnTo>
                  <a:lnTo>
                    <a:pt x="2015583" y="1650778"/>
                  </a:lnTo>
                  <a:lnTo>
                    <a:pt x="2018760" y="1654904"/>
                  </a:lnTo>
                  <a:lnTo>
                    <a:pt x="2022891" y="1658712"/>
                  </a:lnTo>
                  <a:lnTo>
                    <a:pt x="2027340" y="1661569"/>
                  </a:lnTo>
                  <a:lnTo>
                    <a:pt x="2032106" y="1664425"/>
                  </a:lnTo>
                  <a:lnTo>
                    <a:pt x="2037508" y="1666647"/>
                  </a:lnTo>
                  <a:lnTo>
                    <a:pt x="2043227" y="1668551"/>
                  </a:lnTo>
                  <a:lnTo>
                    <a:pt x="2047040" y="1669820"/>
                  </a:lnTo>
                  <a:lnTo>
                    <a:pt x="2056890" y="1671725"/>
                  </a:lnTo>
                  <a:lnTo>
                    <a:pt x="2067058" y="1672994"/>
                  </a:lnTo>
                  <a:lnTo>
                    <a:pt x="2077862" y="1673629"/>
                  </a:lnTo>
                  <a:lnTo>
                    <a:pt x="2088665" y="1674581"/>
                  </a:lnTo>
                  <a:lnTo>
                    <a:pt x="2099151" y="1674898"/>
                  </a:lnTo>
                  <a:lnTo>
                    <a:pt x="2109954" y="1674898"/>
                  </a:lnTo>
                  <a:lnTo>
                    <a:pt x="2131879" y="1674898"/>
                  </a:lnTo>
                  <a:lnTo>
                    <a:pt x="2153168" y="1674898"/>
                  </a:lnTo>
                  <a:lnTo>
                    <a:pt x="2163972" y="1674898"/>
                  </a:lnTo>
                  <a:lnTo>
                    <a:pt x="2174458" y="1675216"/>
                  </a:lnTo>
                  <a:lnTo>
                    <a:pt x="2184943" y="1675850"/>
                  </a:lnTo>
                  <a:lnTo>
                    <a:pt x="2194794" y="1677120"/>
                  </a:lnTo>
                  <a:lnTo>
                    <a:pt x="2204962" y="1679024"/>
                  </a:lnTo>
                  <a:lnTo>
                    <a:pt x="2214494" y="1680928"/>
                  </a:lnTo>
                  <a:lnTo>
                    <a:pt x="2223709" y="1683785"/>
                  </a:lnTo>
                  <a:lnTo>
                    <a:pt x="2232606" y="1686958"/>
                  </a:lnTo>
                  <a:lnTo>
                    <a:pt x="2237054" y="1688863"/>
                  </a:lnTo>
                  <a:lnTo>
                    <a:pt x="2241503" y="1691084"/>
                  </a:lnTo>
                  <a:lnTo>
                    <a:pt x="2245316" y="1693306"/>
                  </a:lnTo>
                  <a:lnTo>
                    <a:pt x="2249446" y="1695845"/>
                  </a:lnTo>
                  <a:lnTo>
                    <a:pt x="2253259" y="1698701"/>
                  </a:lnTo>
                  <a:lnTo>
                    <a:pt x="2257072" y="1701875"/>
                  </a:lnTo>
                  <a:lnTo>
                    <a:pt x="2260885" y="1705048"/>
                  </a:lnTo>
                  <a:lnTo>
                    <a:pt x="2264381" y="1708539"/>
                  </a:lnTo>
                  <a:lnTo>
                    <a:pt x="2267558" y="1712030"/>
                  </a:lnTo>
                  <a:lnTo>
                    <a:pt x="2270736" y="1716156"/>
                  </a:lnTo>
                  <a:lnTo>
                    <a:pt x="2274231" y="1720599"/>
                  </a:lnTo>
                  <a:lnTo>
                    <a:pt x="2277091" y="1725360"/>
                  </a:lnTo>
                  <a:lnTo>
                    <a:pt x="2279950" y="1730121"/>
                  </a:lnTo>
                  <a:lnTo>
                    <a:pt x="2282810" y="1735198"/>
                  </a:lnTo>
                  <a:lnTo>
                    <a:pt x="2285352" y="1740911"/>
                  </a:lnTo>
                  <a:lnTo>
                    <a:pt x="2287576" y="1746624"/>
                  </a:lnTo>
                  <a:lnTo>
                    <a:pt x="2289800" y="1752654"/>
                  </a:lnTo>
                  <a:lnTo>
                    <a:pt x="2292025" y="1759319"/>
                  </a:lnTo>
                  <a:lnTo>
                    <a:pt x="2293614" y="1766301"/>
                  </a:lnTo>
                  <a:lnTo>
                    <a:pt x="2295202" y="1773283"/>
                  </a:lnTo>
                  <a:lnTo>
                    <a:pt x="2296791" y="1780900"/>
                  </a:lnTo>
                  <a:lnTo>
                    <a:pt x="2298062" y="1788834"/>
                  </a:lnTo>
                  <a:lnTo>
                    <a:pt x="2299333" y="1797403"/>
                  </a:lnTo>
                  <a:lnTo>
                    <a:pt x="2300286" y="1805972"/>
                  </a:lnTo>
                  <a:lnTo>
                    <a:pt x="2301240" y="1814858"/>
                  </a:lnTo>
                  <a:lnTo>
                    <a:pt x="2301557" y="1824697"/>
                  </a:lnTo>
                  <a:lnTo>
                    <a:pt x="2301875" y="1834535"/>
                  </a:lnTo>
                  <a:lnTo>
                    <a:pt x="2301875" y="1844691"/>
                  </a:lnTo>
                  <a:lnTo>
                    <a:pt x="2301875" y="1882775"/>
                  </a:lnTo>
                  <a:lnTo>
                    <a:pt x="1492250" y="1882775"/>
                  </a:lnTo>
                  <a:lnTo>
                    <a:pt x="1492250" y="1844691"/>
                  </a:lnTo>
                  <a:lnTo>
                    <a:pt x="1492250" y="1835170"/>
                  </a:lnTo>
                  <a:lnTo>
                    <a:pt x="1492568" y="1825966"/>
                  </a:lnTo>
                  <a:lnTo>
                    <a:pt x="1492885" y="1817080"/>
                  </a:lnTo>
                  <a:lnTo>
                    <a:pt x="1493839" y="1808828"/>
                  </a:lnTo>
                  <a:lnTo>
                    <a:pt x="1494792" y="1800577"/>
                  </a:lnTo>
                  <a:lnTo>
                    <a:pt x="1496063" y="1792960"/>
                  </a:lnTo>
                  <a:lnTo>
                    <a:pt x="1497334" y="1785343"/>
                  </a:lnTo>
                  <a:lnTo>
                    <a:pt x="1498923" y="1778043"/>
                  </a:lnTo>
                  <a:lnTo>
                    <a:pt x="1500511" y="1771379"/>
                  </a:lnTo>
                  <a:lnTo>
                    <a:pt x="1502100" y="1764714"/>
                  </a:lnTo>
                  <a:lnTo>
                    <a:pt x="1504324" y="1758684"/>
                  </a:lnTo>
                  <a:lnTo>
                    <a:pt x="1506549" y="1752971"/>
                  </a:lnTo>
                  <a:lnTo>
                    <a:pt x="1508773" y="1747258"/>
                  </a:lnTo>
                  <a:lnTo>
                    <a:pt x="1511633" y="1741863"/>
                  </a:lnTo>
                  <a:lnTo>
                    <a:pt x="1514175" y="1737103"/>
                  </a:lnTo>
                  <a:lnTo>
                    <a:pt x="1517034" y="1732342"/>
                  </a:lnTo>
                  <a:lnTo>
                    <a:pt x="1519894" y="1727899"/>
                  </a:lnTo>
                  <a:lnTo>
                    <a:pt x="1523389" y="1723456"/>
                  </a:lnTo>
                  <a:lnTo>
                    <a:pt x="1526567" y="1719965"/>
                  </a:lnTo>
                  <a:lnTo>
                    <a:pt x="1530062" y="1715839"/>
                  </a:lnTo>
                  <a:lnTo>
                    <a:pt x="1533557" y="1712348"/>
                  </a:lnTo>
                  <a:lnTo>
                    <a:pt x="1537053" y="1709174"/>
                  </a:lnTo>
                  <a:lnTo>
                    <a:pt x="1540866" y="1706318"/>
                  </a:lnTo>
                  <a:lnTo>
                    <a:pt x="1544679" y="1703144"/>
                  </a:lnTo>
                  <a:lnTo>
                    <a:pt x="1548809" y="1700605"/>
                  </a:lnTo>
                  <a:lnTo>
                    <a:pt x="1552940" y="1698066"/>
                  </a:lnTo>
                  <a:lnTo>
                    <a:pt x="1561519" y="1693940"/>
                  </a:lnTo>
                  <a:lnTo>
                    <a:pt x="1570416" y="1690449"/>
                  </a:lnTo>
                  <a:lnTo>
                    <a:pt x="1579631" y="1686958"/>
                  </a:lnTo>
                  <a:lnTo>
                    <a:pt x="1589481" y="1684737"/>
                  </a:lnTo>
                  <a:lnTo>
                    <a:pt x="1599331" y="1682515"/>
                  </a:lnTo>
                  <a:lnTo>
                    <a:pt x="1609182" y="1681246"/>
                  </a:lnTo>
                  <a:lnTo>
                    <a:pt x="1619667" y="1679659"/>
                  </a:lnTo>
                  <a:lnTo>
                    <a:pt x="1630153" y="1679024"/>
                  </a:lnTo>
                  <a:lnTo>
                    <a:pt x="1640957" y="1678072"/>
                  </a:lnTo>
                  <a:lnTo>
                    <a:pt x="1662246" y="1677120"/>
                  </a:lnTo>
                  <a:lnTo>
                    <a:pt x="1684171" y="1676485"/>
                  </a:lnTo>
                  <a:lnTo>
                    <a:pt x="1705460" y="1675216"/>
                  </a:lnTo>
                  <a:lnTo>
                    <a:pt x="1716263" y="1674264"/>
                  </a:lnTo>
                  <a:lnTo>
                    <a:pt x="1727067" y="1672994"/>
                  </a:lnTo>
                  <a:lnTo>
                    <a:pt x="1737235" y="1671725"/>
                  </a:lnTo>
                  <a:lnTo>
                    <a:pt x="1747403" y="1669820"/>
                  </a:lnTo>
                  <a:lnTo>
                    <a:pt x="1750580" y="1668551"/>
                  </a:lnTo>
                  <a:lnTo>
                    <a:pt x="1756617" y="1666647"/>
                  </a:lnTo>
                  <a:lnTo>
                    <a:pt x="1762019" y="1664425"/>
                  </a:lnTo>
                  <a:lnTo>
                    <a:pt x="1766785" y="1661569"/>
                  </a:lnTo>
                  <a:lnTo>
                    <a:pt x="1771234" y="1658712"/>
                  </a:lnTo>
                  <a:lnTo>
                    <a:pt x="1775047" y="1654904"/>
                  </a:lnTo>
                  <a:lnTo>
                    <a:pt x="1778542" y="1650778"/>
                  </a:lnTo>
                  <a:lnTo>
                    <a:pt x="1781720" y="1646652"/>
                  </a:lnTo>
                  <a:lnTo>
                    <a:pt x="1784262" y="1642209"/>
                  </a:lnTo>
                  <a:lnTo>
                    <a:pt x="1786486" y="1636814"/>
                  </a:lnTo>
                  <a:lnTo>
                    <a:pt x="1788075" y="1631419"/>
                  </a:lnTo>
                  <a:lnTo>
                    <a:pt x="1789346" y="1626023"/>
                  </a:lnTo>
                  <a:lnTo>
                    <a:pt x="1790299" y="1619993"/>
                  </a:lnTo>
                  <a:lnTo>
                    <a:pt x="1790934" y="1613963"/>
                  </a:lnTo>
                  <a:lnTo>
                    <a:pt x="1791252" y="1607933"/>
                  </a:lnTo>
                  <a:lnTo>
                    <a:pt x="1790934" y="1601269"/>
                  </a:lnTo>
                  <a:lnTo>
                    <a:pt x="1789981" y="1594604"/>
                  </a:lnTo>
                  <a:lnTo>
                    <a:pt x="1789346" y="1587939"/>
                  </a:lnTo>
                  <a:lnTo>
                    <a:pt x="1787757" y="1580957"/>
                  </a:lnTo>
                  <a:lnTo>
                    <a:pt x="1786168" y="1574292"/>
                  </a:lnTo>
                  <a:lnTo>
                    <a:pt x="1784262" y="1567310"/>
                  </a:lnTo>
                  <a:lnTo>
                    <a:pt x="1781720" y="1560011"/>
                  </a:lnTo>
                  <a:lnTo>
                    <a:pt x="1778860" y="1553028"/>
                  </a:lnTo>
                  <a:lnTo>
                    <a:pt x="1776000" y="1545729"/>
                  </a:lnTo>
                  <a:lnTo>
                    <a:pt x="1772823" y="1538747"/>
                  </a:lnTo>
                  <a:lnTo>
                    <a:pt x="1769010" y="1531765"/>
                  </a:lnTo>
                  <a:lnTo>
                    <a:pt x="1764879" y="1525100"/>
                  </a:lnTo>
                  <a:lnTo>
                    <a:pt x="1760430" y="1518118"/>
                  </a:lnTo>
                  <a:lnTo>
                    <a:pt x="1755982" y="1511453"/>
                  </a:lnTo>
                  <a:lnTo>
                    <a:pt x="1751216" y="1505106"/>
                  </a:lnTo>
                  <a:lnTo>
                    <a:pt x="1746132" y="1498758"/>
                  </a:lnTo>
                  <a:lnTo>
                    <a:pt x="1740730" y="1492728"/>
                  </a:lnTo>
                  <a:lnTo>
                    <a:pt x="1735010" y="1487016"/>
                  </a:lnTo>
                  <a:lnTo>
                    <a:pt x="1735328" y="1486381"/>
                  </a:lnTo>
                  <a:lnTo>
                    <a:pt x="1728338" y="1479081"/>
                  </a:lnTo>
                  <a:lnTo>
                    <a:pt x="1721665" y="1471147"/>
                  </a:lnTo>
                  <a:lnTo>
                    <a:pt x="1715628" y="1462896"/>
                  </a:lnTo>
                  <a:lnTo>
                    <a:pt x="1709908" y="1454327"/>
                  </a:lnTo>
                  <a:lnTo>
                    <a:pt x="1704506" y="1445758"/>
                  </a:lnTo>
                  <a:lnTo>
                    <a:pt x="1699422" y="1436554"/>
                  </a:lnTo>
                  <a:lnTo>
                    <a:pt x="1694974" y="1427350"/>
                  </a:lnTo>
                  <a:lnTo>
                    <a:pt x="1690526" y="1417512"/>
                  </a:lnTo>
                  <a:lnTo>
                    <a:pt x="1686713" y="1407673"/>
                  </a:lnTo>
                  <a:lnTo>
                    <a:pt x="1683535" y="1397835"/>
                  </a:lnTo>
                  <a:lnTo>
                    <a:pt x="1680993" y="1387679"/>
                  </a:lnTo>
                  <a:lnTo>
                    <a:pt x="1678133" y="1377523"/>
                  </a:lnTo>
                  <a:lnTo>
                    <a:pt x="1676545" y="1366733"/>
                  </a:lnTo>
                  <a:lnTo>
                    <a:pt x="1675274" y="1355942"/>
                  </a:lnTo>
                  <a:lnTo>
                    <a:pt x="1674320" y="1345151"/>
                  </a:lnTo>
                  <a:lnTo>
                    <a:pt x="1674320" y="1334044"/>
                  </a:lnTo>
                  <a:lnTo>
                    <a:pt x="1674320" y="1322618"/>
                  </a:lnTo>
                  <a:lnTo>
                    <a:pt x="1675274" y="1311193"/>
                  </a:lnTo>
                  <a:lnTo>
                    <a:pt x="1676862" y="1300085"/>
                  </a:lnTo>
                  <a:lnTo>
                    <a:pt x="1678769" y="1289294"/>
                  </a:lnTo>
                  <a:lnTo>
                    <a:pt x="1681311" y="1278187"/>
                  </a:lnTo>
                  <a:lnTo>
                    <a:pt x="1684171" y="1268031"/>
                  </a:lnTo>
                  <a:lnTo>
                    <a:pt x="1687348" y="1257558"/>
                  </a:lnTo>
                  <a:lnTo>
                    <a:pt x="1691479" y="1247402"/>
                  </a:lnTo>
                  <a:lnTo>
                    <a:pt x="1695927" y="1237246"/>
                  </a:lnTo>
                  <a:lnTo>
                    <a:pt x="1701011" y="1227725"/>
                  </a:lnTo>
                  <a:lnTo>
                    <a:pt x="1706413" y="1218521"/>
                  </a:lnTo>
                  <a:lnTo>
                    <a:pt x="1712132" y="1209635"/>
                  </a:lnTo>
                  <a:lnTo>
                    <a:pt x="1718487" y="1200748"/>
                  </a:lnTo>
                  <a:lnTo>
                    <a:pt x="1725160" y="1192497"/>
                  </a:lnTo>
                  <a:lnTo>
                    <a:pt x="1732151" y="1184245"/>
                  </a:lnTo>
                  <a:lnTo>
                    <a:pt x="1739459" y="1176628"/>
                  </a:lnTo>
                  <a:lnTo>
                    <a:pt x="1747403" y="1169329"/>
                  </a:lnTo>
                  <a:lnTo>
                    <a:pt x="1755346" y="1162029"/>
                  </a:lnTo>
                  <a:lnTo>
                    <a:pt x="1763608" y="1155682"/>
                  </a:lnTo>
                  <a:lnTo>
                    <a:pt x="1772505" y="1149335"/>
                  </a:lnTo>
                  <a:lnTo>
                    <a:pt x="1781720" y="1143622"/>
                  </a:lnTo>
                  <a:lnTo>
                    <a:pt x="1790934" y="1138227"/>
                  </a:lnTo>
                  <a:lnTo>
                    <a:pt x="1800467" y="1133466"/>
                  </a:lnTo>
                  <a:lnTo>
                    <a:pt x="1810317" y="1129023"/>
                  </a:lnTo>
                  <a:lnTo>
                    <a:pt x="1820485" y="1124897"/>
                  </a:lnTo>
                  <a:lnTo>
                    <a:pt x="1830653" y="1121406"/>
                  </a:lnTo>
                  <a:lnTo>
                    <a:pt x="1841456" y="1118232"/>
                  </a:lnTo>
                  <a:lnTo>
                    <a:pt x="1851942" y="1115693"/>
                  </a:lnTo>
                  <a:lnTo>
                    <a:pt x="1863063" y="1113789"/>
                  </a:lnTo>
                  <a:lnTo>
                    <a:pt x="1874185" y="1112520"/>
                  </a:lnTo>
                  <a:lnTo>
                    <a:pt x="1885624" y="1111568"/>
                  </a:lnTo>
                  <a:lnTo>
                    <a:pt x="1897062" y="1111250"/>
                  </a:lnTo>
                  <a:close/>
                  <a:moveTo>
                    <a:pt x="404971" y="1111250"/>
                  </a:moveTo>
                  <a:lnTo>
                    <a:pt x="416406" y="1111568"/>
                  </a:lnTo>
                  <a:lnTo>
                    <a:pt x="427840" y="1112520"/>
                  </a:lnTo>
                  <a:lnTo>
                    <a:pt x="438957" y="1113789"/>
                  </a:lnTo>
                  <a:lnTo>
                    <a:pt x="450074" y="1115693"/>
                  </a:lnTo>
                  <a:lnTo>
                    <a:pt x="460873" y="1118232"/>
                  </a:lnTo>
                  <a:lnTo>
                    <a:pt x="471355" y="1121406"/>
                  </a:lnTo>
                  <a:lnTo>
                    <a:pt x="481836" y="1124897"/>
                  </a:lnTo>
                  <a:lnTo>
                    <a:pt x="491683" y="1129023"/>
                  </a:lnTo>
                  <a:lnTo>
                    <a:pt x="501847" y="1133466"/>
                  </a:lnTo>
                  <a:lnTo>
                    <a:pt x="511376" y="1138227"/>
                  </a:lnTo>
                  <a:lnTo>
                    <a:pt x="520587" y="1143622"/>
                  </a:lnTo>
                  <a:lnTo>
                    <a:pt x="529798" y="1149335"/>
                  </a:lnTo>
                  <a:lnTo>
                    <a:pt x="538691" y="1155682"/>
                  </a:lnTo>
                  <a:lnTo>
                    <a:pt x="546950" y="1162029"/>
                  </a:lnTo>
                  <a:lnTo>
                    <a:pt x="554890" y="1169329"/>
                  </a:lnTo>
                  <a:lnTo>
                    <a:pt x="562513" y="1176628"/>
                  </a:lnTo>
                  <a:lnTo>
                    <a:pt x="569818" y="1184245"/>
                  </a:lnTo>
                  <a:lnTo>
                    <a:pt x="577124" y="1192497"/>
                  </a:lnTo>
                  <a:lnTo>
                    <a:pt x="583476" y="1200748"/>
                  </a:lnTo>
                  <a:lnTo>
                    <a:pt x="589829" y="1209635"/>
                  </a:lnTo>
                  <a:lnTo>
                    <a:pt x="595864" y="1218521"/>
                  </a:lnTo>
                  <a:lnTo>
                    <a:pt x="600946" y="1227725"/>
                  </a:lnTo>
                  <a:lnTo>
                    <a:pt x="606028" y="1237246"/>
                  </a:lnTo>
                  <a:lnTo>
                    <a:pt x="610474" y="1247402"/>
                  </a:lnTo>
                  <a:lnTo>
                    <a:pt x="614604" y="1257558"/>
                  </a:lnTo>
                  <a:lnTo>
                    <a:pt x="617780" y="1268031"/>
                  </a:lnTo>
                  <a:lnTo>
                    <a:pt x="620956" y="1278187"/>
                  </a:lnTo>
                  <a:lnTo>
                    <a:pt x="623497" y="1289294"/>
                  </a:lnTo>
                  <a:lnTo>
                    <a:pt x="625403" y="1300085"/>
                  </a:lnTo>
                  <a:lnTo>
                    <a:pt x="626673" y="1311193"/>
                  </a:lnTo>
                  <a:lnTo>
                    <a:pt x="627944" y="1322618"/>
                  </a:lnTo>
                  <a:lnTo>
                    <a:pt x="627944" y="1334044"/>
                  </a:lnTo>
                  <a:lnTo>
                    <a:pt x="627944" y="1345151"/>
                  </a:lnTo>
                  <a:lnTo>
                    <a:pt x="626673" y="1355942"/>
                  </a:lnTo>
                  <a:lnTo>
                    <a:pt x="625720" y="1366733"/>
                  </a:lnTo>
                  <a:lnTo>
                    <a:pt x="623815" y="1377523"/>
                  </a:lnTo>
                  <a:lnTo>
                    <a:pt x="621274" y="1387679"/>
                  </a:lnTo>
                  <a:lnTo>
                    <a:pt x="618733" y="1397835"/>
                  </a:lnTo>
                  <a:lnTo>
                    <a:pt x="615239" y="1407673"/>
                  </a:lnTo>
                  <a:lnTo>
                    <a:pt x="611745" y="1417512"/>
                  </a:lnTo>
                  <a:lnTo>
                    <a:pt x="607298" y="1427350"/>
                  </a:lnTo>
                  <a:lnTo>
                    <a:pt x="602851" y="1436554"/>
                  </a:lnTo>
                  <a:lnTo>
                    <a:pt x="597769" y="1445758"/>
                  </a:lnTo>
                  <a:lnTo>
                    <a:pt x="592052" y="1454327"/>
                  </a:lnTo>
                  <a:lnTo>
                    <a:pt x="586653" y="1462896"/>
                  </a:lnTo>
                  <a:lnTo>
                    <a:pt x="580300" y="1471147"/>
                  </a:lnTo>
                  <a:lnTo>
                    <a:pt x="573630" y="1479081"/>
                  </a:lnTo>
                  <a:lnTo>
                    <a:pt x="566642" y="1486381"/>
                  </a:lnTo>
                  <a:lnTo>
                    <a:pt x="566960" y="1487016"/>
                  </a:lnTo>
                  <a:lnTo>
                    <a:pt x="561560" y="1492728"/>
                  </a:lnTo>
                  <a:lnTo>
                    <a:pt x="555843" y="1498758"/>
                  </a:lnTo>
                  <a:lnTo>
                    <a:pt x="550761" y="1505106"/>
                  </a:lnTo>
                  <a:lnTo>
                    <a:pt x="545997" y="1511453"/>
                  </a:lnTo>
                  <a:lnTo>
                    <a:pt x="541550" y="1518118"/>
                  </a:lnTo>
                  <a:lnTo>
                    <a:pt x="537103" y="1525100"/>
                  </a:lnTo>
                  <a:lnTo>
                    <a:pt x="532974" y="1531765"/>
                  </a:lnTo>
                  <a:lnTo>
                    <a:pt x="529480" y="1538747"/>
                  </a:lnTo>
                  <a:lnTo>
                    <a:pt x="525986" y="1545729"/>
                  </a:lnTo>
                  <a:lnTo>
                    <a:pt x="523128" y="1553028"/>
                  </a:lnTo>
                  <a:lnTo>
                    <a:pt x="520587" y="1560011"/>
                  </a:lnTo>
                  <a:lnTo>
                    <a:pt x="518046" y="1567310"/>
                  </a:lnTo>
                  <a:lnTo>
                    <a:pt x="516140" y="1574292"/>
                  </a:lnTo>
                  <a:lnTo>
                    <a:pt x="514234" y="1580957"/>
                  </a:lnTo>
                  <a:lnTo>
                    <a:pt x="512646" y="1587939"/>
                  </a:lnTo>
                  <a:lnTo>
                    <a:pt x="512011" y="1594604"/>
                  </a:lnTo>
                  <a:lnTo>
                    <a:pt x="511376" y="1601269"/>
                  </a:lnTo>
                  <a:lnTo>
                    <a:pt x="511058" y="1607933"/>
                  </a:lnTo>
                  <a:lnTo>
                    <a:pt x="511376" y="1613963"/>
                  </a:lnTo>
                  <a:lnTo>
                    <a:pt x="511693" y="1619993"/>
                  </a:lnTo>
                  <a:lnTo>
                    <a:pt x="512646" y="1626023"/>
                  </a:lnTo>
                  <a:lnTo>
                    <a:pt x="513917" y="1631419"/>
                  </a:lnTo>
                  <a:lnTo>
                    <a:pt x="515822" y="1636814"/>
                  </a:lnTo>
                  <a:lnTo>
                    <a:pt x="518046" y="1642209"/>
                  </a:lnTo>
                  <a:lnTo>
                    <a:pt x="520587" y="1646652"/>
                  </a:lnTo>
                  <a:lnTo>
                    <a:pt x="523445" y="1650778"/>
                  </a:lnTo>
                  <a:lnTo>
                    <a:pt x="527257" y="1654904"/>
                  </a:lnTo>
                  <a:lnTo>
                    <a:pt x="530751" y="1658712"/>
                  </a:lnTo>
                  <a:lnTo>
                    <a:pt x="535197" y="1661569"/>
                  </a:lnTo>
                  <a:lnTo>
                    <a:pt x="539962" y="1664425"/>
                  </a:lnTo>
                  <a:lnTo>
                    <a:pt x="545679" y="1666647"/>
                  </a:lnTo>
                  <a:lnTo>
                    <a:pt x="551079" y="1668551"/>
                  </a:lnTo>
                  <a:lnTo>
                    <a:pt x="554890" y="1669820"/>
                  </a:lnTo>
                  <a:lnTo>
                    <a:pt x="564736" y="1671725"/>
                  </a:lnTo>
                  <a:lnTo>
                    <a:pt x="575218" y="1672994"/>
                  </a:lnTo>
                  <a:lnTo>
                    <a:pt x="585700" y="1674264"/>
                  </a:lnTo>
                  <a:lnTo>
                    <a:pt x="596499" y="1675216"/>
                  </a:lnTo>
                  <a:lnTo>
                    <a:pt x="617780" y="1676485"/>
                  </a:lnTo>
                  <a:lnTo>
                    <a:pt x="639696" y="1677120"/>
                  </a:lnTo>
                  <a:lnTo>
                    <a:pt x="660977" y="1678072"/>
                  </a:lnTo>
                  <a:lnTo>
                    <a:pt x="671776" y="1679024"/>
                  </a:lnTo>
                  <a:lnTo>
                    <a:pt x="682575" y="1679659"/>
                  </a:lnTo>
                  <a:lnTo>
                    <a:pt x="692739" y="1681246"/>
                  </a:lnTo>
                  <a:lnTo>
                    <a:pt x="702903" y="1682515"/>
                  </a:lnTo>
                  <a:lnTo>
                    <a:pt x="712750" y="1684737"/>
                  </a:lnTo>
                  <a:lnTo>
                    <a:pt x="722278" y="1686958"/>
                  </a:lnTo>
                  <a:lnTo>
                    <a:pt x="731489" y="1690449"/>
                  </a:lnTo>
                  <a:lnTo>
                    <a:pt x="740383" y="1693940"/>
                  </a:lnTo>
                  <a:lnTo>
                    <a:pt x="749276" y="1698066"/>
                  </a:lnTo>
                  <a:lnTo>
                    <a:pt x="753405" y="1700605"/>
                  </a:lnTo>
                  <a:lnTo>
                    <a:pt x="757217" y="1703144"/>
                  </a:lnTo>
                  <a:lnTo>
                    <a:pt x="761028" y="1706318"/>
                  </a:lnTo>
                  <a:lnTo>
                    <a:pt x="765158" y="1709174"/>
                  </a:lnTo>
                  <a:lnTo>
                    <a:pt x="768651" y="1712348"/>
                  </a:lnTo>
                  <a:lnTo>
                    <a:pt x="772145" y="1715839"/>
                  </a:lnTo>
                  <a:lnTo>
                    <a:pt x="775322" y="1719965"/>
                  </a:lnTo>
                  <a:lnTo>
                    <a:pt x="778815" y="1723456"/>
                  </a:lnTo>
                  <a:lnTo>
                    <a:pt x="781992" y="1727899"/>
                  </a:lnTo>
                  <a:lnTo>
                    <a:pt x="784850" y="1732342"/>
                  </a:lnTo>
                  <a:lnTo>
                    <a:pt x="788026" y="1737103"/>
                  </a:lnTo>
                  <a:lnTo>
                    <a:pt x="790568" y="1741863"/>
                  </a:lnTo>
                  <a:lnTo>
                    <a:pt x="793108" y="1747258"/>
                  </a:lnTo>
                  <a:lnTo>
                    <a:pt x="795332" y="1752971"/>
                  </a:lnTo>
                  <a:lnTo>
                    <a:pt x="797555" y="1758684"/>
                  </a:lnTo>
                  <a:lnTo>
                    <a:pt x="799779" y="1764714"/>
                  </a:lnTo>
                  <a:lnTo>
                    <a:pt x="801684" y="1771379"/>
                  </a:lnTo>
                  <a:lnTo>
                    <a:pt x="802955" y="1778043"/>
                  </a:lnTo>
                  <a:lnTo>
                    <a:pt x="804543" y="1785343"/>
                  </a:lnTo>
                  <a:lnTo>
                    <a:pt x="806131" y="1792960"/>
                  </a:lnTo>
                  <a:lnTo>
                    <a:pt x="807084" y="1800577"/>
                  </a:lnTo>
                  <a:lnTo>
                    <a:pt x="808354" y="1808828"/>
                  </a:lnTo>
                  <a:lnTo>
                    <a:pt x="808990" y="1817080"/>
                  </a:lnTo>
                  <a:lnTo>
                    <a:pt x="809307" y="1825966"/>
                  </a:lnTo>
                  <a:lnTo>
                    <a:pt x="809625" y="1835170"/>
                  </a:lnTo>
                  <a:lnTo>
                    <a:pt x="809625" y="1844691"/>
                  </a:lnTo>
                  <a:lnTo>
                    <a:pt x="809625" y="1882775"/>
                  </a:lnTo>
                  <a:lnTo>
                    <a:pt x="0" y="1882775"/>
                  </a:lnTo>
                  <a:lnTo>
                    <a:pt x="0" y="1844691"/>
                  </a:lnTo>
                  <a:lnTo>
                    <a:pt x="318" y="1834535"/>
                  </a:lnTo>
                  <a:lnTo>
                    <a:pt x="953" y="1824697"/>
                  </a:lnTo>
                  <a:lnTo>
                    <a:pt x="1270" y="1814858"/>
                  </a:lnTo>
                  <a:lnTo>
                    <a:pt x="1906" y="1805972"/>
                  </a:lnTo>
                  <a:lnTo>
                    <a:pt x="3176" y="1797403"/>
                  </a:lnTo>
                  <a:lnTo>
                    <a:pt x="4129" y="1788834"/>
                  </a:lnTo>
                  <a:lnTo>
                    <a:pt x="5400" y="1780900"/>
                  </a:lnTo>
                  <a:lnTo>
                    <a:pt x="6670" y="1773283"/>
                  </a:lnTo>
                  <a:lnTo>
                    <a:pt x="8576" y="1766301"/>
                  </a:lnTo>
                  <a:lnTo>
                    <a:pt x="10482" y="1759319"/>
                  </a:lnTo>
                  <a:lnTo>
                    <a:pt x="12705" y="1752654"/>
                  </a:lnTo>
                  <a:lnTo>
                    <a:pt x="14611" y="1746624"/>
                  </a:lnTo>
                  <a:lnTo>
                    <a:pt x="17152" y="1740911"/>
                  </a:lnTo>
                  <a:lnTo>
                    <a:pt x="19693" y="1735198"/>
                  </a:lnTo>
                  <a:lnTo>
                    <a:pt x="22234" y="1730121"/>
                  </a:lnTo>
                  <a:lnTo>
                    <a:pt x="25092" y="1725360"/>
                  </a:lnTo>
                  <a:lnTo>
                    <a:pt x="28269" y="1720599"/>
                  </a:lnTo>
                  <a:lnTo>
                    <a:pt x="31127" y="1716156"/>
                  </a:lnTo>
                  <a:lnTo>
                    <a:pt x="34303" y="1712030"/>
                  </a:lnTo>
                  <a:lnTo>
                    <a:pt x="38115" y="1708539"/>
                  </a:lnTo>
                  <a:lnTo>
                    <a:pt x="41291" y="1705048"/>
                  </a:lnTo>
                  <a:lnTo>
                    <a:pt x="45103" y="1701875"/>
                  </a:lnTo>
                  <a:lnTo>
                    <a:pt x="48914" y="1698701"/>
                  </a:lnTo>
                  <a:lnTo>
                    <a:pt x="52726" y="1695845"/>
                  </a:lnTo>
                  <a:lnTo>
                    <a:pt x="56855" y="1693306"/>
                  </a:lnTo>
                  <a:lnTo>
                    <a:pt x="60984" y="1691084"/>
                  </a:lnTo>
                  <a:lnTo>
                    <a:pt x="65431" y="1688863"/>
                  </a:lnTo>
                  <a:lnTo>
                    <a:pt x="69560" y="1686958"/>
                  </a:lnTo>
                  <a:lnTo>
                    <a:pt x="78771" y="1683785"/>
                  </a:lnTo>
                  <a:lnTo>
                    <a:pt x="87982" y="1680928"/>
                  </a:lnTo>
                  <a:lnTo>
                    <a:pt x="97511" y="1679024"/>
                  </a:lnTo>
                  <a:lnTo>
                    <a:pt x="107357" y="1677120"/>
                  </a:lnTo>
                  <a:lnTo>
                    <a:pt x="117521" y="1675850"/>
                  </a:lnTo>
                  <a:lnTo>
                    <a:pt x="127685" y="1675216"/>
                  </a:lnTo>
                  <a:lnTo>
                    <a:pt x="138484" y="1674898"/>
                  </a:lnTo>
                  <a:lnTo>
                    <a:pt x="148966" y="1674898"/>
                  </a:lnTo>
                  <a:lnTo>
                    <a:pt x="170564" y="1674898"/>
                  </a:lnTo>
                  <a:lnTo>
                    <a:pt x="192163" y="1674898"/>
                  </a:lnTo>
                  <a:lnTo>
                    <a:pt x="202962" y="1674898"/>
                  </a:lnTo>
                  <a:lnTo>
                    <a:pt x="213761" y="1674581"/>
                  </a:lnTo>
                  <a:lnTo>
                    <a:pt x="224243" y="1673629"/>
                  </a:lnTo>
                  <a:lnTo>
                    <a:pt x="235042" y="1672994"/>
                  </a:lnTo>
                  <a:lnTo>
                    <a:pt x="245524" y="1671725"/>
                  </a:lnTo>
                  <a:lnTo>
                    <a:pt x="255370" y="1669820"/>
                  </a:lnTo>
                  <a:lnTo>
                    <a:pt x="258864" y="1668551"/>
                  </a:lnTo>
                  <a:lnTo>
                    <a:pt x="264581" y="1666647"/>
                  </a:lnTo>
                  <a:lnTo>
                    <a:pt x="269981" y="1664425"/>
                  </a:lnTo>
                  <a:lnTo>
                    <a:pt x="274745" y="1661569"/>
                  </a:lnTo>
                  <a:lnTo>
                    <a:pt x="279192" y="1658712"/>
                  </a:lnTo>
                  <a:lnTo>
                    <a:pt x="283321" y="1654904"/>
                  </a:lnTo>
                  <a:lnTo>
                    <a:pt x="286815" y="1650778"/>
                  </a:lnTo>
                  <a:lnTo>
                    <a:pt x="289674" y="1646652"/>
                  </a:lnTo>
                  <a:lnTo>
                    <a:pt x="292215" y="1642209"/>
                  </a:lnTo>
                  <a:lnTo>
                    <a:pt x="294438" y="1636814"/>
                  </a:lnTo>
                  <a:lnTo>
                    <a:pt x="296344" y="1631419"/>
                  </a:lnTo>
                  <a:lnTo>
                    <a:pt x="297614" y="1626023"/>
                  </a:lnTo>
                  <a:lnTo>
                    <a:pt x="298567" y="1619993"/>
                  </a:lnTo>
                  <a:lnTo>
                    <a:pt x="299202" y="1613963"/>
                  </a:lnTo>
                  <a:lnTo>
                    <a:pt x="299202" y="1607933"/>
                  </a:lnTo>
                  <a:lnTo>
                    <a:pt x="298885" y="1601269"/>
                  </a:lnTo>
                  <a:lnTo>
                    <a:pt x="298567" y="1594604"/>
                  </a:lnTo>
                  <a:lnTo>
                    <a:pt x="297297" y="1587939"/>
                  </a:lnTo>
                  <a:lnTo>
                    <a:pt x="296026" y="1580957"/>
                  </a:lnTo>
                  <a:lnTo>
                    <a:pt x="294438" y="1574292"/>
                  </a:lnTo>
                  <a:lnTo>
                    <a:pt x="292215" y="1567310"/>
                  </a:lnTo>
                  <a:lnTo>
                    <a:pt x="289674" y="1560011"/>
                  </a:lnTo>
                  <a:lnTo>
                    <a:pt x="287133" y="1553028"/>
                  </a:lnTo>
                  <a:lnTo>
                    <a:pt x="283956" y="1545729"/>
                  </a:lnTo>
                  <a:lnTo>
                    <a:pt x="280462" y="1538747"/>
                  </a:lnTo>
                  <a:lnTo>
                    <a:pt x="276651" y="1531765"/>
                  </a:lnTo>
                  <a:lnTo>
                    <a:pt x="273157" y="1525100"/>
                  </a:lnTo>
                  <a:lnTo>
                    <a:pt x="268710" y="1518118"/>
                  </a:lnTo>
                  <a:lnTo>
                    <a:pt x="264264" y="1511453"/>
                  </a:lnTo>
                  <a:lnTo>
                    <a:pt x="258864" y="1505106"/>
                  </a:lnTo>
                  <a:lnTo>
                    <a:pt x="253782" y="1498758"/>
                  </a:lnTo>
                  <a:lnTo>
                    <a:pt x="248700" y="1492728"/>
                  </a:lnTo>
                  <a:lnTo>
                    <a:pt x="242665" y="1487016"/>
                  </a:lnTo>
                  <a:lnTo>
                    <a:pt x="243618" y="1486381"/>
                  </a:lnTo>
                  <a:lnTo>
                    <a:pt x="236630" y="1479081"/>
                  </a:lnTo>
                  <a:lnTo>
                    <a:pt x="229960" y="1471147"/>
                  </a:lnTo>
                  <a:lnTo>
                    <a:pt x="223608" y="1462896"/>
                  </a:lnTo>
                  <a:lnTo>
                    <a:pt x="218208" y="1454327"/>
                  </a:lnTo>
                  <a:lnTo>
                    <a:pt x="212491" y="1445758"/>
                  </a:lnTo>
                  <a:lnTo>
                    <a:pt x="207409" y="1436554"/>
                  </a:lnTo>
                  <a:lnTo>
                    <a:pt x="202962" y="1427350"/>
                  </a:lnTo>
                  <a:lnTo>
                    <a:pt x="198833" y="1417512"/>
                  </a:lnTo>
                  <a:lnTo>
                    <a:pt x="194704" y="1407673"/>
                  </a:lnTo>
                  <a:lnTo>
                    <a:pt x="191528" y="1397835"/>
                  </a:lnTo>
                  <a:lnTo>
                    <a:pt x="188987" y="1387679"/>
                  </a:lnTo>
                  <a:lnTo>
                    <a:pt x="186763" y="1377523"/>
                  </a:lnTo>
                  <a:lnTo>
                    <a:pt x="184858" y="1366733"/>
                  </a:lnTo>
                  <a:lnTo>
                    <a:pt x="183269" y="1355942"/>
                  </a:lnTo>
                  <a:lnTo>
                    <a:pt x="182634" y="1345151"/>
                  </a:lnTo>
                  <a:lnTo>
                    <a:pt x="182316" y="1334044"/>
                  </a:lnTo>
                  <a:lnTo>
                    <a:pt x="182634" y="1322618"/>
                  </a:lnTo>
                  <a:lnTo>
                    <a:pt x="183269" y="1311193"/>
                  </a:lnTo>
                  <a:lnTo>
                    <a:pt x="184858" y="1300085"/>
                  </a:lnTo>
                  <a:lnTo>
                    <a:pt x="186763" y="1289294"/>
                  </a:lnTo>
                  <a:lnTo>
                    <a:pt x="189304" y="1278187"/>
                  </a:lnTo>
                  <a:lnTo>
                    <a:pt x="192163" y="1268031"/>
                  </a:lnTo>
                  <a:lnTo>
                    <a:pt x="195974" y="1257558"/>
                  </a:lnTo>
                  <a:lnTo>
                    <a:pt x="199786" y="1247402"/>
                  </a:lnTo>
                  <a:lnTo>
                    <a:pt x="204550" y="1237246"/>
                  </a:lnTo>
                  <a:lnTo>
                    <a:pt x="209315" y="1227725"/>
                  </a:lnTo>
                  <a:lnTo>
                    <a:pt x="214397" y="1218521"/>
                  </a:lnTo>
                  <a:lnTo>
                    <a:pt x="220431" y="1209635"/>
                  </a:lnTo>
                  <a:lnTo>
                    <a:pt x="226466" y="1200748"/>
                  </a:lnTo>
                  <a:lnTo>
                    <a:pt x="233136" y="1192497"/>
                  </a:lnTo>
                  <a:lnTo>
                    <a:pt x="240124" y="1184245"/>
                  </a:lnTo>
                  <a:lnTo>
                    <a:pt x="247430" y="1176628"/>
                  </a:lnTo>
                  <a:lnTo>
                    <a:pt x="255370" y="1169329"/>
                  </a:lnTo>
                  <a:lnTo>
                    <a:pt x="263311" y="1162029"/>
                  </a:lnTo>
                  <a:lnTo>
                    <a:pt x="271887" y="1155682"/>
                  </a:lnTo>
                  <a:lnTo>
                    <a:pt x="280462" y="1149335"/>
                  </a:lnTo>
                  <a:lnTo>
                    <a:pt x="289674" y="1143622"/>
                  </a:lnTo>
                  <a:lnTo>
                    <a:pt x="298885" y="1138227"/>
                  </a:lnTo>
                  <a:lnTo>
                    <a:pt x="308413" y="1133466"/>
                  </a:lnTo>
                  <a:lnTo>
                    <a:pt x="318260" y="1129023"/>
                  </a:lnTo>
                  <a:lnTo>
                    <a:pt x="328424" y="1124897"/>
                  </a:lnTo>
                  <a:lnTo>
                    <a:pt x="338588" y="1121406"/>
                  </a:lnTo>
                  <a:lnTo>
                    <a:pt x="349387" y="1118232"/>
                  </a:lnTo>
                  <a:lnTo>
                    <a:pt x="360186" y="1115693"/>
                  </a:lnTo>
                  <a:lnTo>
                    <a:pt x="371303" y="1113789"/>
                  </a:lnTo>
                  <a:lnTo>
                    <a:pt x="382102" y="1112520"/>
                  </a:lnTo>
                  <a:lnTo>
                    <a:pt x="393537" y="1111568"/>
                  </a:lnTo>
                  <a:lnTo>
                    <a:pt x="404971" y="1111250"/>
                  </a:lnTo>
                  <a:close/>
                  <a:moveTo>
                    <a:pt x="1139985" y="208872"/>
                  </a:moveTo>
                  <a:lnTo>
                    <a:pt x="1130458" y="209824"/>
                  </a:lnTo>
                  <a:lnTo>
                    <a:pt x="1120931" y="210776"/>
                  </a:lnTo>
                  <a:lnTo>
                    <a:pt x="1111722" y="212681"/>
                  </a:lnTo>
                  <a:lnTo>
                    <a:pt x="1102830" y="214903"/>
                  </a:lnTo>
                  <a:lnTo>
                    <a:pt x="1093938" y="217125"/>
                  </a:lnTo>
                  <a:lnTo>
                    <a:pt x="1085046" y="219982"/>
                  </a:lnTo>
                  <a:lnTo>
                    <a:pt x="1076472" y="223791"/>
                  </a:lnTo>
                  <a:lnTo>
                    <a:pt x="1068533" y="227283"/>
                  </a:lnTo>
                  <a:lnTo>
                    <a:pt x="1060276" y="231410"/>
                  </a:lnTo>
                  <a:lnTo>
                    <a:pt x="1052337" y="235854"/>
                  </a:lnTo>
                  <a:lnTo>
                    <a:pt x="1044716" y="240615"/>
                  </a:lnTo>
                  <a:lnTo>
                    <a:pt x="1037412" y="246012"/>
                  </a:lnTo>
                  <a:lnTo>
                    <a:pt x="1030425" y="251725"/>
                  </a:lnTo>
                  <a:lnTo>
                    <a:pt x="1023439" y="257439"/>
                  </a:lnTo>
                  <a:lnTo>
                    <a:pt x="1017088" y="263471"/>
                  </a:lnTo>
                  <a:lnTo>
                    <a:pt x="1011054" y="270137"/>
                  </a:lnTo>
                  <a:lnTo>
                    <a:pt x="1005020" y="276803"/>
                  </a:lnTo>
                  <a:lnTo>
                    <a:pt x="999622" y="284104"/>
                  </a:lnTo>
                  <a:lnTo>
                    <a:pt x="994223" y="291405"/>
                  </a:lnTo>
                  <a:lnTo>
                    <a:pt x="989142" y="299023"/>
                  </a:lnTo>
                  <a:lnTo>
                    <a:pt x="984696" y="306642"/>
                  </a:lnTo>
                  <a:lnTo>
                    <a:pt x="980568" y="314895"/>
                  </a:lnTo>
                  <a:lnTo>
                    <a:pt x="977074" y="323148"/>
                  </a:lnTo>
                  <a:lnTo>
                    <a:pt x="973581" y="331719"/>
                  </a:lnTo>
                  <a:lnTo>
                    <a:pt x="970723" y="340290"/>
                  </a:lnTo>
                  <a:lnTo>
                    <a:pt x="968183" y="349495"/>
                  </a:lnTo>
                  <a:lnTo>
                    <a:pt x="965960" y="358384"/>
                  </a:lnTo>
                  <a:lnTo>
                    <a:pt x="964372" y="367589"/>
                  </a:lnTo>
                  <a:lnTo>
                    <a:pt x="963419" y="377112"/>
                  </a:lnTo>
                  <a:lnTo>
                    <a:pt x="962466" y="386318"/>
                  </a:lnTo>
                  <a:lnTo>
                    <a:pt x="962149" y="395841"/>
                  </a:lnTo>
                  <a:lnTo>
                    <a:pt x="962466" y="405364"/>
                  </a:lnTo>
                  <a:lnTo>
                    <a:pt x="963102" y="414252"/>
                  </a:lnTo>
                  <a:lnTo>
                    <a:pt x="964372" y="423458"/>
                  </a:lnTo>
                  <a:lnTo>
                    <a:pt x="965960" y="432346"/>
                  </a:lnTo>
                  <a:lnTo>
                    <a:pt x="967865" y="441234"/>
                  </a:lnTo>
                  <a:lnTo>
                    <a:pt x="970088" y="449805"/>
                  </a:lnTo>
                  <a:lnTo>
                    <a:pt x="972946" y="458058"/>
                  </a:lnTo>
                  <a:lnTo>
                    <a:pt x="975804" y="466311"/>
                  </a:lnTo>
                  <a:lnTo>
                    <a:pt x="979615" y="474247"/>
                  </a:lnTo>
                  <a:lnTo>
                    <a:pt x="983108" y="482183"/>
                  </a:lnTo>
                  <a:lnTo>
                    <a:pt x="987554" y="489802"/>
                  </a:lnTo>
                  <a:lnTo>
                    <a:pt x="992000" y="497103"/>
                  </a:lnTo>
                  <a:lnTo>
                    <a:pt x="997399" y="504086"/>
                  </a:lnTo>
                  <a:lnTo>
                    <a:pt x="1002480" y="511387"/>
                  </a:lnTo>
                  <a:lnTo>
                    <a:pt x="1007878" y="517736"/>
                  </a:lnTo>
                  <a:lnTo>
                    <a:pt x="1013594" y="524402"/>
                  </a:lnTo>
                  <a:lnTo>
                    <a:pt x="1012959" y="524402"/>
                  </a:lnTo>
                  <a:lnTo>
                    <a:pt x="1018040" y="529163"/>
                  </a:lnTo>
                  <a:lnTo>
                    <a:pt x="1022804" y="534560"/>
                  </a:lnTo>
                  <a:lnTo>
                    <a:pt x="1026614" y="539956"/>
                  </a:lnTo>
                  <a:lnTo>
                    <a:pt x="1030743" y="545670"/>
                  </a:lnTo>
                  <a:lnTo>
                    <a:pt x="1034871" y="551066"/>
                  </a:lnTo>
                  <a:lnTo>
                    <a:pt x="1038682" y="556463"/>
                  </a:lnTo>
                  <a:lnTo>
                    <a:pt x="1041858" y="562494"/>
                  </a:lnTo>
                  <a:lnTo>
                    <a:pt x="1044716" y="568525"/>
                  </a:lnTo>
                  <a:lnTo>
                    <a:pt x="1047891" y="574239"/>
                  </a:lnTo>
                  <a:lnTo>
                    <a:pt x="1050432" y="580270"/>
                  </a:lnTo>
                  <a:lnTo>
                    <a:pt x="1052655" y="585984"/>
                  </a:lnTo>
                  <a:lnTo>
                    <a:pt x="1054560" y="592016"/>
                  </a:lnTo>
                  <a:lnTo>
                    <a:pt x="1056148" y="597729"/>
                  </a:lnTo>
                  <a:lnTo>
                    <a:pt x="1057736" y="603761"/>
                  </a:lnTo>
                  <a:lnTo>
                    <a:pt x="1058689" y="609792"/>
                  </a:lnTo>
                  <a:lnTo>
                    <a:pt x="1059641" y="615188"/>
                  </a:lnTo>
                  <a:lnTo>
                    <a:pt x="1060276" y="620585"/>
                  </a:lnTo>
                  <a:lnTo>
                    <a:pt x="1060276" y="626298"/>
                  </a:lnTo>
                  <a:lnTo>
                    <a:pt x="1060276" y="631377"/>
                  </a:lnTo>
                  <a:lnTo>
                    <a:pt x="1059959" y="636456"/>
                  </a:lnTo>
                  <a:lnTo>
                    <a:pt x="1059324" y="641535"/>
                  </a:lnTo>
                  <a:lnTo>
                    <a:pt x="1058053" y="646297"/>
                  </a:lnTo>
                  <a:lnTo>
                    <a:pt x="1056466" y="650741"/>
                  </a:lnTo>
                  <a:lnTo>
                    <a:pt x="1054878" y="654868"/>
                  </a:lnTo>
                  <a:lnTo>
                    <a:pt x="1052655" y="658677"/>
                  </a:lnTo>
                  <a:lnTo>
                    <a:pt x="1050114" y="662486"/>
                  </a:lnTo>
                  <a:lnTo>
                    <a:pt x="1046939" y="665978"/>
                  </a:lnTo>
                  <a:lnTo>
                    <a:pt x="1043763" y="669152"/>
                  </a:lnTo>
                  <a:lnTo>
                    <a:pt x="1039952" y="671692"/>
                  </a:lnTo>
                  <a:lnTo>
                    <a:pt x="1035824" y="673914"/>
                  </a:lnTo>
                  <a:lnTo>
                    <a:pt x="1031696" y="675818"/>
                  </a:lnTo>
                  <a:lnTo>
                    <a:pt x="1026614" y="677405"/>
                  </a:lnTo>
                  <a:lnTo>
                    <a:pt x="1025027" y="678040"/>
                  </a:lnTo>
                  <a:lnTo>
                    <a:pt x="1023756" y="678358"/>
                  </a:lnTo>
                  <a:lnTo>
                    <a:pt x="1015182" y="679945"/>
                  </a:lnTo>
                  <a:lnTo>
                    <a:pt x="1006608" y="681215"/>
                  </a:lnTo>
                  <a:lnTo>
                    <a:pt x="997716" y="681850"/>
                  </a:lnTo>
                  <a:lnTo>
                    <a:pt x="988824" y="682167"/>
                  </a:lnTo>
                  <a:lnTo>
                    <a:pt x="970723" y="682802"/>
                  </a:lnTo>
                  <a:lnTo>
                    <a:pt x="952304" y="682802"/>
                  </a:lnTo>
                  <a:lnTo>
                    <a:pt x="934203" y="682802"/>
                  </a:lnTo>
                  <a:lnTo>
                    <a:pt x="925311" y="682802"/>
                  </a:lnTo>
                  <a:lnTo>
                    <a:pt x="916420" y="683119"/>
                  </a:lnTo>
                  <a:lnTo>
                    <a:pt x="907528" y="683754"/>
                  </a:lnTo>
                  <a:lnTo>
                    <a:pt x="899271" y="684389"/>
                  </a:lnTo>
                  <a:lnTo>
                    <a:pt x="891014" y="685976"/>
                  </a:lnTo>
                  <a:lnTo>
                    <a:pt x="883075" y="687563"/>
                  </a:lnTo>
                  <a:lnTo>
                    <a:pt x="875136" y="690103"/>
                  </a:lnTo>
                  <a:lnTo>
                    <a:pt x="867515" y="692642"/>
                  </a:lnTo>
                  <a:lnTo>
                    <a:pt x="860528" y="696452"/>
                  </a:lnTo>
                  <a:lnTo>
                    <a:pt x="853542" y="700261"/>
                  </a:lnTo>
                  <a:lnTo>
                    <a:pt x="847190" y="705022"/>
                  </a:lnTo>
                  <a:lnTo>
                    <a:pt x="843697" y="708197"/>
                  </a:lnTo>
                  <a:lnTo>
                    <a:pt x="840839" y="711054"/>
                  </a:lnTo>
                  <a:lnTo>
                    <a:pt x="838299" y="713910"/>
                  </a:lnTo>
                  <a:lnTo>
                    <a:pt x="835440" y="717402"/>
                  </a:lnTo>
                  <a:lnTo>
                    <a:pt x="832900" y="720894"/>
                  </a:lnTo>
                  <a:lnTo>
                    <a:pt x="830042" y="725021"/>
                  </a:lnTo>
                  <a:lnTo>
                    <a:pt x="828136" y="729147"/>
                  </a:lnTo>
                  <a:lnTo>
                    <a:pt x="825278" y="733591"/>
                  </a:lnTo>
                  <a:lnTo>
                    <a:pt x="823691" y="738036"/>
                  </a:lnTo>
                  <a:lnTo>
                    <a:pt x="821468" y="743114"/>
                  </a:lnTo>
                  <a:lnTo>
                    <a:pt x="819562" y="748193"/>
                  </a:lnTo>
                  <a:lnTo>
                    <a:pt x="817974" y="753590"/>
                  </a:lnTo>
                  <a:lnTo>
                    <a:pt x="815116" y="765335"/>
                  </a:lnTo>
                  <a:lnTo>
                    <a:pt x="812576" y="778667"/>
                  </a:lnTo>
                  <a:lnTo>
                    <a:pt x="810670" y="792952"/>
                  </a:lnTo>
                  <a:lnTo>
                    <a:pt x="809400" y="808506"/>
                  </a:lnTo>
                  <a:lnTo>
                    <a:pt x="809400" y="825647"/>
                  </a:lnTo>
                  <a:lnTo>
                    <a:pt x="809400" y="857391"/>
                  </a:lnTo>
                  <a:lnTo>
                    <a:pt x="1489624" y="857391"/>
                  </a:lnTo>
                  <a:lnTo>
                    <a:pt x="1489624" y="825647"/>
                  </a:lnTo>
                  <a:lnTo>
                    <a:pt x="1489306" y="809776"/>
                  </a:lnTo>
                  <a:lnTo>
                    <a:pt x="1488036" y="795174"/>
                  </a:lnTo>
                  <a:lnTo>
                    <a:pt x="1486766" y="781841"/>
                  </a:lnTo>
                  <a:lnTo>
                    <a:pt x="1483908" y="769462"/>
                  </a:lnTo>
                  <a:lnTo>
                    <a:pt x="1481050" y="758351"/>
                  </a:lnTo>
                  <a:lnTo>
                    <a:pt x="1477557" y="748193"/>
                  </a:lnTo>
                  <a:lnTo>
                    <a:pt x="1475651" y="743432"/>
                  </a:lnTo>
                  <a:lnTo>
                    <a:pt x="1473428" y="738988"/>
                  </a:lnTo>
                  <a:lnTo>
                    <a:pt x="1471205" y="735179"/>
                  </a:lnTo>
                  <a:lnTo>
                    <a:pt x="1468982" y="731052"/>
                  </a:lnTo>
                  <a:lnTo>
                    <a:pt x="1466442" y="727243"/>
                  </a:lnTo>
                  <a:lnTo>
                    <a:pt x="1463901" y="723751"/>
                  </a:lnTo>
                  <a:lnTo>
                    <a:pt x="1457868" y="717402"/>
                  </a:lnTo>
                  <a:lnTo>
                    <a:pt x="1451834" y="711371"/>
                  </a:lnTo>
                  <a:lnTo>
                    <a:pt x="1445165" y="706609"/>
                  </a:lnTo>
                  <a:lnTo>
                    <a:pt x="1438814" y="702165"/>
                  </a:lnTo>
                  <a:lnTo>
                    <a:pt x="1431192" y="698674"/>
                  </a:lnTo>
                  <a:lnTo>
                    <a:pt x="1423888" y="695499"/>
                  </a:lnTo>
                  <a:lnTo>
                    <a:pt x="1416267" y="692960"/>
                  </a:lnTo>
                  <a:lnTo>
                    <a:pt x="1408010" y="690738"/>
                  </a:lnTo>
                  <a:lnTo>
                    <a:pt x="1399436" y="689468"/>
                  </a:lnTo>
                  <a:lnTo>
                    <a:pt x="1391179" y="687881"/>
                  </a:lnTo>
                  <a:lnTo>
                    <a:pt x="1382605" y="686611"/>
                  </a:lnTo>
                  <a:lnTo>
                    <a:pt x="1373713" y="685976"/>
                  </a:lnTo>
                  <a:lnTo>
                    <a:pt x="1364504" y="685341"/>
                  </a:lnTo>
                  <a:lnTo>
                    <a:pt x="1346402" y="684389"/>
                  </a:lnTo>
                  <a:lnTo>
                    <a:pt x="1328301" y="683754"/>
                  </a:lnTo>
                  <a:lnTo>
                    <a:pt x="1310200" y="683119"/>
                  </a:lnTo>
                  <a:lnTo>
                    <a:pt x="1300991" y="682167"/>
                  </a:lnTo>
                  <a:lnTo>
                    <a:pt x="1292416" y="681215"/>
                  </a:lnTo>
                  <a:lnTo>
                    <a:pt x="1283842" y="679945"/>
                  </a:lnTo>
                  <a:lnTo>
                    <a:pt x="1275268" y="678358"/>
                  </a:lnTo>
                  <a:lnTo>
                    <a:pt x="1272410" y="677405"/>
                  </a:lnTo>
                  <a:lnTo>
                    <a:pt x="1267646" y="675818"/>
                  </a:lnTo>
                  <a:lnTo>
                    <a:pt x="1263200" y="673914"/>
                  </a:lnTo>
                  <a:lnTo>
                    <a:pt x="1259072" y="671692"/>
                  </a:lnTo>
                  <a:lnTo>
                    <a:pt x="1255261" y="669152"/>
                  </a:lnTo>
                  <a:lnTo>
                    <a:pt x="1252086" y="665978"/>
                  </a:lnTo>
                  <a:lnTo>
                    <a:pt x="1249228" y="662486"/>
                  </a:lnTo>
                  <a:lnTo>
                    <a:pt x="1246687" y="658677"/>
                  </a:lnTo>
                  <a:lnTo>
                    <a:pt x="1244464" y="654868"/>
                  </a:lnTo>
                  <a:lnTo>
                    <a:pt x="1242559" y="650741"/>
                  </a:lnTo>
                  <a:lnTo>
                    <a:pt x="1240971" y="646297"/>
                  </a:lnTo>
                  <a:lnTo>
                    <a:pt x="1240018" y="641535"/>
                  </a:lnTo>
                  <a:lnTo>
                    <a:pt x="1239065" y="636456"/>
                  </a:lnTo>
                  <a:lnTo>
                    <a:pt x="1238430" y="631377"/>
                  </a:lnTo>
                  <a:lnTo>
                    <a:pt x="1238430" y="626298"/>
                  </a:lnTo>
                  <a:lnTo>
                    <a:pt x="1238748" y="620585"/>
                  </a:lnTo>
                  <a:lnTo>
                    <a:pt x="1239065" y="615188"/>
                  </a:lnTo>
                  <a:lnTo>
                    <a:pt x="1240018" y="609792"/>
                  </a:lnTo>
                  <a:lnTo>
                    <a:pt x="1240971" y="603761"/>
                  </a:lnTo>
                  <a:lnTo>
                    <a:pt x="1242559" y="597729"/>
                  </a:lnTo>
                  <a:lnTo>
                    <a:pt x="1244464" y="592016"/>
                  </a:lnTo>
                  <a:lnTo>
                    <a:pt x="1246052" y="585984"/>
                  </a:lnTo>
                  <a:lnTo>
                    <a:pt x="1248910" y="580270"/>
                  </a:lnTo>
                  <a:lnTo>
                    <a:pt x="1251450" y="574239"/>
                  </a:lnTo>
                  <a:lnTo>
                    <a:pt x="1253991" y="568525"/>
                  </a:lnTo>
                  <a:lnTo>
                    <a:pt x="1257167" y="562494"/>
                  </a:lnTo>
                  <a:lnTo>
                    <a:pt x="1260660" y="556463"/>
                  </a:lnTo>
                  <a:lnTo>
                    <a:pt x="1264153" y="551066"/>
                  </a:lnTo>
                  <a:lnTo>
                    <a:pt x="1267964" y="545670"/>
                  </a:lnTo>
                  <a:lnTo>
                    <a:pt x="1272092" y="539956"/>
                  </a:lnTo>
                  <a:lnTo>
                    <a:pt x="1276538" y="534560"/>
                  </a:lnTo>
                  <a:lnTo>
                    <a:pt x="1280984" y="529163"/>
                  </a:lnTo>
                  <a:lnTo>
                    <a:pt x="1285747" y="524402"/>
                  </a:lnTo>
                  <a:lnTo>
                    <a:pt x="1285112" y="524402"/>
                  </a:lnTo>
                  <a:lnTo>
                    <a:pt x="1291146" y="517736"/>
                  </a:lnTo>
                  <a:lnTo>
                    <a:pt x="1296545" y="511387"/>
                  </a:lnTo>
                  <a:lnTo>
                    <a:pt x="1301943" y="504086"/>
                  </a:lnTo>
                  <a:lnTo>
                    <a:pt x="1306707" y="497103"/>
                  </a:lnTo>
                  <a:lnTo>
                    <a:pt x="1311470" y="489802"/>
                  </a:lnTo>
                  <a:lnTo>
                    <a:pt x="1315598" y="482183"/>
                  </a:lnTo>
                  <a:lnTo>
                    <a:pt x="1319409" y="474247"/>
                  </a:lnTo>
                  <a:lnTo>
                    <a:pt x="1322902" y="466311"/>
                  </a:lnTo>
                  <a:lnTo>
                    <a:pt x="1326078" y="458058"/>
                  </a:lnTo>
                  <a:lnTo>
                    <a:pt x="1328936" y="449805"/>
                  </a:lnTo>
                  <a:lnTo>
                    <a:pt x="1331477" y="441234"/>
                  </a:lnTo>
                  <a:lnTo>
                    <a:pt x="1333065" y="432346"/>
                  </a:lnTo>
                  <a:lnTo>
                    <a:pt x="1334652" y="423458"/>
                  </a:lnTo>
                  <a:lnTo>
                    <a:pt x="1335923" y="414252"/>
                  </a:lnTo>
                  <a:lnTo>
                    <a:pt x="1336558" y="405364"/>
                  </a:lnTo>
                  <a:lnTo>
                    <a:pt x="1336875" y="395841"/>
                  </a:lnTo>
                  <a:lnTo>
                    <a:pt x="1336558" y="386318"/>
                  </a:lnTo>
                  <a:lnTo>
                    <a:pt x="1335923" y="377112"/>
                  </a:lnTo>
                  <a:lnTo>
                    <a:pt x="1334652" y="367589"/>
                  </a:lnTo>
                  <a:lnTo>
                    <a:pt x="1332747" y="358384"/>
                  </a:lnTo>
                  <a:lnTo>
                    <a:pt x="1330842" y="349495"/>
                  </a:lnTo>
                  <a:lnTo>
                    <a:pt x="1328301" y="340290"/>
                  </a:lnTo>
                  <a:lnTo>
                    <a:pt x="1325443" y="331719"/>
                  </a:lnTo>
                  <a:lnTo>
                    <a:pt x="1322267" y="323148"/>
                  </a:lnTo>
                  <a:lnTo>
                    <a:pt x="1318457" y="314895"/>
                  </a:lnTo>
                  <a:lnTo>
                    <a:pt x="1314011" y="306642"/>
                  </a:lnTo>
                  <a:lnTo>
                    <a:pt x="1309565" y="299023"/>
                  </a:lnTo>
                  <a:lnTo>
                    <a:pt x="1304801" y="291405"/>
                  </a:lnTo>
                  <a:lnTo>
                    <a:pt x="1299720" y="284104"/>
                  </a:lnTo>
                  <a:lnTo>
                    <a:pt x="1294004" y="276803"/>
                  </a:lnTo>
                  <a:lnTo>
                    <a:pt x="1288288" y="270137"/>
                  </a:lnTo>
                  <a:lnTo>
                    <a:pt x="1281937" y="263471"/>
                  </a:lnTo>
                  <a:lnTo>
                    <a:pt x="1275268" y="257439"/>
                  </a:lnTo>
                  <a:lnTo>
                    <a:pt x="1268599" y="251725"/>
                  </a:lnTo>
                  <a:lnTo>
                    <a:pt x="1261612" y="246012"/>
                  </a:lnTo>
                  <a:lnTo>
                    <a:pt x="1254308" y="240615"/>
                  </a:lnTo>
                  <a:lnTo>
                    <a:pt x="1246687" y="235854"/>
                  </a:lnTo>
                  <a:lnTo>
                    <a:pt x="1238748" y="231410"/>
                  </a:lnTo>
                  <a:lnTo>
                    <a:pt x="1230809" y="227283"/>
                  </a:lnTo>
                  <a:lnTo>
                    <a:pt x="1222552" y="223791"/>
                  </a:lnTo>
                  <a:lnTo>
                    <a:pt x="1213660" y="219982"/>
                  </a:lnTo>
                  <a:lnTo>
                    <a:pt x="1205086" y="217125"/>
                  </a:lnTo>
                  <a:lnTo>
                    <a:pt x="1196512" y="214903"/>
                  </a:lnTo>
                  <a:lnTo>
                    <a:pt x="1187302" y="212681"/>
                  </a:lnTo>
                  <a:lnTo>
                    <a:pt x="1178093" y="210776"/>
                  </a:lnTo>
                  <a:lnTo>
                    <a:pt x="1168884" y="209824"/>
                  </a:lnTo>
                  <a:lnTo>
                    <a:pt x="1159039" y="208872"/>
                  </a:lnTo>
                  <a:lnTo>
                    <a:pt x="1149512" y="208872"/>
                  </a:lnTo>
                  <a:lnTo>
                    <a:pt x="1139985" y="208872"/>
                  </a:lnTo>
                  <a:close/>
                  <a:moveTo>
                    <a:pt x="1165708" y="0"/>
                  </a:moveTo>
                  <a:lnTo>
                    <a:pt x="1176188" y="0"/>
                  </a:lnTo>
                  <a:lnTo>
                    <a:pt x="1186350" y="0"/>
                  </a:lnTo>
                  <a:lnTo>
                    <a:pt x="1196829" y="317"/>
                  </a:lnTo>
                  <a:lnTo>
                    <a:pt x="1206674" y="952"/>
                  </a:lnTo>
                  <a:lnTo>
                    <a:pt x="1217153" y="1587"/>
                  </a:lnTo>
                  <a:lnTo>
                    <a:pt x="1226998" y="2857"/>
                  </a:lnTo>
                  <a:lnTo>
                    <a:pt x="1236842" y="3809"/>
                  </a:lnTo>
                  <a:lnTo>
                    <a:pt x="1247004" y="5396"/>
                  </a:lnTo>
                  <a:lnTo>
                    <a:pt x="1256849" y="7301"/>
                  </a:lnTo>
                  <a:lnTo>
                    <a:pt x="1266376" y="9205"/>
                  </a:lnTo>
                  <a:lnTo>
                    <a:pt x="1276538" y="11427"/>
                  </a:lnTo>
                  <a:lnTo>
                    <a:pt x="1286065" y="13649"/>
                  </a:lnTo>
                  <a:lnTo>
                    <a:pt x="1295274" y="16189"/>
                  </a:lnTo>
                  <a:lnTo>
                    <a:pt x="1314011" y="21903"/>
                  </a:lnTo>
                  <a:lnTo>
                    <a:pt x="1332429" y="28251"/>
                  </a:lnTo>
                  <a:lnTo>
                    <a:pt x="1350531" y="35552"/>
                  </a:lnTo>
                  <a:lnTo>
                    <a:pt x="1368314" y="43806"/>
                  </a:lnTo>
                  <a:lnTo>
                    <a:pt x="1385463" y="52694"/>
                  </a:lnTo>
                  <a:lnTo>
                    <a:pt x="1402294" y="62217"/>
                  </a:lnTo>
                  <a:lnTo>
                    <a:pt x="1418490" y="72057"/>
                  </a:lnTo>
                  <a:lnTo>
                    <a:pt x="1434368" y="83168"/>
                  </a:lnTo>
                  <a:lnTo>
                    <a:pt x="1449611" y="94595"/>
                  </a:lnTo>
                  <a:lnTo>
                    <a:pt x="1464536" y="106658"/>
                  </a:lnTo>
                  <a:lnTo>
                    <a:pt x="1478509" y="119673"/>
                  </a:lnTo>
                  <a:lnTo>
                    <a:pt x="1492165" y="133005"/>
                  </a:lnTo>
                  <a:lnTo>
                    <a:pt x="1505502" y="146972"/>
                  </a:lnTo>
                  <a:lnTo>
                    <a:pt x="1517887" y="161891"/>
                  </a:lnTo>
                  <a:lnTo>
                    <a:pt x="1529637" y="176811"/>
                  </a:lnTo>
                  <a:lnTo>
                    <a:pt x="1540752" y="192365"/>
                  </a:lnTo>
                  <a:lnTo>
                    <a:pt x="1551549" y="208554"/>
                  </a:lnTo>
                  <a:lnTo>
                    <a:pt x="1561076" y="225061"/>
                  </a:lnTo>
                  <a:lnTo>
                    <a:pt x="1570286" y="242202"/>
                  </a:lnTo>
                  <a:lnTo>
                    <a:pt x="1578860" y="259344"/>
                  </a:lnTo>
                  <a:lnTo>
                    <a:pt x="1586481" y="277438"/>
                  </a:lnTo>
                  <a:lnTo>
                    <a:pt x="1593150" y="295531"/>
                  </a:lnTo>
                  <a:lnTo>
                    <a:pt x="1599502" y="314260"/>
                  </a:lnTo>
                  <a:lnTo>
                    <a:pt x="1604582" y="333306"/>
                  </a:lnTo>
                  <a:lnTo>
                    <a:pt x="1606806" y="342829"/>
                  </a:lnTo>
                  <a:lnTo>
                    <a:pt x="1609028" y="352352"/>
                  </a:lnTo>
                  <a:lnTo>
                    <a:pt x="1610934" y="362193"/>
                  </a:lnTo>
                  <a:lnTo>
                    <a:pt x="1612839" y="372351"/>
                  </a:lnTo>
                  <a:lnTo>
                    <a:pt x="1628082" y="373620"/>
                  </a:lnTo>
                  <a:lnTo>
                    <a:pt x="1643643" y="375842"/>
                  </a:lnTo>
                  <a:lnTo>
                    <a:pt x="1658886" y="379017"/>
                  </a:lnTo>
                  <a:lnTo>
                    <a:pt x="1673812" y="382509"/>
                  </a:lnTo>
                  <a:lnTo>
                    <a:pt x="1688420" y="386953"/>
                  </a:lnTo>
                  <a:lnTo>
                    <a:pt x="1702710" y="391714"/>
                  </a:lnTo>
                  <a:lnTo>
                    <a:pt x="1716683" y="397745"/>
                  </a:lnTo>
                  <a:lnTo>
                    <a:pt x="1730338" y="404094"/>
                  </a:lnTo>
                  <a:lnTo>
                    <a:pt x="1743676" y="410443"/>
                  </a:lnTo>
                  <a:lnTo>
                    <a:pt x="1756696" y="418379"/>
                  </a:lnTo>
                  <a:lnTo>
                    <a:pt x="1769399" y="425997"/>
                  </a:lnTo>
                  <a:lnTo>
                    <a:pt x="1781784" y="434885"/>
                  </a:lnTo>
                  <a:lnTo>
                    <a:pt x="1793216" y="443774"/>
                  </a:lnTo>
                  <a:lnTo>
                    <a:pt x="1804648" y="453297"/>
                  </a:lnTo>
                  <a:lnTo>
                    <a:pt x="1815446" y="463772"/>
                  </a:lnTo>
                  <a:lnTo>
                    <a:pt x="1825925" y="474247"/>
                  </a:lnTo>
                  <a:lnTo>
                    <a:pt x="1835770" y="485357"/>
                  </a:lnTo>
                  <a:lnTo>
                    <a:pt x="1844979" y="496785"/>
                  </a:lnTo>
                  <a:lnTo>
                    <a:pt x="1853871" y="508530"/>
                  </a:lnTo>
                  <a:lnTo>
                    <a:pt x="1862445" y="521228"/>
                  </a:lnTo>
                  <a:lnTo>
                    <a:pt x="1870067" y="534242"/>
                  </a:lnTo>
                  <a:lnTo>
                    <a:pt x="1877053" y="546940"/>
                  </a:lnTo>
                  <a:lnTo>
                    <a:pt x="1883722" y="560589"/>
                  </a:lnTo>
                  <a:lnTo>
                    <a:pt x="1889756" y="574239"/>
                  </a:lnTo>
                  <a:lnTo>
                    <a:pt x="1894837" y="588524"/>
                  </a:lnTo>
                  <a:lnTo>
                    <a:pt x="1899600" y="603126"/>
                  </a:lnTo>
                  <a:lnTo>
                    <a:pt x="1903729" y="617728"/>
                  </a:lnTo>
                  <a:lnTo>
                    <a:pt x="1906904" y="632965"/>
                  </a:lnTo>
                  <a:lnTo>
                    <a:pt x="1909762" y="647884"/>
                  </a:lnTo>
                  <a:lnTo>
                    <a:pt x="1911350" y="663438"/>
                  </a:lnTo>
                  <a:lnTo>
                    <a:pt x="1912620" y="679310"/>
                  </a:lnTo>
                  <a:lnTo>
                    <a:pt x="1912938" y="695182"/>
                  </a:lnTo>
                  <a:lnTo>
                    <a:pt x="1912620" y="711054"/>
                  </a:lnTo>
                  <a:lnTo>
                    <a:pt x="1911350" y="726608"/>
                  </a:lnTo>
                  <a:lnTo>
                    <a:pt x="1909762" y="742162"/>
                  </a:lnTo>
                  <a:lnTo>
                    <a:pt x="1906904" y="757082"/>
                  </a:lnTo>
                  <a:lnTo>
                    <a:pt x="1904046" y="772001"/>
                  </a:lnTo>
                  <a:lnTo>
                    <a:pt x="1899918" y="786286"/>
                  </a:lnTo>
                  <a:lnTo>
                    <a:pt x="1895472" y="800570"/>
                  </a:lnTo>
                  <a:lnTo>
                    <a:pt x="1890073" y="814537"/>
                  </a:lnTo>
                  <a:lnTo>
                    <a:pt x="1884675" y="828822"/>
                  </a:lnTo>
                  <a:lnTo>
                    <a:pt x="1878006" y="841837"/>
                  </a:lnTo>
                  <a:lnTo>
                    <a:pt x="1871020" y="854851"/>
                  </a:lnTo>
                  <a:lnTo>
                    <a:pt x="1863398" y="867866"/>
                  </a:lnTo>
                  <a:lnTo>
                    <a:pt x="1855459" y="879929"/>
                  </a:lnTo>
                  <a:lnTo>
                    <a:pt x="1846567" y="891674"/>
                  </a:lnTo>
                  <a:lnTo>
                    <a:pt x="1837358" y="903102"/>
                  </a:lnTo>
                  <a:lnTo>
                    <a:pt x="1827831" y="914212"/>
                  </a:lnTo>
                  <a:lnTo>
                    <a:pt x="1817668" y="925005"/>
                  </a:lnTo>
                  <a:lnTo>
                    <a:pt x="1807189" y="934845"/>
                  </a:lnTo>
                  <a:lnTo>
                    <a:pt x="1796074" y="944368"/>
                  </a:lnTo>
                  <a:lnTo>
                    <a:pt x="1784642" y="953574"/>
                  </a:lnTo>
                  <a:lnTo>
                    <a:pt x="1772574" y="962462"/>
                  </a:lnTo>
                  <a:lnTo>
                    <a:pt x="1760189" y="970715"/>
                  </a:lnTo>
                  <a:lnTo>
                    <a:pt x="1747487" y="978016"/>
                  </a:lnTo>
                  <a:lnTo>
                    <a:pt x="1734466" y="985000"/>
                  </a:lnTo>
                  <a:lnTo>
                    <a:pt x="1721129" y="991348"/>
                  </a:lnTo>
                  <a:lnTo>
                    <a:pt x="1707156" y="997062"/>
                  </a:lnTo>
                  <a:lnTo>
                    <a:pt x="1693183" y="1002459"/>
                  </a:lnTo>
                  <a:lnTo>
                    <a:pt x="1678893" y="1006585"/>
                  </a:lnTo>
                  <a:lnTo>
                    <a:pt x="1664285" y="1010394"/>
                  </a:lnTo>
                  <a:lnTo>
                    <a:pt x="1649359" y="1013886"/>
                  </a:lnTo>
                  <a:lnTo>
                    <a:pt x="1634116" y="1016426"/>
                  </a:lnTo>
                  <a:lnTo>
                    <a:pt x="1618873" y="1018013"/>
                  </a:lnTo>
                  <a:lnTo>
                    <a:pt x="1618873" y="1019600"/>
                  </a:lnTo>
                  <a:lnTo>
                    <a:pt x="1213343" y="1019600"/>
                  </a:lnTo>
                  <a:lnTo>
                    <a:pt x="1213343" y="1413854"/>
                  </a:lnTo>
                  <a:lnTo>
                    <a:pt x="1489624" y="1413854"/>
                  </a:lnTo>
                  <a:lnTo>
                    <a:pt x="1489624" y="1541463"/>
                  </a:lnTo>
                  <a:lnTo>
                    <a:pt x="809083" y="1541463"/>
                  </a:lnTo>
                  <a:lnTo>
                    <a:pt x="809083" y="1413854"/>
                  </a:lnTo>
                  <a:lnTo>
                    <a:pt x="1085682" y="1413854"/>
                  </a:lnTo>
                  <a:lnTo>
                    <a:pt x="1085682" y="1019600"/>
                  </a:lnTo>
                  <a:lnTo>
                    <a:pt x="680151" y="1019600"/>
                  </a:lnTo>
                  <a:lnTo>
                    <a:pt x="663003" y="1019283"/>
                  </a:lnTo>
                  <a:lnTo>
                    <a:pt x="646807" y="1017695"/>
                  </a:lnTo>
                  <a:lnTo>
                    <a:pt x="630611" y="1016108"/>
                  </a:lnTo>
                  <a:lnTo>
                    <a:pt x="614415" y="1012934"/>
                  </a:lnTo>
                  <a:lnTo>
                    <a:pt x="598855" y="1009442"/>
                  </a:lnTo>
                  <a:lnTo>
                    <a:pt x="583612" y="1004998"/>
                  </a:lnTo>
                  <a:lnTo>
                    <a:pt x="568368" y="999602"/>
                  </a:lnTo>
                  <a:lnTo>
                    <a:pt x="553760" y="994205"/>
                  </a:lnTo>
                  <a:lnTo>
                    <a:pt x="539152" y="987539"/>
                  </a:lnTo>
                  <a:lnTo>
                    <a:pt x="525180" y="980556"/>
                  </a:lnTo>
                  <a:lnTo>
                    <a:pt x="511842" y="972302"/>
                  </a:lnTo>
                  <a:lnTo>
                    <a:pt x="498504" y="964366"/>
                  </a:lnTo>
                  <a:lnTo>
                    <a:pt x="485802" y="955161"/>
                  </a:lnTo>
                  <a:lnTo>
                    <a:pt x="473734" y="945638"/>
                  </a:lnTo>
                  <a:lnTo>
                    <a:pt x="461667" y="935162"/>
                  </a:lnTo>
                  <a:lnTo>
                    <a:pt x="450869" y="924370"/>
                  </a:lnTo>
                  <a:lnTo>
                    <a:pt x="440072" y="913577"/>
                  </a:lnTo>
                  <a:lnTo>
                    <a:pt x="429593" y="901514"/>
                  </a:lnTo>
                  <a:lnTo>
                    <a:pt x="420066" y="889134"/>
                  </a:lnTo>
                  <a:lnTo>
                    <a:pt x="410856" y="876754"/>
                  </a:lnTo>
                  <a:lnTo>
                    <a:pt x="402282" y="863422"/>
                  </a:lnTo>
                  <a:lnTo>
                    <a:pt x="394660" y="849773"/>
                  </a:lnTo>
                  <a:lnTo>
                    <a:pt x="387674" y="835805"/>
                  </a:lnTo>
                  <a:lnTo>
                    <a:pt x="381005" y="821203"/>
                  </a:lnTo>
                  <a:lnTo>
                    <a:pt x="374971" y="806919"/>
                  </a:lnTo>
                  <a:lnTo>
                    <a:pt x="369890" y="791682"/>
                  </a:lnTo>
                  <a:lnTo>
                    <a:pt x="365762" y="776445"/>
                  </a:lnTo>
                  <a:lnTo>
                    <a:pt x="362269" y="760573"/>
                  </a:lnTo>
                  <a:lnTo>
                    <a:pt x="359411" y="744702"/>
                  </a:lnTo>
                  <a:lnTo>
                    <a:pt x="357188" y="728512"/>
                  </a:lnTo>
                  <a:lnTo>
                    <a:pt x="355918" y="711688"/>
                  </a:lnTo>
                  <a:lnTo>
                    <a:pt x="355600" y="695182"/>
                  </a:lnTo>
                  <a:lnTo>
                    <a:pt x="355918" y="678675"/>
                  </a:lnTo>
                  <a:lnTo>
                    <a:pt x="357188" y="662169"/>
                  </a:lnTo>
                  <a:lnTo>
                    <a:pt x="359411" y="645662"/>
                  </a:lnTo>
                  <a:lnTo>
                    <a:pt x="362269" y="630108"/>
                  </a:lnTo>
                  <a:lnTo>
                    <a:pt x="365762" y="614236"/>
                  </a:lnTo>
                  <a:lnTo>
                    <a:pt x="369890" y="598999"/>
                  </a:lnTo>
                  <a:lnTo>
                    <a:pt x="374971" y="583762"/>
                  </a:lnTo>
                  <a:lnTo>
                    <a:pt x="381005" y="569160"/>
                  </a:lnTo>
                  <a:lnTo>
                    <a:pt x="387674" y="554876"/>
                  </a:lnTo>
                  <a:lnTo>
                    <a:pt x="394660" y="540591"/>
                  </a:lnTo>
                  <a:lnTo>
                    <a:pt x="402282" y="526941"/>
                  </a:lnTo>
                  <a:lnTo>
                    <a:pt x="410856" y="513927"/>
                  </a:lnTo>
                  <a:lnTo>
                    <a:pt x="420066" y="501229"/>
                  </a:lnTo>
                  <a:lnTo>
                    <a:pt x="429593" y="489167"/>
                  </a:lnTo>
                  <a:lnTo>
                    <a:pt x="440072" y="477422"/>
                  </a:lnTo>
                  <a:lnTo>
                    <a:pt x="450869" y="465994"/>
                  </a:lnTo>
                  <a:lnTo>
                    <a:pt x="461667" y="455201"/>
                  </a:lnTo>
                  <a:lnTo>
                    <a:pt x="473734" y="444726"/>
                  </a:lnTo>
                  <a:lnTo>
                    <a:pt x="485802" y="435203"/>
                  </a:lnTo>
                  <a:lnTo>
                    <a:pt x="498504" y="426315"/>
                  </a:lnTo>
                  <a:lnTo>
                    <a:pt x="511842" y="418061"/>
                  </a:lnTo>
                  <a:lnTo>
                    <a:pt x="525180" y="410125"/>
                  </a:lnTo>
                  <a:lnTo>
                    <a:pt x="539152" y="402824"/>
                  </a:lnTo>
                  <a:lnTo>
                    <a:pt x="553760" y="396476"/>
                  </a:lnTo>
                  <a:lnTo>
                    <a:pt x="568368" y="390762"/>
                  </a:lnTo>
                  <a:lnTo>
                    <a:pt x="583612" y="385683"/>
                  </a:lnTo>
                  <a:lnTo>
                    <a:pt x="598855" y="381239"/>
                  </a:lnTo>
                  <a:lnTo>
                    <a:pt x="614415" y="377430"/>
                  </a:lnTo>
                  <a:lnTo>
                    <a:pt x="630611" y="374890"/>
                  </a:lnTo>
                  <a:lnTo>
                    <a:pt x="646807" y="372668"/>
                  </a:lnTo>
                  <a:lnTo>
                    <a:pt x="663003" y="371398"/>
                  </a:lnTo>
                  <a:lnTo>
                    <a:pt x="680151" y="371081"/>
                  </a:lnTo>
                  <a:lnTo>
                    <a:pt x="694759" y="371398"/>
                  </a:lnTo>
                  <a:lnTo>
                    <a:pt x="709685" y="372351"/>
                  </a:lnTo>
                  <a:lnTo>
                    <a:pt x="724293" y="373938"/>
                  </a:lnTo>
                  <a:lnTo>
                    <a:pt x="738583" y="376160"/>
                  </a:lnTo>
                  <a:lnTo>
                    <a:pt x="740171" y="366637"/>
                  </a:lnTo>
                  <a:lnTo>
                    <a:pt x="742076" y="356796"/>
                  </a:lnTo>
                  <a:lnTo>
                    <a:pt x="744299" y="346956"/>
                  </a:lnTo>
                  <a:lnTo>
                    <a:pt x="746522" y="337115"/>
                  </a:lnTo>
                  <a:lnTo>
                    <a:pt x="749063" y="327592"/>
                  </a:lnTo>
                  <a:lnTo>
                    <a:pt x="751603" y="318069"/>
                  </a:lnTo>
                  <a:lnTo>
                    <a:pt x="754461" y="308546"/>
                  </a:lnTo>
                  <a:lnTo>
                    <a:pt x="757637" y="299341"/>
                  </a:lnTo>
                  <a:lnTo>
                    <a:pt x="764624" y="280929"/>
                  </a:lnTo>
                  <a:lnTo>
                    <a:pt x="771928" y="262836"/>
                  </a:lnTo>
                  <a:lnTo>
                    <a:pt x="780502" y="245059"/>
                  </a:lnTo>
                  <a:lnTo>
                    <a:pt x="789394" y="227600"/>
                  </a:lnTo>
                  <a:lnTo>
                    <a:pt x="799238" y="211094"/>
                  </a:lnTo>
                  <a:lnTo>
                    <a:pt x="809400" y="194905"/>
                  </a:lnTo>
                  <a:lnTo>
                    <a:pt x="820515" y="179033"/>
                  </a:lnTo>
                  <a:lnTo>
                    <a:pt x="832900" y="163479"/>
                  </a:lnTo>
                  <a:lnTo>
                    <a:pt x="844967" y="148877"/>
                  </a:lnTo>
                  <a:lnTo>
                    <a:pt x="858305" y="134910"/>
                  </a:lnTo>
                  <a:lnTo>
                    <a:pt x="871960" y="121260"/>
                  </a:lnTo>
                  <a:lnTo>
                    <a:pt x="886251" y="108245"/>
                  </a:lnTo>
                  <a:lnTo>
                    <a:pt x="900859" y="96182"/>
                  </a:lnTo>
                  <a:lnTo>
                    <a:pt x="916102" y="84437"/>
                  </a:lnTo>
                  <a:lnTo>
                    <a:pt x="932298" y="73327"/>
                  </a:lnTo>
                  <a:lnTo>
                    <a:pt x="948494" y="62852"/>
                  </a:lnTo>
                  <a:lnTo>
                    <a:pt x="965642" y="53329"/>
                  </a:lnTo>
                  <a:lnTo>
                    <a:pt x="982473" y="44123"/>
                  </a:lnTo>
                  <a:lnTo>
                    <a:pt x="1000574" y="35870"/>
                  </a:lnTo>
                  <a:lnTo>
                    <a:pt x="1018675" y="28569"/>
                  </a:lnTo>
                  <a:lnTo>
                    <a:pt x="1027885" y="25395"/>
                  </a:lnTo>
                  <a:lnTo>
                    <a:pt x="1037094" y="21903"/>
                  </a:lnTo>
                  <a:lnTo>
                    <a:pt x="1046621" y="19046"/>
                  </a:lnTo>
                  <a:lnTo>
                    <a:pt x="1055830" y="16506"/>
                  </a:lnTo>
                  <a:lnTo>
                    <a:pt x="1065357" y="13967"/>
                  </a:lnTo>
                  <a:lnTo>
                    <a:pt x="1075520" y="11427"/>
                  </a:lnTo>
                  <a:lnTo>
                    <a:pt x="1085046" y="9205"/>
                  </a:lnTo>
                  <a:lnTo>
                    <a:pt x="1094891" y="7301"/>
                  </a:lnTo>
                  <a:lnTo>
                    <a:pt x="1105053" y="5396"/>
                  </a:lnTo>
                  <a:lnTo>
                    <a:pt x="1114898" y="3809"/>
                  </a:lnTo>
                  <a:lnTo>
                    <a:pt x="1124742" y="2857"/>
                  </a:lnTo>
                  <a:lnTo>
                    <a:pt x="1134904" y="1587"/>
                  </a:lnTo>
                  <a:lnTo>
                    <a:pt x="1145066" y="952"/>
                  </a:lnTo>
                  <a:lnTo>
                    <a:pt x="1155546" y="317"/>
                  </a:lnTo>
                  <a:lnTo>
                    <a:pt x="116570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507251" y="2864517"/>
            <a:ext cx="1107996" cy="1065008"/>
            <a:chOff x="4502116" y="2543660"/>
            <a:chExt cx="1107996" cy="1065008"/>
          </a:xfrm>
        </p:grpSpPr>
        <p:grpSp>
          <p:nvGrpSpPr>
            <p:cNvPr id="38" name="组合 37"/>
            <p:cNvGrpSpPr/>
            <p:nvPr/>
          </p:nvGrpSpPr>
          <p:grpSpPr>
            <a:xfrm>
              <a:off x="4502116" y="2543660"/>
              <a:ext cx="1107996" cy="1065008"/>
              <a:chOff x="2324224" y="2560320"/>
              <a:chExt cx="1107996" cy="1065008"/>
            </a:xfrm>
          </p:grpSpPr>
          <p:sp>
            <p:nvSpPr>
              <p:cNvPr id="41" name="圆角矩形 40"/>
              <p:cNvSpPr/>
              <p:nvPr/>
            </p:nvSpPr>
            <p:spPr>
              <a:xfrm>
                <a:off x="2324224" y="2560320"/>
                <a:ext cx="1065008" cy="1065008"/>
              </a:xfrm>
              <a:prstGeom prst="roundRect">
                <a:avLst/>
              </a:prstGeom>
              <a:solidFill>
                <a:srgbClr val="017C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2324224" y="3188740"/>
                <a:ext cx="11079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方正正准黑简体" panose="02000000000000000000" pitchFamily="2" charset="-122"/>
                    <a:ea typeface="方正正准黑简体" panose="02000000000000000000" pitchFamily="2" charset="-122"/>
                  </a:rPr>
                  <a:t>管理共享</a:t>
                </a:r>
              </a:p>
            </p:txBody>
          </p:sp>
        </p:grpSp>
        <p:sp>
          <p:nvSpPr>
            <p:cNvPr id="47" name="KSO_Shape"/>
            <p:cNvSpPr>
              <a:spLocks/>
            </p:cNvSpPr>
            <p:nvPr/>
          </p:nvSpPr>
          <p:spPr bwMode="auto">
            <a:xfrm>
              <a:off x="4703241" y="2724843"/>
              <a:ext cx="662758" cy="379981"/>
            </a:xfrm>
            <a:custGeom>
              <a:avLst/>
              <a:gdLst>
                <a:gd name="T0" fmla="*/ 267363 w 2143126"/>
                <a:gd name="T1" fmla="*/ 685106 h 1228725"/>
                <a:gd name="T2" fmla="*/ 225139 w 2143126"/>
                <a:gd name="T3" fmla="*/ 666929 h 1228725"/>
                <a:gd name="T4" fmla="*/ 1686503 w 2143126"/>
                <a:gd name="T5" fmla="*/ 677558 h 1228725"/>
                <a:gd name="T6" fmla="*/ 1633130 w 2143126"/>
                <a:gd name="T7" fmla="*/ 658556 h 1228725"/>
                <a:gd name="T8" fmla="*/ 400755 w 2143126"/>
                <a:gd name="T9" fmla="*/ 627214 h 1228725"/>
                <a:gd name="T10" fmla="*/ 488480 w 2143126"/>
                <a:gd name="T11" fmla="*/ 840755 h 1228725"/>
                <a:gd name="T12" fmla="*/ 23284 w 2143126"/>
                <a:gd name="T13" fmla="*/ 684534 h 1228725"/>
                <a:gd name="T14" fmla="*/ 121590 w 2143126"/>
                <a:gd name="T15" fmla="*/ 617348 h 1228725"/>
                <a:gd name="T16" fmla="*/ 250237 w 2143126"/>
                <a:gd name="T17" fmla="*/ 756654 h 1228725"/>
                <a:gd name="T18" fmla="*/ 286220 w 2143126"/>
                <a:gd name="T19" fmla="*/ 730108 h 1228725"/>
                <a:gd name="T20" fmla="*/ 328554 w 2143126"/>
                <a:gd name="T21" fmla="*/ 606071 h 1228725"/>
                <a:gd name="T22" fmla="*/ 1619720 w 2143126"/>
                <a:gd name="T23" fmla="*/ 654219 h 1228725"/>
                <a:gd name="T24" fmla="*/ 1641828 w 2143126"/>
                <a:gd name="T25" fmla="*/ 758052 h 1228725"/>
                <a:gd name="T26" fmla="*/ 1755422 w 2143126"/>
                <a:gd name="T27" fmla="*/ 620156 h 1228725"/>
                <a:gd name="T28" fmla="*/ 1858434 w 2143126"/>
                <a:gd name="T29" fmla="*/ 637305 h 1228725"/>
                <a:gd name="T30" fmla="*/ 1901237 w 2143126"/>
                <a:gd name="T31" fmla="*/ 958908 h 1228725"/>
                <a:gd name="T32" fmla="*/ 1479785 w 2143126"/>
                <a:gd name="T33" fmla="*/ 639653 h 1228725"/>
                <a:gd name="T34" fmla="*/ 970138 w 2143126"/>
                <a:gd name="T35" fmla="*/ 559556 h 1228725"/>
                <a:gd name="T36" fmla="*/ 972490 w 2143126"/>
                <a:gd name="T37" fmla="*/ 603887 h 1228725"/>
                <a:gd name="T38" fmla="*/ 937213 w 2143126"/>
                <a:gd name="T39" fmla="*/ 577144 h 1228725"/>
                <a:gd name="T40" fmla="*/ 1046851 w 2143126"/>
                <a:gd name="T41" fmla="*/ 530343 h 1228725"/>
                <a:gd name="T42" fmla="*/ 1036554 w 2143126"/>
                <a:gd name="T43" fmla="*/ 572205 h 1228725"/>
                <a:gd name="T44" fmla="*/ 1010576 w 2143126"/>
                <a:gd name="T45" fmla="*/ 537163 h 1228725"/>
                <a:gd name="T46" fmla="*/ 912768 w 2143126"/>
                <a:gd name="T47" fmla="*/ 537163 h 1228725"/>
                <a:gd name="T48" fmla="*/ 887024 w 2143126"/>
                <a:gd name="T49" fmla="*/ 572205 h 1228725"/>
                <a:gd name="T50" fmla="*/ 876493 w 2143126"/>
                <a:gd name="T51" fmla="*/ 530343 h 1228725"/>
                <a:gd name="T52" fmla="*/ 851993 w 2143126"/>
                <a:gd name="T53" fmla="*/ 601138 h 1228725"/>
                <a:gd name="T54" fmla="*/ 983738 w 2143126"/>
                <a:gd name="T55" fmla="*/ 651333 h 1228725"/>
                <a:gd name="T56" fmla="*/ 1167616 w 2143126"/>
                <a:gd name="T57" fmla="*/ 521154 h 1228725"/>
                <a:gd name="T58" fmla="*/ 693712 w 2143126"/>
                <a:gd name="T59" fmla="*/ 542968 h 1228725"/>
                <a:gd name="T60" fmla="*/ 1126066 w 2143126"/>
                <a:gd name="T61" fmla="*/ 514115 h 1228725"/>
                <a:gd name="T62" fmla="*/ 1088487 w 2143126"/>
                <a:gd name="T63" fmla="*/ 536222 h 1228725"/>
                <a:gd name="T64" fmla="*/ 1094869 w 2143126"/>
                <a:gd name="T65" fmla="*/ 493653 h 1228725"/>
                <a:gd name="T66" fmla="*/ 844086 w 2143126"/>
                <a:gd name="T67" fmla="*/ 523757 h 1228725"/>
                <a:gd name="T68" fmla="*/ 801257 w 2143126"/>
                <a:gd name="T69" fmla="*/ 530107 h 1228725"/>
                <a:gd name="T70" fmla="*/ 222739 w 2143126"/>
                <a:gd name="T71" fmla="*/ 262467 h 1228725"/>
                <a:gd name="T72" fmla="*/ 325946 w 2143126"/>
                <a:gd name="T73" fmla="*/ 353185 h 1228725"/>
                <a:gd name="T74" fmla="*/ 304974 w 2143126"/>
                <a:gd name="T75" fmla="*/ 551072 h 1228725"/>
                <a:gd name="T76" fmla="*/ 201298 w 2143126"/>
                <a:gd name="T77" fmla="*/ 593140 h 1228725"/>
                <a:gd name="T78" fmla="*/ 104925 w 2143126"/>
                <a:gd name="T79" fmla="*/ 479860 h 1228725"/>
                <a:gd name="T80" fmla="*/ 94322 w 2143126"/>
                <a:gd name="T81" fmla="*/ 385852 h 1228725"/>
                <a:gd name="T82" fmla="*/ 181269 w 2143126"/>
                <a:gd name="T83" fmla="*/ 269517 h 1228725"/>
                <a:gd name="T84" fmla="*/ 1770857 w 2143126"/>
                <a:gd name="T85" fmla="*/ 288312 h 1228725"/>
                <a:gd name="T86" fmla="*/ 1816569 w 2143126"/>
                <a:gd name="T87" fmla="*/ 406762 h 1228725"/>
                <a:gd name="T88" fmla="*/ 1759311 w 2143126"/>
                <a:gd name="T89" fmla="*/ 540488 h 1228725"/>
                <a:gd name="T90" fmla="*/ 1664352 w 2143126"/>
                <a:gd name="T91" fmla="*/ 585142 h 1228725"/>
                <a:gd name="T92" fmla="*/ 1572457 w 2143126"/>
                <a:gd name="T93" fmla="*/ 477738 h 1228725"/>
                <a:gd name="T94" fmla="*/ 1609215 w 2143126"/>
                <a:gd name="T95" fmla="*/ 286431 h 1228725"/>
                <a:gd name="T96" fmla="*/ 852184 w 2143126"/>
                <a:gd name="T97" fmla="*/ 191631 h 1228725"/>
                <a:gd name="T98" fmla="*/ 896360 w 2143126"/>
                <a:gd name="T99" fmla="*/ 390560 h 1228725"/>
                <a:gd name="T100" fmla="*/ 1017608 w 2143126"/>
                <a:gd name="T101" fmla="*/ 414337 h 1228725"/>
                <a:gd name="T102" fmla="*/ 1092331 w 2143126"/>
                <a:gd name="T103" fmla="*/ 250956 h 1228725"/>
                <a:gd name="T104" fmla="*/ 902938 w 2143126"/>
                <a:gd name="T105" fmla="*/ 177977 h 1228725"/>
                <a:gd name="T106" fmla="*/ 1062959 w 2143126"/>
                <a:gd name="T107" fmla="*/ 14125 h 1228725"/>
                <a:gd name="T108" fmla="*/ 1192666 w 2143126"/>
                <a:gd name="T109" fmla="*/ 239892 h 1228725"/>
                <a:gd name="T110" fmla="*/ 1227913 w 2143126"/>
                <a:gd name="T111" fmla="*/ 406332 h 1228725"/>
                <a:gd name="T112" fmla="*/ 1072828 w 2143126"/>
                <a:gd name="T113" fmla="*/ 417868 h 1228725"/>
                <a:gd name="T114" fmla="*/ 914217 w 2143126"/>
                <a:gd name="T115" fmla="*/ 457654 h 1228725"/>
                <a:gd name="T116" fmla="*/ 740334 w 2143126"/>
                <a:gd name="T117" fmla="*/ 418340 h 1228725"/>
                <a:gd name="T118" fmla="*/ 716836 w 2143126"/>
                <a:gd name="T119" fmla="*/ 329351 h 1228725"/>
                <a:gd name="T120" fmla="*/ 844429 w 2143126"/>
                <a:gd name="T121" fmla="*/ 38844 h 122872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43126" h="1228725">
                  <a:moveTo>
                    <a:pt x="691242" y="1017587"/>
                  </a:moveTo>
                  <a:lnTo>
                    <a:pt x="1077119" y="1017587"/>
                  </a:lnTo>
                  <a:lnTo>
                    <a:pt x="1463261" y="1017587"/>
                  </a:lnTo>
                  <a:lnTo>
                    <a:pt x="1757363" y="1228725"/>
                  </a:lnTo>
                  <a:lnTo>
                    <a:pt x="1077119" y="1228725"/>
                  </a:lnTo>
                  <a:lnTo>
                    <a:pt x="396875" y="1228725"/>
                  </a:lnTo>
                  <a:lnTo>
                    <a:pt x="691242" y="1017587"/>
                  </a:lnTo>
                  <a:close/>
                  <a:moveTo>
                    <a:pt x="287974" y="738187"/>
                  </a:moveTo>
                  <a:lnTo>
                    <a:pt x="291710" y="738725"/>
                  </a:lnTo>
                  <a:lnTo>
                    <a:pt x="295179" y="739802"/>
                  </a:lnTo>
                  <a:lnTo>
                    <a:pt x="298382" y="741685"/>
                  </a:lnTo>
                  <a:lnTo>
                    <a:pt x="301050" y="744107"/>
                  </a:lnTo>
                  <a:lnTo>
                    <a:pt x="303185" y="746797"/>
                  </a:lnTo>
                  <a:lnTo>
                    <a:pt x="304253" y="748412"/>
                  </a:lnTo>
                  <a:lnTo>
                    <a:pt x="305053" y="750295"/>
                  </a:lnTo>
                  <a:lnTo>
                    <a:pt x="305587" y="752179"/>
                  </a:lnTo>
                  <a:lnTo>
                    <a:pt x="306121" y="754062"/>
                  </a:lnTo>
                  <a:lnTo>
                    <a:pt x="306388" y="755946"/>
                  </a:lnTo>
                  <a:lnTo>
                    <a:pt x="306388" y="757829"/>
                  </a:lnTo>
                  <a:lnTo>
                    <a:pt x="306121" y="761327"/>
                  </a:lnTo>
                  <a:lnTo>
                    <a:pt x="304787" y="764825"/>
                  </a:lnTo>
                  <a:lnTo>
                    <a:pt x="302918" y="767785"/>
                  </a:lnTo>
                  <a:lnTo>
                    <a:pt x="300784" y="770744"/>
                  </a:lnTo>
                  <a:lnTo>
                    <a:pt x="297581" y="773166"/>
                  </a:lnTo>
                  <a:lnTo>
                    <a:pt x="295980" y="774242"/>
                  </a:lnTo>
                  <a:lnTo>
                    <a:pt x="294112" y="774780"/>
                  </a:lnTo>
                  <a:lnTo>
                    <a:pt x="269827" y="784467"/>
                  </a:lnTo>
                  <a:lnTo>
                    <a:pt x="268493" y="785274"/>
                  </a:lnTo>
                  <a:lnTo>
                    <a:pt x="266625" y="785543"/>
                  </a:lnTo>
                  <a:lnTo>
                    <a:pt x="262889" y="785812"/>
                  </a:lnTo>
                  <a:lnTo>
                    <a:pt x="259152" y="785274"/>
                  </a:lnTo>
                  <a:lnTo>
                    <a:pt x="255683" y="783929"/>
                  </a:lnTo>
                  <a:lnTo>
                    <a:pt x="252481" y="782314"/>
                  </a:lnTo>
                  <a:lnTo>
                    <a:pt x="249812" y="779893"/>
                  </a:lnTo>
                  <a:lnTo>
                    <a:pt x="247143" y="776933"/>
                  </a:lnTo>
                  <a:lnTo>
                    <a:pt x="246343" y="775049"/>
                  </a:lnTo>
                  <a:lnTo>
                    <a:pt x="245809" y="773435"/>
                  </a:lnTo>
                  <a:lnTo>
                    <a:pt x="245008" y="771552"/>
                  </a:lnTo>
                  <a:lnTo>
                    <a:pt x="244475" y="769668"/>
                  </a:lnTo>
                  <a:lnTo>
                    <a:pt x="244475" y="765901"/>
                  </a:lnTo>
                  <a:lnTo>
                    <a:pt x="244742" y="762134"/>
                  </a:lnTo>
                  <a:lnTo>
                    <a:pt x="246076" y="758905"/>
                  </a:lnTo>
                  <a:lnTo>
                    <a:pt x="247944" y="755677"/>
                  </a:lnTo>
                  <a:lnTo>
                    <a:pt x="250079" y="752986"/>
                  </a:lnTo>
                  <a:lnTo>
                    <a:pt x="251680" y="751641"/>
                  </a:lnTo>
                  <a:lnTo>
                    <a:pt x="253281" y="750295"/>
                  </a:lnTo>
                  <a:lnTo>
                    <a:pt x="254616" y="749488"/>
                  </a:lnTo>
                  <a:lnTo>
                    <a:pt x="256484" y="748681"/>
                  </a:lnTo>
                  <a:lnTo>
                    <a:pt x="280769" y="739263"/>
                  </a:lnTo>
                  <a:lnTo>
                    <a:pt x="282637" y="738725"/>
                  </a:lnTo>
                  <a:lnTo>
                    <a:pt x="284238" y="738456"/>
                  </a:lnTo>
                  <a:lnTo>
                    <a:pt x="287974" y="738187"/>
                  </a:lnTo>
                  <a:close/>
                  <a:moveTo>
                    <a:pt x="1855152" y="727075"/>
                  </a:moveTo>
                  <a:lnTo>
                    <a:pt x="1858888" y="727075"/>
                  </a:lnTo>
                  <a:lnTo>
                    <a:pt x="1860489" y="727616"/>
                  </a:lnTo>
                  <a:lnTo>
                    <a:pt x="1862357" y="728158"/>
                  </a:lnTo>
                  <a:lnTo>
                    <a:pt x="1886375" y="737628"/>
                  </a:lnTo>
                  <a:lnTo>
                    <a:pt x="1888243" y="738440"/>
                  </a:lnTo>
                  <a:lnTo>
                    <a:pt x="1889845" y="739252"/>
                  </a:lnTo>
                  <a:lnTo>
                    <a:pt x="1891446" y="740605"/>
                  </a:lnTo>
                  <a:lnTo>
                    <a:pt x="1893047" y="741958"/>
                  </a:lnTo>
                  <a:lnTo>
                    <a:pt x="1895449" y="744664"/>
                  </a:lnTo>
                  <a:lnTo>
                    <a:pt x="1897050" y="747911"/>
                  </a:lnTo>
                  <a:lnTo>
                    <a:pt x="1898118" y="751429"/>
                  </a:lnTo>
                  <a:lnTo>
                    <a:pt x="1898651" y="755217"/>
                  </a:lnTo>
                  <a:lnTo>
                    <a:pt x="1898651" y="757111"/>
                  </a:lnTo>
                  <a:lnTo>
                    <a:pt x="1898118" y="758464"/>
                  </a:lnTo>
                  <a:lnTo>
                    <a:pt x="1897851" y="760359"/>
                  </a:lnTo>
                  <a:lnTo>
                    <a:pt x="1897317" y="762253"/>
                  </a:lnTo>
                  <a:lnTo>
                    <a:pt x="1896783" y="764147"/>
                  </a:lnTo>
                  <a:lnTo>
                    <a:pt x="1895716" y="765770"/>
                  </a:lnTo>
                  <a:lnTo>
                    <a:pt x="1894381" y="767394"/>
                  </a:lnTo>
                  <a:lnTo>
                    <a:pt x="1893314" y="769018"/>
                  </a:lnTo>
                  <a:lnTo>
                    <a:pt x="1890378" y="771182"/>
                  </a:lnTo>
                  <a:lnTo>
                    <a:pt x="1887443" y="773077"/>
                  </a:lnTo>
                  <a:lnTo>
                    <a:pt x="1883974" y="774430"/>
                  </a:lnTo>
                  <a:lnTo>
                    <a:pt x="1880237" y="774700"/>
                  </a:lnTo>
                  <a:lnTo>
                    <a:pt x="1876768" y="774430"/>
                  </a:lnTo>
                  <a:lnTo>
                    <a:pt x="1874900" y="773888"/>
                  </a:lnTo>
                  <a:lnTo>
                    <a:pt x="1873032" y="773347"/>
                  </a:lnTo>
                  <a:lnTo>
                    <a:pt x="1848747" y="763876"/>
                  </a:lnTo>
                  <a:lnTo>
                    <a:pt x="1846879" y="763335"/>
                  </a:lnTo>
                  <a:lnTo>
                    <a:pt x="1845278" y="762253"/>
                  </a:lnTo>
                  <a:lnTo>
                    <a:pt x="1843944" y="761170"/>
                  </a:lnTo>
                  <a:lnTo>
                    <a:pt x="1842342" y="759817"/>
                  </a:lnTo>
                  <a:lnTo>
                    <a:pt x="1840208" y="757111"/>
                  </a:lnTo>
                  <a:lnTo>
                    <a:pt x="1838339" y="753864"/>
                  </a:lnTo>
                  <a:lnTo>
                    <a:pt x="1837005" y="750346"/>
                  </a:lnTo>
                  <a:lnTo>
                    <a:pt x="1836738" y="746558"/>
                  </a:lnTo>
                  <a:lnTo>
                    <a:pt x="1836738" y="744664"/>
                  </a:lnTo>
                  <a:lnTo>
                    <a:pt x="1837005" y="742770"/>
                  </a:lnTo>
                  <a:lnTo>
                    <a:pt x="1837272" y="740876"/>
                  </a:lnTo>
                  <a:lnTo>
                    <a:pt x="1837806" y="739252"/>
                  </a:lnTo>
                  <a:lnTo>
                    <a:pt x="1838873" y="737358"/>
                  </a:lnTo>
                  <a:lnTo>
                    <a:pt x="1839674" y="735464"/>
                  </a:lnTo>
                  <a:lnTo>
                    <a:pt x="1840741" y="734381"/>
                  </a:lnTo>
                  <a:lnTo>
                    <a:pt x="1842076" y="732758"/>
                  </a:lnTo>
                  <a:lnTo>
                    <a:pt x="1844744" y="730052"/>
                  </a:lnTo>
                  <a:lnTo>
                    <a:pt x="1847947" y="728699"/>
                  </a:lnTo>
                  <a:lnTo>
                    <a:pt x="1851416" y="727346"/>
                  </a:lnTo>
                  <a:lnTo>
                    <a:pt x="1855152" y="727075"/>
                  </a:lnTo>
                  <a:close/>
                  <a:moveTo>
                    <a:pt x="379677" y="681037"/>
                  </a:moveTo>
                  <a:lnTo>
                    <a:pt x="384969" y="681037"/>
                  </a:lnTo>
                  <a:lnTo>
                    <a:pt x="390525" y="681301"/>
                  </a:lnTo>
                  <a:lnTo>
                    <a:pt x="396081" y="682359"/>
                  </a:lnTo>
                  <a:lnTo>
                    <a:pt x="401638" y="683151"/>
                  </a:lnTo>
                  <a:lnTo>
                    <a:pt x="407194" y="684737"/>
                  </a:lnTo>
                  <a:lnTo>
                    <a:pt x="412750" y="686323"/>
                  </a:lnTo>
                  <a:lnTo>
                    <a:pt x="418306" y="688437"/>
                  </a:lnTo>
                  <a:lnTo>
                    <a:pt x="423863" y="690551"/>
                  </a:lnTo>
                  <a:lnTo>
                    <a:pt x="429419" y="692930"/>
                  </a:lnTo>
                  <a:lnTo>
                    <a:pt x="434975" y="695837"/>
                  </a:lnTo>
                  <a:lnTo>
                    <a:pt x="440531" y="699008"/>
                  </a:lnTo>
                  <a:lnTo>
                    <a:pt x="445559" y="701916"/>
                  </a:lnTo>
                  <a:lnTo>
                    <a:pt x="450850" y="705616"/>
                  </a:lnTo>
                  <a:lnTo>
                    <a:pt x="455877" y="709315"/>
                  </a:lnTo>
                  <a:lnTo>
                    <a:pt x="460904" y="713015"/>
                  </a:lnTo>
                  <a:lnTo>
                    <a:pt x="465402" y="717244"/>
                  </a:lnTo>
                  <a:lnTo>
                    <a:pt x="470165" y="721737"/>
                  </a:lnTo>
                  <a:lnTo>
                    <a:pt x="474398" y="725965"/>
                  </a:lnTo>
                  <a:lnTo>
                    <a:pt x="478367" y="730458"/>
                  </a:lnTo>
                  <a:lnTo>
                    <a:pt x="482336" y="735480"/>
                  </a:lnTo>
                  <a:lnTo>
                    <a:pt x="485775" y="740765"/>
                  </a:lnTo>
                  <a:lnTo>
                    <a:pt x="489479" y="746579"/>
                  </a:lnTo>
                  <a:lnTo>
                    <a:pt x="492919" y="753187"/>
                  </a:lnTo>
                  <a:lnTo>
                    <a:pt x="496623" y="759794"/>
                  </a:lnTo>
                  <a:lnTo>
                    <a:pt x="500063" y="767194"/>
                  </a:lnTo>
                  <a:lnTo>
                    <a:pt x="502973" y="774858"/>
                  </a:lnTo>
                  <a:lnTo>
                    <a:pt x="506413" y="783315"/>
                  </a:lnTo>
                  <a:lnTo>
                    <a:pt x="509588" y="791508"/>
                  </a:lnTo>
                  <a:lnTo>
                    <a:pt x="515409" y="809215"/>
                  </a:lnTo>
                  <a:lnTo>
                    <a:pt x="521229" y="827186"/>
                  </a:lnTo>
                  <a:lnTo>
                    <a:pt x="526521" y="845686"/>
                  </a:lnTo>
                  <a:lnTo>
                    <a:pt x="531284" y="863921"/>
                  </a:lnTo>
                  <a:lnTo>
                    <a:pt x="535782" y="881364"/>
                  </a:lnTo>
                  <a:lnTo>
                    <a:pt x="539486" y="898014"/>
                  </a:lnTo>
                  <a:lnTo>
                    <a:pt x="545571" y="926292"/>
                  </a:lnTo>
                  <a:lnTo>
                    <a:pt x="549540" y="945849"/>
                  </a:lnTo>
                  <a:lnTo>
                    <a:pt x="550863" y="953249"/>
                  </a:lnTo>
                  <a:lnTo>
                    <a:pt x="275431" y="1147762"/>
                  </a:lnTo>
                  <a:lnTo>
                    <a:pt x="5821" y="1147762"/>
                  </a:lnTo>
                  <a:lnTo>
                    <a:pt x="5556" y="1135605"/>
                  </a:lnTo>
                  <a:lnTo>
                    <a:pt x="5291" y="1121862"/>
                  </a:lnTo>
                  <a:lnTo>
                    <a:pt x="3969" y="1090148"/>
                  </a:lnTo>
                  <a:lnTo>
                    <a:pt x="2381" y="1053413"/>
                  </a:lnTo>
                  <a:lnTo>
                    <a:pt x="1058" y="1013770"/>
                  </a:lnTo>
                  <a:lnTo>
                    <a:pt x="264" y="992892"/>
                  </a:lnTo>
                  <a:lnTo>
                    <a:pt x="0" y="972013"/>
                  </a:lnTo>
                  <a:lnTo>
                    <a:pt x="0" y="950342"/>
                  </a:lnTo>
                  <a:lnTo>
                    <a:pt x="264" y="929200"/>
                  </a:lnTo>
                  <a:lnTo>
                    <a:pt x="1058" y="907793"/>
                  </a:lnTo>
                  <a:lnTo>
                    <a:pt x="2116" y="887178"/>
                  </a:lnTo>
                  <a:lnTo>
                    <a:pt x="3704" y="866564"/>
                  </a:lnTo>
                  <a:lnTo>
                    <a:pt x="5821" y="847007"/>
                  </a:lnTo>
                  <a:lnTo>
                    <a:pt x="7673" y="834057"/>
                  </a:lnTo>
                  <a:lnTo>
                    <a:pt x="10054" y="821636"/>
                  </a:lnTo>
                  <a:lnTo>
                    <a:pt x="12700" y="810008"/>
                  </a:lnTo>
                  <a:lnTo>
                    <a:pt x="15610" y="798908"/>
                  </a:lnTo>
                  <a:lnTo>
                    <a:pt x="19050" y="788865"/>
                  </a:lnTo>
                  <a:lnTo>
                    <a:pt x="22489" y="779351"/>
                  </a:lnTo>
                  <a:lnTo>
                    <a:pt x="26194" y="770101"/>
                  </a:lnTo>
                  <a:lnTo>
                    <a:pt x="30162" y="761644"/>
                  </a:lnTo>
                  <a:lnTo>
                    <a:pt x="34660" y="753979"/>
                  </a:lnTo>
                  <a:lnTo>
                    <a:pt x="38894" y="746579"/>
                  </a:lnTo>
                  <a:lnTo>
                    <a:pt x="43127" y="740237"/>
                  </a:lnTo>
                  <a:lnTo>
                    <a:pt x="47889" y="733894"/>
                  </a:lnTo>
                  <a:lnTo>
                    <a:pt x="52387" y="728080"/>
                  </a:lnTo>
                  <a:lnTo>
                    <a:pt x="57150" y="722794"/>
                  </a:lnTo>
                  <a:lnTo>
                    <a:pt x="61648" y="718301"/>
                  </a:lnTo>
                  <a:lnTo>
                    <a:pt x="66410" y="714073"/>
                  </a:lnTo>
                  <a:lnTo>
                    <a:pt x="70908" y="710373"/>
                  </a:lnTo>
                  <a:lnTo>
                    <a:pt x="75141" y="706673"/>
                  </a:lnTo>
                  <a:lnTo>
                    <a:pt x="79639" y="703501"/>
                  </a:lnTo>
                  <a:lnTo>
                    <a:pt x="83873" y="700594"/>
                  </a:lnTo>
                  <a:lnTo>
                    <a:pt x="87842" y="698480"/>
                  </a:lnTo>
                  <a:lnTo>
                    <a:pt x="91810" y="696366"/>
                  </a:lnTo>
                  <a:lnTo>
                    <a:pt x="98689" y="692930"/>
                  </a:lnTo>
                  <a:lnTo>
                    <a:pt x="104510" y="690816"/>
                  </a:lnTo>
                  <a:lnTo>
                    <a:pt x="109008" y="689758"/>
                  </a:lnTo>
                  <a:lnTo>
                    <a:pt x="112712" y="688701"/>
                  </a:lnTo>
                  <a:lnTo>
                    <a:pt x="119062" y="690023"/>
                  </a:lnTo>
                  <a:lnTo>
                    <a:pt x="125148" y="691080"/>
                  </a:lnTo>
                  <a:lnTo>
                    <a:pt x="131233" y="692666"/>
                  </a:lnTo>
                  <a:lnTo>
                    <a:pt x="136789" y="694516"/>
                  </a:lnTo>
                  <a:lnTo>
                    <a:pt x="142610" y="696630"/>
                  </a:lnTo>
                  <a:lnTo>
                    <a:pt x="147902" y="699008"/>
                  </a:lnTo>
                  <a:lnTo>
                    <a:pt x="153458" y="701123"/>
                  </a:lnTo>
                  <a:lnTo>
                    <a:pt x="158485" y="703501"/>
                  </a:lnTo>
                  <a:lnTo>
                    <a:pt x="163777" y="706144"/>
                  </a:lnTo>
                  <a:lnTo>
                    <a:pt x="168539" y="709051"/>
                  </a:lnTo>
                  <a:lnTo>
                    <a:pt x="177800" y="714865"/>
                  </a:lnTo>
                  <a:lnTo>
                    <a:pt x="186531" y="721473"/>
                  </a:lnTo>
                  <a:lnTo>
                    <a:pt x="194733" y="728080"/>
                  </a:lnTo>
                  <a:lnTo>
                    <a:pt x="202935" y="735480"/>
                  </a:lnTo>
                  <a:lnTo>
                    <a:pt x="209815" y="742880"/>
                  </a:lnTo>
                  <a:lnTo>
                    <a:pt x="216958" y="750544"/>
                  </a:lnTo>
                  <a:lnTo>
                    <a:pt x="223573" y="758472"/>
                  </a:lnTo>
                  <a:lnTo>
                    <a:pt x="229658" y="766665"/>
                  </a:lnTo>
                  <a:lnTo>
                    <a:pt x="235215" y="774858"/>
                  </a:lnTo>
                  <a:lnTo>
                    <a:pt x="240771" y="783051"/>
                  </a:lnTo>
                  <a:lnTo>
                    <a:pt x="245533" y="790979"/>
                  </a:lnTo>
                  <a:lnTo>
                    <a:pt x="255323" y="806572"/>
                  </a:lnTo>
                  <a:lnTo>
                    <a:pt x="263525" y="821372"/>
                  </a:lnTo>
                  <a:lnTo>
                    <a:pt x="270933" y="834850"/>
                  </a:lnTo>
                  <a:lnTo>
                    <a:pt x="274638" y="840929"/>
                  </a:lnTo>
                  <a:lnTo>
                    <a:pt x="278077" y="846214"/>
                  </a:lnTo>
                  <a:lnTo>
                    <a:pt x="281517" y="851236"/>
                  </a:lnTo>
                  <a:lnTo>
                    <a:pt x="284692" y="855200"/>
                  </a:lnTo>
                  <a:lnTo>
                    <a:pt x="287867" y="858900"/>
                  </a:lnTo>
                  <a:lnTo>
                    <a:pt x="291306" y="861807"/>
                  </a:lnTo>
                  <a:lnTo>
                    <a:pt x="292894" y="862600"/>
                  </a:lnTo>
                  <a:lnTo>
                    <a:pt x="294481" y="863657"/>
                  </a:lnTo>
                  <a:lnTo>
                    <a:pt x="295804" y="864186"/>
                  </a:lnTo>
                  <a:lnTo>
                    <a:pt x="297656" y="864450"/>
                  </a:lnTo>
                  <a:lnTo>
                    <a:pt x="299244" y="864450"/>
                  </a:lnTo>
                  <a:lnTo>
                    <a:pt x="300831" y="864450"/>
                  </a:lnTo>
                  <a:lnTo>
                    <a:pt x="302683" y="864186"/>
                  </a:lnTo>
                  <a:lnTo>
                    <a:pt x="304271" y="863657"/>
                  </a:lnTo>
                  <a:lnTo>
                    <a:pt x="307710" y="861807"/>
                  </a:lnTo>
                  <a:lnTo>
                    <a:pt x="309119" y="860682"/>
                  </a:lnTo>
                  <a:lnTo>
                    <a:pt x="310356" y="859693"/>
                  </a:lnTo>
                  <a:lnTo>
                    <a:pt x="312738" y="857050"/>
                  </a:lnTo>
                  <a:lnTo>
                    <a:pt x="315119" y="854407"/>
                  </a:lnTo>
                  <a:lnTo>
                    <a:pt x="316971" y="851236"/>
                  </a:lnTo>
                  <a:lnTo>
                    <a:pt x="318294" y="847800"/>
                  </a:lnTo>
                  <a:lnTo>
                    <a:pt x="319352" y="843836"/>
                  </a:lnTo>
                  <a:lnTo>
                    <a:pt x="320146" y="839872"/>
                  </a:lnTo>
                  <a:lnTo>
                    <a:pt x="321204" y="835643"/>
                  </a:lnTo>
                  <a:lnTo>
                    <a:pt x="321469" y="831150"/>
                  </a:lnTo>
                  <a:lnTo>
                    <a:pt x="321998" y="821372"/>
                  </a:lnTo>
                  <a:lnTo>
                    <a:pt x="321733" y="811065"/>
                  </a:lnTo>
                  <a:lnTo>
                    <a:pt x="321469" y="799965"/>
                  </a:lnTo>
                  <a:lnTo>
                    <a:pt x="320675" y="776708"/>
                  </a:lnTo>
                  <a:lnTo>
                    <a:pt x="320146" y="765079"/>
                  </a:lnTo>
                  <a:lnTo>
                    <a:pt x="320675" y="753187"/>
                  </a:lnTo>
                  <a:lnTo>
                    <a:pt x="320940" y="747637"/>
                  </a:lnTo>
                  <a:lnTo>
                    <a:pt x="321469" y="741558"/>
                  </a:lnTo>
                  <a:lnTo>
                    <a:pt x="322527" y="735744"/>
                  </a:lnTo>
                  <a:lnTo>
                    <a:pt x="323321" y="730194"/>
                  </a:lnTo>
                  <a:lnTo>
                    <a:pt x="324908" y="724644"/>
                  </a:lnTo>
                  <a:lnTo>
                    <a:pt x="326496" y="719623"/>
                  </a:lnTo>
                  <a:lnTo>
                    <a:pt x="328348" y="714337"/>
                  </a:lnTo>
                  <a:lnTo>
                    <a:pt x="330465" y="709315"/>
                  </a:lnTo>
                  <a:lnTo>
                    <a:pt x="333110" y="704823"/>
                  </a:lnTo>
                  <a:lnTo>
                    <a:pt x="336285" y="700330"/>
                  </a:lnTo>
                  <a:lnTo>
                    <a:pt x="339460" y="696630"/>
                  </a:lnTo>
                  <a:lnTo>
                    <a:pt x="343165" y="693458"/>
                  </a:lnTo>
                  <a:lnTo>
                    <a:pt x="346869" y="690551"/>
                  </a:lnTo>
                  <a:lnTo>
                    <a:pt x="351102" y="687909"/>
                  </a:lnTo>
                  <a:lnTo>
                    <a:pt x="355336" y="686059"/>
                  </a:lnTo>
                  <a:lnTo>
                    <a:pt x="359569" y="684209"/>
                  </a:lnTo>
                  <a:lnTo>
                    <a:pt x="364596" y="682887"/>
                  </a:lnTo>
                  <a:lnTo>
                    <a:pt x="369623" y="681830"/>
                  </a:lnTo>
                  <a:lnTo>
                    <a:pt x="374386" y="681301"/>
                  </a:lnTo>
                  <a:lnTo>
                    <a:pt x="379677" y="681037"/>
                  </a:lnTo>
                  <a:close/>
                  <a:moveTo>
                    <a:pt x="1758157" y="669925"/>
                  </a:moveTo>
                  <a:lnTo>
                    <a:pt x="1763184" y="669925"/>
                  </a:lnTo>
                  <a:lnTo>
                    <a:pt x="1768476" y="669925"/>
                  </a:lnTo>
                  <a:lnTo>
                    <a:pt x="1773768" y="670454"/>
                  </a:lnTo>
                  <a:lnTo>
                    <a:pt x="1778795" y="671511"/>
                  </a:lnTo>
                  <a:lnTo>
                    <a:pt x="1783293" y="673097"/>
                  </a:lnTo>
                  <a:lnTo>
                    <a:pt x="1788055" y="674418"/>
                  </a:lnTo>
                  <a:lnTo>
                    <a:pt x="1792288" y="676797"/>
                  </a:lnTo>
                  <a:lnTo>
                    <a:pt x="1796257" y="679175"/>
                  </a:lnTo>
                  <a:lnTo>
                    <a:pt x="1799961" y="682346"/>
                  </a:lnTo>
                  <a:lnTo>
                    <a:pt x="1803666" y="685518"/>
                  </a:lnTo>
                  <a:lnTo>
                    <a:pt x="1807105" y="689218"/>
                  </a:lnTo>
                  <a:lnTo>
                    <a:pt x="1809751" y="693711"/>
                  </a:lnTo>
                  <a:lnTo>
                    <a:pt x="1812661" y="698203"/>
                  </a:lnTo>
                  <a:lnTo>
                    <a:pt x="1814778" y="703225"/>
                  </a:lnTo>
                  <a:lnTo>
                    <a:pt x="1816630" y="708511"/>
                  </a:lnTo>
                  <a:lnTo>
                    <a:pt x="1818482" y="713532"/>
                  </a:lnTo>
                  <a:lnTo>
                    <a:pt x="1819805" y="719082"/>
                  </a:lnTo>
                  <a:lnTo>
                    <a:pt x="1820599" y="724632"/>
                  </a:lnTo>
                  <a:lnTo>
                    <a:pt x="1821657" y="730446"/>
                  </a:lnTo>
                  <a:lnTo>
                    <a:pt x="1822186" y="735996"/>
                  </a:lnTo>
                  <a:lnTo>
                    <a:pt x="1822451" y="742075"/>
                  </a:lnTo>
                  <a:lnTo>
                    <a:pt x="1822716" y="753967"/>
                  </a:lnTo>
                  <a:lnTo>
                    <a:pt x="1822451" y="765596"/>
                  </a:lnTo>
                  <a:lnTo>
                    <a:pt x="1821657" y="788853"/>
                  </a:lnTo>
                  <a:lnTo>
                    <a:pt x="1821128" y="799953"/>
                  </a:lnTo>
                  <a:lnTo>
                    <a:pt x="1820863" y="810260"/>
                  </a:lnTo>
                  <a:lnTo>
                    <a:pt x="1821657" y="819774"/>
                  </a:lnTo>
                  <a:lnTo>
                    <a:pt x="1821922" y="824531"/>
                  </a:lnTo>
                  <a:lnTo>
                    <a:pt x="1822716" y="828760"/>
                  </a:lnTo>
                  <a:lnTo>
                    <a:pt x="1823774" y="832724"/>
                  </a:lnTo>
                  <a:lnTo>
                    <a:pt x="1824568" y="836424"/>
                  </a:lnTo>
                  <a:lnTo>
                    <a:pt x="1826155" y="840124"/>
                  </a:lnTo>
                  <a:lnTo>
                    <a:pt x="1828007" y="843295"/>
                  </a:lnTo>
                  <a:lnTo>
                    <a:pt x="1830124" y="845938"/>
                  </a:lnTo>
                  <a:lnTo>
                    <a:pt x="1832505" y="848581"/>
                  </a:lnTo>
                  <a:lnTo>
                    <a:pt x="1833979" y="849652"/>
                  </a:lnTo>
                  <a:lnTo>
                    <a:pt x="1835416" y="850695"/>
                  </a:lnTo>
                  <a:lnTo>
                    <a:pt x="1838591" y="852545"/>
                  </a:lnTo>
                  <a:lnTo>
                    <a:pt x="1840443" y="853074"/>
                  </a:lnTo>
                  <a:lnTo>
                    <a:pt x="1841766" y="853338"/>
                  </a:lnTo>
                  <a:lnTo>
                    <a:pt x="1843618" y="853338"/>
                  </a:lnTo>
                  <a:lnTo>
                    <a:pt x="1845205" y="853338"/>
                  </a:lnTo>
                  <a:lnTo>
                    <a:pt x="1847057" y="852809"/>
                  </a:lnTo>
                  <a:lnTo>
                    <a:pt x="1848645" y="852281"/>
                  </a:lnTo>
                  <a:lnTo>
                    <a:pt x="1850232" y="851488"/>
                  </a:lnTo>
                  <a:lnTo>
                    <a:pt x="1851820" y="850431"/>
                  </a:lnTo>
                  <a:lnTo>
                    <a:pt x="1855259" y="847524"/>
                  </a:lnTo>
                  <a:lnTo>
                    <a:pt x="1858170" y="844088"/>
                  </a:lnTo>
                  <a:lnTo>
                    <a:pt x="1861609" y="839860"/>
                  </a:lnTo>
                  <a:lnTo>
                    <a:pt x="1865049" y="835367"/>
                  </a:lnTo>
                  <a:lnTo>
                    <a:pt x="1868488" y="829817"/>
                  </a:lnTo>
                  <a:lnTo>
                    <a:pt x="1872193" y="823474"/>
                  </a:lnTo>
                  <a:lnTo>
                    <a:pt x="1879866" y="810260"/>
                  </a:lnTo>
                  <a:lnTo>
                    <a:pt x="1888068" y="795460"/>
                  </a:lnTo>
                  <a:lnTo>
                    <a:pt x="1897328" y="779867"/>
                  </a:lnTo>
                  <a:lnTo>
                    <a:pt x="1902355" y="771939"/>
                  </a:lnTo>
                  <a:lnTo>
                    <a:pt x="1907911" y="763482"/>
                  </a:lnTo>
                  <a:lnTo>
                    <a:pt x="1913468" y="755553"/>
                  </a:lnTo>
                  <a:lnTo>
                    <a:pt x="1919553" y="747625"/>
                  </a:lnTo>
                  <a:lnTo>
                    <a:pt x="1925903" y="739432"/>
                  </a:lnTo>
                  <a:lnTo>
                    <a:pt x="1933047" y="731768"/>
                  </a:lnTo>
                  <a:lnTo>
                    <a:pt x="1940191" y="724103"/>
                  </a:lnTo>
                  <a:lnTo>
                    <a:pt x="1948128" y="716968"/>
                  </a:lnTo>
                  <a:lnTo>
                    <a:pt x="1956595" y="710361"/>
                  </a:lnTo>
                  <a:lnTo>
                    <a:pt x="1965061" y="703753"/>
                  </a:lnTo>
                  <a:lnTo>
                    <a:pt x="1974851" y="697675"/>
                  </a:lnTo>
                  <a:lnTo>
                    <a:pt x="1979349" y="694768"/>
                  </a:lnTo>
                  <a:lnTo>
                    <a:pt x="1984641" y="692389"/>
                  </a:lnTo>
                  <a:lnTo>
                    <a:pt x="1989403" y="690011"/>
                  </a:lnTo>
                  <a:lnTo>
                    <a:pt x="1994959" y="687368"/>
                  </a:lnTo>
                  <a:lnTo>
                    <a:pt x="2000251" y="685254"/>
                  </a:lnTo>
                  <a:lnTo>
                    <a:pt x="2006072" y="683404"/>
                  </a:lnTo>
                  <a:lnTo>
                    <a:pt x="2011893" y="681554"/>
                  </a:lnTo>
                  <a:lnTo>
                    <a:pt x="2017978" y="679968"/>
                  </a:lnTo>
                  <a:lnTo>
                    <a:pt x="2024064" y="678646"/>
                  </a:lnTo>
                  <a:lnTo>
                    <a:pt x="2030149" y="677325"/>
                  </a:lnTo>
                  <a:lnTo>
                    <a:pt x="2034118" y="678118"/>
                  </a:lnTo>
                  <a:lnTo>
                    <a:pt x="2038616" y="679704"/>
                  </a:lnTo>
                  <a:lnTo>
                    <a:pt x="2044437" y="681818"/>
                  </a:lnTo>
                  <a:lnTo>
                    <a:pt x="2051580" y="685254"/>
                  </a:lnTo>
                  <a:lnTo>
                    <a:pt x="2055284" y="687104"/>
                  </a:lnTo>
                  <a:lnTo>
                    <a:pt x="2059253" y="689746"/>
                  </a:lnTo>
                  <a:lnTo>
                    <a:pt x="2063487" y="692389"/>
                  </a:lnTo>
                  <a:lnTo>
                    <a:pt x="2067720" y="695561"/>
                  </a:lnTo>
                  <a:lnTo>
                    <a:pt x="2072482" y="698996"/>
                  </a:lnTo>
                  <a:lnTo>
                    <a:pt x="2076716" y="702961"/>
                  </a:lnTo>
                  <a:lnTo>
                    <a:pt x="2081478" y="707189"/>
                  </a:lnTo>
                  <a:lnTo>
                    <a:pt x="2085976" y="711682"/>
                  </a:lnTo>
                  <a:lnTo>
                    <a:pt x="2090739" y="716968"/>
                  </a:lnTo>
                  <a:lnTo>
                    <a:pt x="2095237" y="722518"/>
                  </a:lnTo>
                  <a:lnTo>
                    <a:pt x="2099735" y="728596"/>
                  </a:lnTo>
                  <a:lnTo>
                    <a:pt x="2104497" y="735467"/>
                  </a:lnTo>
                  <a:lnTo>
                    <a:pt x="2108730" y="742603"/>
                  </a:lnTo>
                  <a:lnTo>
                    <a:pt x="2112699" y="750532"/>
                  </a:lnTo>
                  <a:lnTo>
                    <a:pt x="2116932" y="758989"/>
                  </a:lnTo>
                  <a:lnTo>
                    <a:pt x="2120637" y="767710"/>
                  </a:lnTo>
                  <a:lnTo>
                    <a:pt x="2124076" y="777753"/>
                  </a:lnTo>
                  <a:lnTo>
                    <a:pt x="2127251" y="787796"/>
                  </a:lnTo>
                  <a:lnTo>
                    <a:pt x="2130426" y="798896"/>
                  </a:lnTo>
                  <a:lnTo>
                    <a:pt x="2133072" y="810260"/>
                  </a:lnTo>
                  <a:lnTo>
                    <a:pt x="2135189" y="822945"/>
                  </a:lnTo>
                  <a:lnTo>
                    <a:pt x="2137041" y="835895"/>
                  </a:lnTo>
                  <a:lnTo>
                    <a:pt x="2139422" y="855452"/>
                  </a:lnTo>
                  <a:lnTo>
                    <a:pt x="2141274" y="875802"/>
                  </a:lnTo>
                  <a:lnTo>
                    <a:pt x="2142068" y="896945"/>
                  </a:lnTo>
                  <a:lnTo>
                    <a:pt x="2143126" y="918088"/>
                  </a:lnTo>
                  <a:lnTo>
                    <a:pt x="2143126" y="939230"/>
                  </a:lnTo>
                  <a:lnTo>
                    <a:pt x="2143126" y="960637"/>
                  </a:lnTo>
                  <a:lnTo>
                    <a:pt x="2142597" y="981780"/>
                  </a:lnTo>
                  <a:lnTo>
                    <a:pt x="2142332" y="1002394"/>
                  </a:lnTo>
                  <a:lnTo>
                    <a:pt x="2140745" y="1042565"/>
                  </a:lnTo>
                  <a:lnTo>
                    <a:pt x="2138893" y="1078772"/>
                  </a:lnTo>
                  <a:lnTo>
                    <a:pt x="2137835" y="1110750"/>
                  </a:lnTo>
                  <a:lnTo>
                    <a:pt x="2137570" y="1124229"/>
                  </a:lnTo>
                  <a:lnTo>
                    <a:pt x="2137041" y="1136650"/>
                  </a:lnTo>
                  <a:lnTo>
                    <a:pt x="1867430" y="1136650"/>
                  </a:lnTo>
                  <a:lnTo>
                    <a:pt x="1592263" y="942137"/>
                  </a:lnTo>
                  <a:lnTo>
                    <a:pt x="1593586" y="934737"/>
                  </a:lnTo>
                  <a:lnTo>
                    <a:pt x="1597555" y="915180"/>
                  </a:lnTo>
                  <a:lnTo>
                    <a:pt x="1603640" y="886902"/>
                  </a:lnTo>
                  <a:lnTo>
                    <a:pt x="1607345" y="870252"/>
                  </a:lnTo>
                  <a:lnTo>
                    <a:pt x="1611842" y="852809"/>
                  </a:lnTo>
                  <a:lnTo>
                    <a:pt x="1616605" y="834574"/>
                  </a:lnTo>
                  <a:lnTo>
                    <a:pt x="1621897" y="816074"/>
                  </a:lnTo>
                  <a:lnTo>
                    <a:pt x="1627717" y="798103"/>
                  </a:lnTo>
                  <a:lnTo>
                    <a:pt x="1633538" y="780396"/>
                  </a:lnTo>
                  <a:lnTo>
                    <a:pt x="1636713" y="771939"/>
                  </a:lnTo>
                  <a:lnTo>
                    <a:pt x="1639888" y="763746"/>
                  </a:lnTo>
                  <a:lnTo>
                    <a:pt x="1643328" y="756082"/>
                  </a:lnTo>
                  <a:lnTo>
                    <a:pt x="1646767" y="748682"/>
                  </a:lnTo>
                  <a:lnTo>
                    <a:pt x="1650207" y="741546"/>
                  </a:lnTo>
                  <a:lnTo>
                    <a:pt x="1653647" y="735203"/>
                  </a:lnTo>
                  <a:lnTo>
                    <a:pt x="1657351" y="729653"/>
                  </a:lnTo>
                  <a:lnTo>
                    <a:pt x="1661055" y="724368"/>
                  </a:lnTo>
                  <a:lnTo>
                    <a:pt x="1664759" y="719610"/>
                  </a:lnTo>
                  <a:lnTo>
                    <a:pt x="1668728" y="714853"/>
                  </a:lnTo>
                  <a:lnTo>
                    <a:pt x="1672961" y="710361"/>
                  </a:lnTo>
                  <a:lnTo>
                    <a:pt x="1677724" y="705868"/>
                  </a:lnTo>
                  <a:lnTo>
                    <a:pt x="1682222" y="701903"/>
                  </a:lnTo>
                  <a:lnTo>
                    <a:pt x="1687249" y="697939"/>
                  </a:lnTo>
                  <a:lnTo>
                    <a:pt x="1692011" y="694239"/>
                  </a:lnTo>
                  <a:lnTo>
                    <a:pt x="1697303" y="690804"/>
                  </a:lnTo>
                  <a:lnTo>
                    <a:pt x="1702859" y="687368"/>
                  </a:lnTo>
                  <a:lnTo>
                    <a:pt x="1708151" y="684725"/>
                  </a:lnTo>
                  <a:lnTo>
                    <a:pt x="1713707" y="681818"/>
                  </a:lnTo>
                  <a:lnTo>
                    <a:pt x="1719263" y="679439"/>
                  </a:lnTo>
                  <a:lnTo>
                    <a:pt x="1724820" y="677061"/>
                  </a:lnTo>
                  <a:lnTo>
                    <a:pt x="1730376" y="675211"/>
                  </a:lnTo>
                  <a:lnTo>
                    <a:pt x="1735932" y="673625"/>
                  </a:lnTo>
                  <a:lnTo>
                    <a:pt x="1741753" y="672039"/>
                  </a:lnTo>
                  <a:lnTo>
                    <a:pt x="1747309" y="671247"/>
                  </a:lnTo>
                  <a:lnTo>
                    <a:pt x="1752601" y="670189"/>
                  </a:lnTo>
                  <a:lnTo>
                    <a:pt x="1758157" y="669925"/>
                  </a:lnTo>
                  <a:close/>
                  <a:moveTo>
                    <a:pt x="1081088" y="627062"/>
                  </a:moveTo>
                  <a:lnTo>
                    <a:pt x="1083734" y="627604"/>
                  </a:lnTo>
                  <a:lnTo>
                    <a:pt x="1086644" y="627875"/>
                  </a:lnTo>
                  <a:lnTo>
                    <a:pt x="1089025" y="628417"/>
                  </a:lnTo>
                  <a:lnTo>
                    <a:pt x="1091406" y="629501"/>
                  </a:lnTo>
                  <a:lnTo>
                    <a:pt x="1094052" y="630586"/>
                  </a:lnTo>
                  <a:lnTo>
                    <a:pt x="1096169" y="631941"/>
                  </a:lnTo>
                  <a:lnTo>
                    <a:pt x="1098286" y="633567"/>
                  </a:lnTo>
                  <a:lnTo>
                    <a:pt x="1100138" y="635464"/>
                  </a:lnTo>
                  <a:lnTo>
                    <a:pt x="1101990" y="637362"/>
                  </a:lnTo>
                  <a:lnTo>
                    <a:pt x="1103577" y="639530"/>
                  </a:lnTo>
                  <a:lnTo>
                    <a:pt x="1104636" y="641698"/>
                  </a:lnTo>
                  <a:lnTo>
                    <a:pt x="1105959" y="644138"/>
                  </a:lnTo>
                  <a:lnTo>
                    <a:pt x="1107017" y="646848"/>
                  </a:lnTo>
                  <a:lnTo>
                    <a:pt x="1107546" y="649287"/>
                  </a:lnTo>
                  <a:lnTo>
                    <a:pt x="1107811" y="651998"/>
                  </a:lnTo>
                  <a:lnTo>
                    <a:pt x="1108075" y="654979"/>
                  </a:lnTo>
                  <a:lnTo>
                    <a:pt x="1107811" y="657690"/>
                  </a:lnTo>
                  <a:lnTo>
                    <a:pt x="1107546" y="660671"/>
                  </a:lnTo>
                  <a:lnTo>
                    <a:pt x="1107017" y="663110"/>
                  </a:lnTo>
                  <a:lnTo>
                    <a:pt x="1105959" y="665821"/>
                  </a:lnTo>
                  <a:lnTo>
                    <a:pt x="1104636" y="668260"/>
                  </a:lnTo>
                  <a:lnTo>
                    <a:pt x="1103577" y="670428"/>
                  </a:lnTo>
                  <a:lnTo>
                    <a:pt x="1101990" y="672597"/>
                  </a:lnTo>
                  <a:lnTo>
                    <a:pt x="1100138" y="674494"/>
                  </a:lnTo>
                  <a:lnTo>
                    <a:pt x="1098286" y="676391"/>
                  </a:lnTo>
                  <a:lnTo>
                    <a:pt x="1096169" y="678017"/>
                  </a:lnTo>
                  <a:lnTo>
                    <a:pt x="1094052" y="679373"/>
                  </a:lnTo>
                  <a:lnTo>
                    <a:pt x="1091406" y="680457"/>
                  </a:lnTo>
                  <a:lnTo>
                    <a:pt x="1089025" y="681541"/>
                  </a:lnTo>
                  <a:lnTo>
                    <a:pt x="1086644" y="682083"/>
                  </a:lnTo>
                  <a:lnTo>
                    <a:pt x="1083734" y="682354"/>
                  </a:lnTo>
                  <a:lnTo>
                    <a:pt x="1081088" y="682625"/>
                  </a:lnTo>
                  <a:lnTo>
                    <a:pt x="1078177" y="682354"/>
                  </a:lnTo>
                  <a:lnTo>
                    <a:pt x="1075796" y="682083"/>
                  </a:lnTo>
                  <a:lnTo>
                    <a:pt x="1072886" y="681541"/>
                  </a:lnTo>
                  <a:lnTo>
                    <a:pt x="1070504" y="680457"/>
                  </a:lnTo>
                  <a:lnTo>
                    <a:pt x="1068388" y="679373"/>
                  </a:lnTo>
                  <a:lnTo>
                    <a:pt x="1066006" y="678017"/>
                  </a:lnTo>
                  <a:lnTo>
                    <a:pt x="1064154" y="676391"/>
                  </a:lnTo>
                  <a:lnTo>
                    <a:pt x="1061773" y="674494"/>
                  </a:lnTo>
                  <a:lnTo>
                    <a:pt x="1060450" y="672597"/>
                  </a:lnTo>
                  <a:lnTo>
                    <a:pt x="1058863" y="670428"/>
                  </a:lnTo>
                  <a:lnTo>
                    <a:pt x="1057275" y="668260"/>
                  </a:lnTo>
                  <a:lnTo>
                    <a:pt x="1055952" y="665821"/>
                  </a:lnTo>
                  <a:lnTo>
                    <a:pt x="1055159" y="663110"/>
                  </a:lnTo>
                  <a:lnTo>
                    <a:pt x="1054365" y="660671"/>
                  </a:lnTo>
                  <a:lnTo>
                    <a:pt x="1054100" y="657690"/>
                  </a:lnTo>
                  <a:lnTo>
                    <a:pt x="1054100" y="654979"/>
                  </a:lnTo>
                  <a:lnTo>
                    <a:pt x="1054100" y="651998"/>
                  </a:lnTo>
                  <a:lnTo>
                    <a:pt x="1054365" y="649287"/>
                  </a:lnTo>
                  <a:lnTo>
                    <a:pt x="1055159" y="646848"/>
                  </a:lnTo>
                  <a:lnTo>
                    <a:pt x="1055952" y="644138"/>
                  </a:lnTo>
                  <a:lnTo>
                    <a:pt x="1057275" y="641698"/>
                  </a:lnTo>
                  <a:lnTo>
                    <a:pt x="1058863" y="639530"/>
                  </a:lnTo>
                  <a:lnTo>
                    <a:pt x="1060450" y="637362"/>
                  </a:lnTo>
                  <a:lnTo>
                    <a:pt x="1061773" y="635464"/>
                  </a:lnTo>
                  <a:lnTo>
                    <a:pt x="1064154" y="633567"/>
                  </a:lnTo>
                  <a:lnTo>
                    <a:pt x="1066006" y="631941"/>
                  </a:lnTo>
                  <a:lnTo>
                    <a:pt x="1068388" y="630586"/>
                  </a:lnTo>
                  <a:lnTo>
                    <a:pt x="1070504" y="629501"/>
                  </a:lnTo>
                  <a:lnTo>
                    <a:pt x="1072886" y="628417"/>
                  </a:lnTo>
                  <a:lnTo>
                    <a:pt x="1075796" y="627875"/>
                  </a:lnTo>
                  <a:lnTo>
                    <a:pt x="1078177" y="627604"/>
                  </a:lnTo>
                  <a:lnTo>
                    <a:pt x="1081088" y="627062"/>
                  </a:lnTo>
                  <a:close/>
                  <a:moveTo>
                    <a:pt x="1157698" y="590550"/>
                  </a:moveTo>
                  <a:lnTo>
                    <a:pt x="1160594" y="590550"/>
                  </a:lnTo>
                  <a:lnTo>
                    <a:pt x="1163227" y="590550"/>
                  </a:lnTo>
                  <a:lnTo>
                    <a:pt x="1166124" y="590815"/>
                  </a:lnTo>
                  <a:lnTo>
                    <a:pt x="1168493" y="591344"/>
                  </a:lnTo>
                  <a:lnTo>
                    <a:pt x="1170863" y="592402"/>
                  </a:lnTo>
                  <a:lnTo>
                    <a:pt x="1173496" y="593461"/>
                  </a:lnTo>
                  <a:lnTo>
                    <a:pt x="1175602" y="594783"/>
                  </a:lnTo>
                  <a:lnTo>
                    <a:pt x="1177708" y="596636"/>
                  </a:lnTo>
                  <a:lnTo>
                    <a:pt x="1179551" y="598223"/>
                  </a:lnTo>
                  <a:lnTo>
                    <a:pt x="1181395" y="600075"/>
                  </a:lnTo>
                  <a:lnTo>
                    <a:pt x="1182974" y="602192"/>
                  </a:lnTo>
                  <a:lnTo>
                    <a:pt x="1184291" y="604308"/>
                  </a:lnTo>
                  <a:lnTo>
                    <a:pt x="1185344" y="606954"/>
                  </a:lnTo>
                  <a:lnTo>
                    <a:pt x="1186397" y="609336"/>
                  </a:lnTo>
                  <a:lnTo>
                    <a:pt x="1186924" y="611981"/>
                  </a:lnTo>
                  <a:lnTo>
                    <a:pt x="1187187" y="614627"/>
                  </a:lnTo>
                  <a:lnTo>
                    <a:pt x="1187450" y="617273"/>
                  </a:lnTo>
                  <a:lnTo>
                    <a:pt x="1187187" y="620183"/>
                  </a:lnTo>
                  <a:lnTo>
                    <a:pt x="1186924" y="622829"/>
                  </a:lnTo>
                  <a:lnTo>
                    <a:pt x="1186397" y="625211"/>
                  </a:lnTo>
                  <a:lnTo>
                    <a:pt x="1185344" y="627856"/>
                  </a:lnTo>
                  <a:lnTo>
                    <a:pt x="1184291" y="630238"/>
                  </a:lnTo>
                  <a:lnTo>
                    <a:pt x="1182974" y="632354"/>
                  </a:lnTo>
                  <a:lnTo>
                    <a:pt x="1181395" y="634471"/>
                  </a:lnTo>
                  <a:lnTo>
                    <a:pt x="1179551" y="636323"/>
                  </a:lnTo>
                  <a:lnTo>
                    <a:pt x="1177708" y="638175"/>
                  </a:lnTo>
                  <a:lnTo>
                    <a:pt x="1175602" y="639763"/>
                  </a:lnTo>
                  <a:lnTo>
                    <a:pt x="1173496" y="641086"/>
                  </a:lnTo>
                  <a:lnTo>
                    <a:pt x="1170863" y="642144"/>
                  </a:lnTo>
                  <a:lnTo>
                    <a:pt x="1168493" y="643202"/>
                  </a:lnTo>
                  <a:lnTo>
                    <a:pt x="1166124" y="643731"/>
                  </a:lnTo>
                  <a:lnTo>
                    <a:pt x="1163227" y="643996"/>
                  </a:lnTo>
                  <a:lnTo>
                    <a:pt x="1160594" y="644525"/>
                  </a:lnTo>
                  <a:lnTo>
                    <a:pt x="1157698" y="643996"/>
                  </a:lnTo>
                  <a:lnTo>
                    <a:pt x="1155065" y="643731"/>
                  </a:lnTo>
                  <a:lnTo>
                    <a:pt x="1152696" y="643202"/>
                  </a:lnTo>
                  <a:lnTo>
                    <a:pt x="1150063" y="642144"/>
                  </a:lnTo>
                  <a:lnTo>
                    <a:pt x="1147693" y="641086"/>
                  </a:lnTo>
                  <a:lnTo>
                    <a:pt x="1145587" y="639763"/>
                  </a:lnTo>
                  <a:lnTo>
                    <a:pt x="1143480" y="638175"/>
                  </a:lnTo>
                  <a:lnTo>
                    <a:pt x="1141637" y="636323"/>
                  </a:lnTo>
                  <a:lnTo>
                    <a:pt x="1139794" y="634471"/>
                  </a:lnTo>
                  <a:lnTo>
                    <a:pt x="1138215" y="632354"/>
                  </a:lnTo>
                  <a:lnTo>
                    <a:pt x="1136898" y="630238"/>
                  </a:lnTo>
                  <a:lnTo>
                    <a:pt x="1135845" y="627856"/>
                  </a:lnTo>
                  <a:lnTo>
                    <a:pt x="1134792" y="625211"/>
                  </a:lnTo>
                  <a:lnTo>
                    <a:pt x="1134265" y="622829"/>
                  </a:lnTo>
                  <a:lnTo>
                    <a:pt x="1134002" y="620183"/>
                  </a:lnTo>
                  <a:lnTo>
                    <a:pt x="1133475" y="617273"/>
                  </a:lnTo>
                  <a:lnTo>
                    <a:pt x="1134002" y="614627"/>
                  </a:lnTo>
                  <a:lnTo>
                    <a:pt x="1134265" y="611981"/>
                  </a:lnTo>
                  <a:lnTo>
                    <a:pt x="1134792" y="609336"/>
                  </a:lnTo>
                  <a:lnTo>
                    <a:pt x="1135845" y="606954"/>
                  </a:lnTo>
                  <a:lnTo>
                    <a:pt x="1136898" y="604308"/>
                  </a:lnTo>
                  <a:lnTo>
                    <a:pt x="1138215" y="602192"/>
                  </a:lnTo>
                  <a:lnTo>
                    <a:pt x="1139794" y="600075"/>
                  </a:lnTo>
                  <a:lnTo>
                    <a:pt x="1141637" y="598223"/>
                  </a:lnTo>
                  <a:lnTo>
                    <a:pt x="1143480" y="596636"/>
                  </a:lnTo>
                  <a:lnTo>
                    <a:pt x="1145587" y="594783"/>
                  </a:lnTo>
                  <a:lnTo>
                    <a:pt x="1147693" y="593461"/>
                  </a:lnTo>
                  <a:lnTo>
                    <a:pt x="1150063" y="592402"/>
                  </a:lnTo>
                  <a:lnTo>
                    <a:pt x="1152696" y="591344"/>
                  </a:lnTo>
                  <a:lnTo>
                    <a:pt x="1155065" y="590815"/>
                  </a:lnTo>
                  <a:lnTo>
                    <a:pt x="1157698" y="590550"/>
                  </a:lnTo>
                  <a:close/>
                  <a:moveTo>
                    <a:pt x="1000536" y="590550"/>
                  </a:moveTo>
                  <a:lnTo>
                    <a:pt x="1003432" y="590550"/>
                  </a:lnTo>
                  <a:lnTo>
                    <a:pt x="1006065" y="590550"/>
                  </a:lnTo>
                  <a:lnTo>
                    <a:pt x="1008435" y="590815"/>
                  </a:lnTo>
                  <a:lnTo>
                    <a:pt x="1011331" y="591344"/>
                  </a:lnTo>
                  <a:lnTo>
                    <a:pt x="1013701" y="592402"/>
                  </a:lnTo>
                  <a:lnTo>
                    <a:pt x="1016334" y="593461"/>
                  </a:lnTo>
                  <a:lnTo>
                    <a:pt x="1018440" y="594783"/>
                  </a:lnTo>
                  <a:lnTo>
                    <a:pt x="1020546" y="596636"/>
                  </a:lnTo>
                  <a:lnTo>
                    <a:pt x="1022389" y="598223"/>
                  </a:lnTo>
                  <a:lnTo>
                    <a:pt x="1023969" y="600075"/>
                  </a:lnTo>
                  <a:lnTo>
                    <a:pt x="1025812" y="602192"/>
                  </a:lnTo>
                  <a:lnTo>
                    <a:pt x="1026865" y="604308"/>
                  </a:lnTo>
                  <a:lnTo>
                    <a:pt x="1028182" y="606954"/>
                  </a:lnTo>
                  <a:lnTo>
                    <a:pt x="1028972" y="609336"/>
                  </a:lnTo>
                  <a:lnTo>
                    <a:pt x="1029762" y="611981"/>
                  </a:lnTo>
                  <a:lnTo>
                    <a:pt x="1030025" y="614627"/>
                  </a:lnTo>
                  <a:lnTo>
                    <a:pt x="1030288" y="617273"/>
                  </a:lnTo>
                  <a:lnTo>
                    <a:pt x="1030025" y="620183"/>
                  </a:lnTo>
                  <a:lnTo>
                    <a:pt x="1029762" y="622829"/>
                  </a:lnTo>
                  <a:lnTo>
                    <a:pt x="1028972" y="625211"/>
                  </a:lnTo>
                  <a:lnTo>
                    <a:pt x="1028182" y="627856"/>
                  </a:lnTo>
                  <a:lnTo>
                    <a:pt x="1026865" y="630238"/>
                  </a:lnTo>
                  <a:lnTo>
                    <a:pt x="1025812" y="632354"/>
                  </a:lnTo>
                  <a:lnTo>
                    <a:pt x="1023969" y="634471"/>
                  </a:lnTo>
                  <a:lnTo>
                    <a:pt x="1022389" y="636323"/>
                  </a:lnTo>
                  <a:lnTo>
                    <a:pt x="1020546" y="638175"/>
                  </a:lnTo>
                  <a:lnTo>
                    <a:pt x="1018440" y="639763"/>
                  </a:lnTo>
                  <a:lnTo>
                    <a:pt x="1016334" y="641086"/>
                  </a:lnTo>
                  <a:lnTo>
                    <a:pt x="1013701" y="642144"/>
                  </a:lnTo>
                  <a:lnTo>
                    <a:pt x="1011331" y="643202"/>
                  </a:lnTo>
                  <a:lnTo>
                    <a:pt x="1008435" y="643731"/>
                  </a:lnTo>
                  <a:lnTo>
                    <a:pt x="1006065" y="643996"/>
                  </a:lnTo>
                  <a:lnTo>
                    <a:pt x="1003432" y="644525"/>
                  </a:lnTo>
                  <a:lnTo>
                    <a:pt x="1000536" y="643996"/>
                  </a:lnTo>
                  <a:lnTo>
                    <a:pt x="997903" y="643731"/>
                  </a:lnTo>
                  <a:lnTo>
                    <a:pt x="995270" y="643202"/>
                  </a:lnTo>
                  <a:lnTo>
                    <a:pt x="992901" y="642144"/>
                  </a:lnTo>
                  <a:lnTo>
                    <a:pt x="990531" y="641086"/>
                  </a:lnTo>
                  <a:lnTo>
                    <a:pt x="988425" y="639763"/>
                  </a:lnTo>
                  <a:lnTo>
                    <a:pt x="986055" y="638175"/>
                  </a:lnTo>
                  <a:lnTo>
                    <a:pt x="984212" y="636323"/>
                  </a:lnTo>
                  <a:lnTo>
                    <a:pt x="982369" y="634471"/>
                  </a:lnTo>
                  <a:lnTo>
                    <a:pt x="981053" y="632354"/>
                  </a:lnTo>
                  <a:lnTo>
                    <a:pt x="979736" y="630238"/>
                  </a:lnTo>
                  <a:lnTo>
                    <a:pt x="978420" y="627856"/>
                  </a:lnTo>
                  <a:lnTo>
                    <a:pt x="977630" y="625211"/>
                  </a:lnTo>
                  <a:lnTo>
                    <a:pt x="976840" y="622829"/>
                  </a:lnTo>
                  <a:lnTo>
                    <a:pt x="976577" y="620183"/>
                  </a:lnTo>
                  <a:lnTo>
                    <a:pt x="976313" y="617273"/>
                  </a:lnTo>
                  <a:lnTo>
                    <a:pt x="976577" y="614627"/>
                  </a:lnTo>
                  <a:lnTo>
                    <a:pt x="976840" y="611981"/>
                  </a:lnTo>
                  <a:lnTo>
                    <a:pt x="977630" y="609336"/>
                  </a:lnTo>
                  <a:lnTo>
                    <a:pt x="978420" y="606954"/>
                  </a:lnTo>
                  <a:lnTo>
                    <a:pt x="979736" y="604308"/>
                  </a:lnTo>
                  <a:lnTo>
                    <a:pt x="981053" y="602192"/>
                  </a:lnTo>
                  <a:lnTo>
                    <a:pt x="982369" y="600075"/>
                  </a:lnTo>
                  <a:lnTo>
                    <a:pt x="984212" y="598223"/>
                  </a:lnTo>
                  <a:lnTo>
                    <a:pt x="986055" y="596636"/>
                  </a:lnTo>
                  <a:lnTo>
                    <a:pt x="988425" y="594783"/>
                  </a:lnTo>
                  <a:lnTo>
                    <a:pt x="990531" y="593461"/>
                  </a:lnTo>
                  <a:lnTo>
                    <a:pt x="992901" y="592402"/>
                  </a:lnTo>
                  <a:lnTo>
                    <a:pt x="995270" y="591344"/>
                  </a:lnTo>
                  <a:lnTo>
                    <a:pt x="997903" y="590815"/>
                  </a:lnTo>
                  <a:lnTo>
                    <a:pt x="1000536" y="590550"/>
                  </a:lnTo>
                  <a:close/>
                  <a:moveTo>
                    <a:pt x="846739" y="579437"/>
                  </a:moveTo>
                  <a:lnTo>
                    <a:pt x="848324" y="579437"/>
                  </a:lnTo>
                  <a:lnTo>
                    <a:pt x="849645" y="579437"/>
                  </a:lnTo>
                  <a:lnTo>
                    <a:pt x="851495" y="579701"/>
                  </a:lnTo>
                  <a:lnTo>
                    <a:pt x="853344" y="580229"/>
                  </a:lnTo>
                  <a:lnTo>
                    <a:pt x="855193" y="581020"/>
                  </a:lnTo>
                  <a:lnTo>
                    <a:pt x="859685" y="583131"/>
                  </a:lnTo>
                  <a:lnTo>
                    <a:pt x="864176" y="586034"/>
                  </a:lnTo>
                  <a:lnTo>
                    <a:pt x="869196" y="589728"/>
                  </a:lnTo>
                  <a:lnTo>
                    <a:pt x="874479" y="594214"/>
                  </a:lnTo>
                  <a:lnTo>
                    <a:pt x="880028" y="599228"/>
                  </a:lnTo>
                  <a:lnTo>
                    <a:pt x="891916" y="610839"/>
                  </a:lnTo>
                  <a:lnTo>
                    <a:pt x="904862" y="624033"/>
                  </a:lnTo>
                  <a:lnTo>
                    <a:pt x="919128" y="638546"/>
                  </a:lnTo>
                  <a:lnTo>
                    <a:pt x="934187" y="653587"/>
                  </a:lnTo>
                  <a:lnTo>
                    <a:pt x="950039" y="668892"/>
                  </a:lnTo>
                  <a:lnTo>
                    <a:pt x="958493" y="676280"/>
                  </a:lnTo>
                  <a:lnTo>
                    <a:pt x="966683" y="683669"/>
                  </a:lnTo>
                  <a:lnTo>
                    <a:pt x="975401" y="691058"/>
                  </a:lnTo>
                  <a:lnTo>
                    <a:pt x="984384" y="697918"/>
                  </a:lnTo>
                  <a:lnTo>
                    <a:pt x="993102" y="704252"/>
                  </a:lnTo>
                  <a:lnTo>
                    <a:pt x="1002085" y="710321"/>
                  </a:lnTo>
                  <a:lnTo>
                    <a:pt x="1011332" y="716390"/>
                  </a:lnTo>
                  <a:lnTo>
                    <a:pt x="1020579" y="721140"/>
                  </a:lnTo>
                  <a:lnTo>
                    <a:pt x="1029825" y="725890"/>
                  </a:lnTo>
                  <a:lnTo>
                    <a:pt x="1039336" y="729584"/>
                  </a:lnTo>
                  <a:lnTo>
                    <a:pt x="1044092" y="730903"/>
                  </a:lnTo>
                  <a:lnTo>
                    <a:pt x="1048847" y="732487"/>
                  </a:lnTo>
                  <a:lnTo>
                    <a:pt x="1053603" y="733806"/>
                  </a:lnTo>
                  <a:lnTo>
                    <a:pt x="1058358" y="735125"/>
                  </a:lnTo>
                  <a:lnTo>
                    <a:pt x="1063114" y="735653"/>
                  </a:lnTo>
                  <a:lnTo>
                    <a:pt x="1067869" y="736181"/>
                  </a:lnTo>
                  <a:lnTo>
                    <a:pt x="1072889" y="736445"/>
                  </a:lnTo>
                  <a:lnTo>
                    <a:pt x="1077644" y="736972"/>
                  </a:lnTo>
                  <a:lnTo>
                    <a:pt x="1082400" y="736445"/>
                  </a:lnTo>
                  <a:lnTo>
                    <a:pt x="1087420" y="736181"/>
                  </a:lnTo>
                  <a:lnTo>
                    <a:pt x="1092175" y="735653"/>
                  </a:lnTo>
                  <a:lnTo>
                    <a:pt x="1096931" y="735125"/>
                  </a:lnTo>
                  <a:lnTo>
                    <a:pt x="1101950" y="734070"/>
                  </a:lnTo>
                  <a:lnTo>
                    <a:pt x="1106706" y="732750"/>
                  </a:lnTo>
                  <a:lnTo>
                    <a:pt x="1116217" y="729848"/>
                  </a:lnTo>
                  <a:lnTo>
                    <a:pt x="1126256" y="726153"/>
                  </a:lnTo>
                  <a:lnTo>
                    <a:pt x="1135767" y="721931"/>
                  </a:lnTo>
                  <a:lnTo>
                    <a:pt x="1145278" y="716918"/>
                  </a:lnTo>
                  <a:lnTo>
                    <a:pt x="1154789" y="711376"/>
                  </a:lnTo>
                  <a:lnTo>
                    <a:pt x="1164036" y="705571"/>
                  </a:lnTo>
                  <a:lnTo>
                    <a:pt x="1173282" y="698974"/>
                  </a:lnTo>
                  <a:lnTo>
                    <a:pt x="1182529" y="692641"/>
                  </a:lnTo>
                  <a:lnTo>
                    <a:pt x="1191512" y="685516"/>
                  </a:lnTo>
                  <a:lnTo>
                    <a:pt x="1200230" y="678391"/>
                  </a:lnTo>
                  <a:lnTo>
                    <a:pt x="1208949" y="671003"/>
                  </a:lnTo>
                  <a:lnTo>
                    <a:pt x="1225857" y="656753"/>
                  </a:lnTo>
                  <a:lnTo>
                    <a:pt x="1241973" y="641976"/>
                  </a:lnTo>
                  <a:lnTo>
                    <a:pt x="1257032" y="627991"/>
                  </a:lnTo>
                  <a:lnTo>
                    <a:pt x="1270770" y="615325"/>
                  </a:lnTo>
                  <a:lnTo>
                    <a:pt x="1283715" y="604506"/>
                  </a:lnTo>
                  <a:lnTo>
                    <a:pt x="1289528" y="599492"/>
                  </a:lnTo>
                  <a:lnTo>
                    <a:pt x="1295076" y="595534"/>
                  </a:lnTo>
                  <a:lnTo>
                    <a:pt x="1300360" y="591839"/>
                  </a:lnTo>
                  <a:lnTo>
                    <a:pt x="1304851" y="588937"/>
                  </a:lnTo>
                  <a:lnTo>
                    <a:pt x="1309606" y="587090"/>
                  </a:lnTo>
                  <a:lnTo>
                    <a:pt x="1311720" y="586562"/>
                  </a:lnTo>
                  <a:lnTo>
                    <a:pt x="1313569" y="586298"/>
                  </a:lnTo>
                  <a:lnTo>
                    <a:pt x="1315419" y="586034"/>
                  </a:lnTo>
                  <a:lnTo>
                    <a:pt x="1317268" y="586034"/>
                  </a:lnTo>
                  <a:lnTo>
                    <a:pt x="1318853" y="586298"/>
                  </a:lnTo>
                  <a:lnTo>
                    <a:pt x="1320438" y="586826"/>
                  </a:lnTo>
                  <a:lnTo>
                    <a:pt x="1332855" y="592631"/>
                  </a:lnTo>
                  <a:lnTo>
                    <a:pt x="1345273" y="598436"/>
                  </a:lnTo>
                  <a:lnTo>
                    <a:pt x="1356633" y="603978"/>
                  </a:lnTo>
                  <a:lnTo>
                    <a:pt x="1367465" y="609519"/>
                  </a:lnTo>
                  <a:lnTo>
                    <a:pt x="1386751" y="620338"/>
                  </a:lnTo>
                  <a:lnTo>
                    <a:pt x="1403131" y="629838"/>
                  </a:lnTo>
                  <a:lnTo>
                    <a:pt x="1416076" y="638282"/>
                  </a:lnTo>
                  <a:lnTo>
                    <a:pt x="1425587" y="644351"/>
                  </a:lnTo>
                  <a:lnTo>
                    <a:pt x="1433513" y="649893"/>
                  </a:lnTo>
                  <a:lnTo>
                    <a:pt x="1433513" y="691321"/>
                  </a:lnTo>
                  <a:lnTo>
                    <a:pt x="1433513" y="876300"/>
                  </a:lnTo>
                  <a:lnTo>
                    <a:pt x="715963" y="876300"/>
                  </a:lnTo>
                  <a:lnTo>
                    <a:pt x="715963" y="691321"/>
                  </a:lnTo>
                  <a:lnTo>
                    <a:pt x="715963" y="649893"/>
                  </a:lnTo>
                  <a:lnTo>
                    <a:pt x="725210" y="643823"/>
                  </a:lnTo>
                  <a:lnTo>
                    <a:pt x="736306" y="636699"/>
                  </a:lnTo>
                  <a:lnTo>
                    <a:pt x="751101" y="627463"/>
                  </a:lnTo>
                  <a:lnTo>
                    <a:pt x="769858" y="616644"/>
                  </a:lnTo>
                  <a:lnTo>
                    <a:pt x="780426" y="610839"/>
                  </a:lnTo>
                  <a:lnTo>
                    <a:pt x="791786" y="605033"/>
                  </a:lnTo>
                  <a:lnTo>
                    <a:pt x="804204" y="598964"/>
                  </a:lnTo>
                  <a:lnTo>
                    <a:pt x="817149" y="592367"/>
                  </a:lnTo>
                  <a:lnTo>
                    <a:pt x="830623" y="586298"/>
                  </a:lnTo>
                  <a:lnTo>
                    <a:pt x="845154" y="580229"/>
                  </a:lnTo>
                  <a:lnTo>
                    <a:pt x="846739" y="579437"/>
                  </a:lnTo>
                  <a:close/>
                  <a:moveTo>
                    <a:pt x="1236780" y="554037"/>
                  </a:moveTo>
                  <a:lnTo>
                    <a:pt x="1239705" y="554037"/>
                  </a:lnTo>
                  <a:lnTo>
                    <a:pt x="1242364" y="554037"/>
                  </a:lnTo>
                  <a:lnTo>
                    <a:pt x="1245288" y="554566"/>
                  </a:lnTo>
                  <a:lnTo>
                    <a:pt x="1247681" y="555360"/>
                  </a:lnTo>
                  <a:lnTo>
                    <a:pt x="1250340" y="556154"/>
                  </a:lnTo>
                  <a:lnTo>
                    <a:pt x="1252733" y="557477"/>
                  </a:lnTo>
                  <a:lnTo>
                    <a:pt x="1254860" y="558535"/>
                  </a:lnTo>
                  <a:lnTo>
                    <a:pt x="1256987" y="560123"/>
                  </a:lnTo>
                  <a:lnTo>
                    <a:pt x="1258849" y="561975"/>
                  </a:lnTo>
                  <a:lnTo>
                    <a:pt x="1260710" y="563827"/>
                  </a:lnTo>
                  <a:lnTo>
                    <a:pt x="1262305" y="565943"/>
                  </a:lnTo>
                  <a:lnTo>
                    <a:pt x="1263635" y="568325"/>
                  </a:lnTo>
                  <a:lnTo>
                    <a:pt x="1264698" y="570706"/>
                  </a:lnTo>
                  <a:lnTo>
                    <a:pt x="1265762" y="573087"/>
                  </a:lnTo>
                  <a:lnTo>
                    <a:pt x="1266293" y="575733"/>
                  </a:lnTo>
                  <a:lnTo>
                    <a:pt x="1266825" y="578379"/>
                  </a:lnTo>
                  <a:lnTo>
                    <a:pt x="1266825" y="581289"/>
                  </a:lnTo>
                  <a:lnTo>
                    <a:pt x="1266825" y="583935"/>
                  </a:lnTo>
                  <a:lnTo>
                    <a:pt x="1266293" y="586316"/>
                  </a:lnTo>
                  <a:lnTo>
                    <a:pt x="1265762" y="589227"/>
                  </a:lnTo>
                  <a:lnTo>
                    <a:pt x="1264698" y="591608"/>
                  </a:lnTo>
                  <a:lnTo>
                    <a:pt x="1263635" y="593989"/>
                  </a:lnTo>
                  <a:lnTo>
                    <a:pt x="1262305" y="596370"/>
                  </a:lnTo>
                  <a:lnTo>
                    <a:pt x="1260710" y="598487"/>
                  </a:lnTo>
                  <a:lnTo>
                    <a:pt x="1258849" y="600339"/>
                  </a:lnTo>
                  <a:lnTo>
                    <a:pt x="1256987" y="601927"/>
                  </a:lnTo>
                  <a:lnTo>
                    <a:pt x="1254860" y="603250"/>
                  </a:lnTo>
                  <a:lnTo>
                    <a:pt x="1252733" y="604837"/>
                  </a:lnTo>
                  <a:lnTo>
                    <a:pt x="1250340" y="606160"/>
                  </a:lnTo>
                  <a:lnTo>
                    <a:pt x="1247681" y="606689"/>
                  </a:lnTo>
                  <a:lnTo>
                    <a:pt x="1245288" y="607748"/>
                  </a:lnTo>
                  <a:lnTo>
                    <a:pt x="1242364" y="608012"/>
                  </a:lnTo>
                  <a:lnTo>
                    <a:pt x="1239705" y="608012"/>
                  </a:lnTo>
                  <a:lnTo>
                    <a:pt x="1236780" y="608012"/>
                  </a:lnTo>
                  <a:lnTo>
                    <a:pt x="1234387" y="607748"/>
                  </a:lnTo>
                  <a:lnTo>
                    <a:pt x="1231728" y="606689"/>
                  </a:lnTo>
                  <a:lnTo>
                    <a:pt x="1229069" y="606160"/>
                  </a:lnTo>
                  <a:lnTo>
                    <a:pt x="1226676" y="604837"/>
                  </a:lnTo>
                  <a:lnTo>
                    <a:pt x="1224549" y="603250"/>
                  </a:lnTo>
                  <a:lnTo>
                    <a:pt x="1222422" y="601927"/>
                  </a:lnTo>
                  <a:lnTo>
                    <a:pt x="1220561" y="600339"/>
                  </a:lnTo>
                  <a:lnTo>
                    <a:pt x="1218966" y="598487"/>
                  </a:lnTo>
                  <a:lnTo>
                    <a:pt x="1217370" y="596370"/>
                  </a:lnTo>
                  <a:lnTo>
                    <a:pt x="1215775" y="593989"/>
                  </a:lnTo>
                  <a:lnTo>
                    <a:pt x="1214711" y="591608"/>
                  </a:lnTo>
                  <a:lnTo>
                    <a:pt x="1213914" y="589227"/>
                  </a:lnTo>
                  <a:lnTo>
                    <a:pt x="1213116" y="586316"/>
                  </a:lnTo>
                  <a:lnTo>
                    <a:pt x="1212850" y="583935"/>
                  </a:lnTo>
                  <a:lnTo>
                    <a:pt x="1212850" y="581289"/>
                  </a:lnTo>
                  <a:lnTo>
                    <a:pt x="1212850" y="578379"/>
                  </a:lnTo>
                  <a:lnTo>
                    <a:pt x="1213116" y="575733"/>
                  </a:lnTo>
                  <a:lnTo>
                    <a:pt x="1213914" y="573087"/>
                  </a:lnTo>
                  <a:lnTo>
                    <a:pt x="1214711" y="570706"/>
                  </a:lnTo>
                  <a:lnTo>
                    <a:pt x="1215775" y="568325"/>
                  </a:lnTo>
                  <a:lnTo>
                    <a:pt x="1217370" y="565943"/>
                  </a:lnTo>
                  <a:lnTo>
                    <a:pt x="1218966" y="563827"/>
                  </a:lnTo>
                  <a:lnTo>
                    <a:pt x="1220561" y="561975"/>
                  </a:lnTo>
                  <a:lnTo>
                    <a:pt x="1222422" y="560123"/>
                  </a:lnTo>
                  <a:lnTo>
                    <a:pt x="1224549" y="558535"/>
                  </a:lnTo>
                  <a:lnTo>
                    <a:pt x="1226676" y="557477"/>
                  </a:lnTo>
                  <a:lnTo>
                    <a:pt x="1229069" y="556154"/>
                  </a:lnTo>
                  <a:lnTo>
                    <a:pt x="1231728" y="555360"/>
                  </a:lnTo>
                  <a:lnTo>
                    <a:pt x="1234387" y="554566"/>
                  </a:lnTo>
                  <a:lnTo>
                    <a:pt x="1236780" y="554037"/>
                  </a:lnTo>
                  <a:close/>
                  <a:moveTo>
                    <a:pt x="921161" y="554037"/>
                  </a:moveTo>
                  <a:lnTo>
                    <a:pt x="923794" y="554037"/>
                  </a:lnTo>
                  <a:lnTo>
                    <a:pt x="926690" y="554037"/>
                  </a:lnTo>
                  <a:lnTo>
                    <a:pt x="929323" y="554566"/>
                  </a:lnTo>
                  <a:lnTo>
                    <a:pt x="931956" y="555360"/>
                  </a:lnTo>
                  <a:lnTo>
                    <a:pt x="934326" y="556154"/>
                  </a:lnTo>
                  <a:lnTo>
                    <a:pt x="936695" y="557477"/>
                  </a:lnTo>
                  <a:lnTo>
                    <a:pt x="938802" y="558535"/>
                  </a:lnTo>
                  <a:lnTo>
                    <a:pt x="941171" y="560123"/>
                  </a:lnTo>
                  <a:lnTo>
                    <a:pt x="943014" y="561975"/>
                  </a:lnTo>
                  <a:lnTo>
                    <a:pt x="944858" y="563827"/>
                  </a:lnTo>
                  <a:lnTo>
                    <a:pt x="946174" y="565943"/>
                  </a:lnTo>
                  <a:lnTo>
                    <a:pt x="947490" y="568325"/>
                  </a:lnTo>
                  <a:lnTo>
                    <a:pt x="948807" y="570706"/>
                  </a:lnTo>
                  <a:lnTo>
                    <a:pt x="949597" y="573087"/>
                  </a:lnTo>
                  <a:lnTo>
                    <a:pt x="950387" y="575733"/>
                  </a:lnTo>
                  <a:lnTo>
                    <a:pt x="950650" y="578379"/>
                  </a:lnTo>
                  <a:lnTo>
                    <a:pt x="950913" y="581289"/>
                  </a:lnTo>
                  <a:lnTo>
                    <a:pt x="950650" y="583935"/>
                  </a:lnTo>
                  <a:lnTo>
                    <a:pt x="950387" y="586316"/>
                  </a:lnTo>
                  <a:lnTo>
                    <a:pt x="949597" y="589227"/>
                  </a:lnTo>
                  <a:lnTo>
                    <a:pt x="948807" y="591608"/>
                  </a:lnTo>
                  <a:lnTo>
                    <a:pt x="947490" y="593989"/>
                  </a:lnTo>
                  <a:lnTo>
                    <a:pt x="946174" y="596370"/>
                  </a:lnTo>
                  <a:lnTo>
                    <a:pt x="944858" y="598487"/>
                  </a:lnTo>
                  <a:lnTo>
                    <a:pt x="943014" y="600339"/>
                  </a:lnTo>
                  <a:lnTo>
                    <a:pt x="941171" y="601927"/>
                  </a:lnTo>
                  <a:lnTo>
                    <a:pt x="938802" y="603250"/>
                  </a:lnTo>
                  <a:lnTo>
                    <a:pt x="936695" y="604837"/>
                  </a:lnTo>
                  <a:lnTo>
                    <a:pt x="934326" y="606160"/>
                  </a:lnTo>
                  <a:lnTo>
                    <a:pt x="931956" y="606689"/>
                  </a:lnTo>
                  <a:lnTo>
                    <a:pt x="929323" y="607748"/>
                  </a:lnTo>
                  <a:lnTo>
                    <a:pt x="926690" y="608012"/>
                  </a:lnTo>
                  <a:lnTo>
                    <a:pt x="923794" y="608012"/>
                  </a:lnTo>
                  <a:lnTo>
                    <a:pt x="921161" y="608012"/>
                  </a:lnTo>
                  <a:lnTo>
                    <a:pt x="918792" y="607748"/>
                  </a:lnTo>
                  <a:lnTo>
                    <a:pt x="915895" y="606689"/>
                  </a:lnTo>
                  <a:lnTo>
                    <a:pt x="913526" y="606160"/>
                  </a:lnTo>
                  <a:lnTo>
                    <a:pt x="910893" y="604837"/>
                  </a:lnTo>
                  <a:lnTo>
                    <a:pt x="908786" y="603250"/>
                  </a:lnTo>
                  <a:lnTo>
                    <a:pt x="906680" y="601927"/>
                  </a:lnTo>
                  <a:lnTo>
                    <a:pt x="904837" y="600339"/>
                  </a:lnTo>
                  <a:lnTo>
                    <a:pt x="903257" y="598487"/>
                  </a:lnTo>
                  <a:lnTo>
                    <a:pt x="901414" y="596370"/>
                  </a:lnTo>
                  <a:lnTo>
                    <a:pt x="900361" y="593989"/>
                  </a:lnTo>
                  <a:lnTo>
                    <a:pt x="899045" y="591608"/>
                  </a:lnTo>
                  <a:lnTo>
                    <a:pt x="898255" y="589227"/>
                  </a:lnTo>
                  <a:lnTo>
                    <a:pt x="897465" y="586316"/>
                  </a:lnTo>
                  <a:lnTo>
                    <a:pt x="897202" y="583935"/>
                  </a:lnTo>
                  <a:lnTo>
                    <a:pt x="896938" y="581289"/>
                  </a:lnTo>
                  <a:lnTo>
                    <a:pt x="897202" y="578379"/>
                  </a:lnTo>
                  <a:lnTo>
                    <a:pt x="897465" y="575733"/>
                  </a:lnTo>
                  <a:lnTo>
                    <a:pt x="898255" y="573087"/>
                  </a:lnTo>
                  <a:lnTo>
                    <a:pt x="899045" y="570706"/>
                  </a:lnTo>
                  <a:lnTo>
                    <a:pt x="900361" y="568325"/>
                  </a:lnTo>
                  <a:lnTo>
                    <a:pt x="901414" y="565943"/>
                  </a:lnTo>
                  <a:lnTo>
                    <a:pt x="903257" y="563827"/>
                  </a:lnTo>
                  <a:lnTo>
                    <a:pt x="904837" y="561975"/>
                  </a:lnTo>
                  <a:lnTo>
                    <a:pt x="906680" y="560123"/>
                  </a:lnTo>
                  <a:lnTo>
                    <a:pt x="908786" y="558535"/>
                  </a:lnTo>
                  <a:lnTo>
                    <a:pt x="910893" y="557477"/>
                  </a:lnTo>
                  <a:lnTo>
                    <a:pt x="913526" y="556154"/>
                  </a:lnTo>
                  <a:lnTo>
                    <a:pt x="915895" y="555360"/>
                  </a:lnTo>
                  <a:lnTo>
                    <a:pt x="918792" y="554566"/>
                  </a:lnTo>
                  <a:lnTo>
                    <a:pt x="921161" y="554037"/>
                  </a:lnTo>
                  <a:close/>
                  <a:moveTo>
                    <a:pt x="243690" y="295275"/>
                  </a:moveTo>
                  <a:lnTo>
                    <a:pt x="250582" y="295275"/>
                  </a:lnTo>
                  <a:lnTo>
                    <a:pt x="256944" y="295275"/>
                  </a:lnTo>
                  <a:lnTo>
                    <a:pt x="263571" y="296068"/>
                  </a:lnTo>
                  <a:lnTo>
                    <a:pt x="269933" y="296862"/>
                  </a:lnTo>
                  <a:lnTo>
                    <a:pt x="276561" y="298448"/>
                  </a:lnTo>
                  <a:lnTo>
                    <a:pt x="282657" y="300299"/>
                  </a:lnTo>
                  <a:lnTo>
                    <a:pt x="288754" y="302149"/>
                  </a:lnTo>
                  <a:lnTo>
                    <a:pt x="294851" y="305058"/>
                  </a:lnTo>
                  <a:lnTo>
                    <a:pt x="300683" y="307702"/>
                  </a:lnTo>
                  <a:lnTo>
                    <a:pt x="306515" y="311139"/>
                  </a:lnTo>
                  <a:lnTo>
                    <a:pt x="312082" y="314841"/>
                  </a:lnTo>
                  <a:lnTo>
                    <a:pt x="317383" y="318807"/>
                  </a:lnTo>
                  <a:lnTo>
                    <a:pt x="322420" y="323037"/>
                  </a:lnTo>
                  <a:lnTo>
                    <a:pt x="327722" y="328060"/>
                  </a:lnTo>
                  <a:lnTo>
                    <a:pt x="332493" y="333348"/>
                  </a:lnTo>
                  <a:lnTo>
                    <a:pt x="337265" y="338901"/>
                  </a:lnTo>
                  <a:lnTo>
                    <a:pt x="341771" y="344718"/>
                  </a:lnTo>
                  <a:lnTo>
                    <a:pt x="346012" y="351063"/>
                  </a:lnTo>
                  <a:lnTo>
                    <a:pt x="349989" y="357937"/>
                  </a:lnTo>
                  <a:lnTo>
                    <a:pt x="353700" y="365076"/>
                  </a:lnTo>
                  <a:lnTo>
                    <a:pt x="357411" y="372744"/>
                  </a:lnTo>
                  <a:lnTo>
                    <a:pt x="360857" y="380411"/>
                  </a:lnTo>
                  <a:lnTo>
                    <a:pt x="363773" y="388608"/>
                  </a:lnTo>
                  <a:lnTo>
                    <a:pt x="366689" y="397333"/>
                  </a:lnTo>
                  <a:lnTo>
                    <a:pt x="369075" y="406587"/>
                  </a:lnTo>
                  <a:lnTo>
                    <a:pt x="371725" y="415841"/>
                  </a:lnTo>
                  <a:lnTo>
                    <a:pt x="373581" y="425623"/>
                  </a:lnTo>
                  <a:lnTo>
                    <a:pt x="375437" y="436199"/>
                  </a:lnTo>
                  <a:lnTo>
                    <a:pt x="376497" y="446511"/>
                  </a:lnTo>
                  <a:lnTo>
                    <a:pt x="377822" y="457615"/>
                  </a:lnTo>
                  <a:lnTo>
                    <a:pt x="378618" y="468720"/>
                  </a:lnTo>
                  <a:lnTo>
                    <a:pt x="379148" y="480882"/>
                  </a:lnTo>
                  <a:lnTo>
                    <a:pt x="379413" y="492780"/>
                  </a:lnTo>
                  <a:lnTo>
                    <a:pt x="379148" y="504943"/>
                  </a:lnTo>
                  <a:lnTo>
                    <a:pt x="378352" y="516576"/>
                  </a:lnTo>
                  <a:lnTo>
                    <a:pt x="377292" y="527681"/>
                  </a:lnTo>
                  <a:lnTo>
                    <a:pt x="375967" y="537992"/>
                  </a:lnTo>
                  <a:lnTo>
                    <a:pt x="374111" y="548304"/>
                  </a:lnTo>
                  <a:lnTo>
                    <a:pt x="371990" y="558087"/>
                  </a:lnTo>
                  <a:lnTo>
                    <a:pt x="369075" y="567340"/>
                  </a:lnTo>
                  <a:lnTo>
                    <a:pt x="366424" y="576330"/>
                  </a:lnTo>
                  <a:lnTo>
                    <a:pt x="363243" y="584526"/>
                  </a:lnTo>
                  <a:lnTo>
                    <a:pt x="359532" y="592723"/>
                  </a:lnTo>
                  <a:lnTo>
                    <a:pt x="355820" y="600126"/>
                  </a:lnTo>
                  <a:lnTo>
                    <a:pt x="351844" y="607000"/>
                  </a:lnTo>
                  <a:lnTo>
                    <a:pt x="347868" y="613874"/>
                  </a:lnTo>
                  <a:lnTo>
                    <a:pt x="343096" y="619956"/>
                  </a:lnTo>
                  <a:lnTo>
                    <a:pt x="338855" y="625772"/>
                  </a:lnTo>
                  <a:lnTo>
                    <a:pt x="333818" y="631325"/>
                  </a:lnTo>
                  <a:lnTo>
                    <a:pt x="329047" y="636348"/>
                  </a:lnTo>
                  <a:lnTo>
                    <a:pt x="324010" y="641372"/>
                  </a:lnTo>
                  <a:lnTo>
                    <a:pt x="318709" y="645602"/>
                  </a:lnTo>
                  <a:lnTo>
                    <a:pt x="313672" y="649568"/>
                  </a:lnTo>
                  <a:lnTo>
                    <a:pt x="308371" y="653270"/>
                  </a:lnTo>
                  <a:lnTo>
                    <a:pt x="303069" y="656442"/>
                  </a:lnTo>
                  <a:lnTo>
                    <a:pt x="297502" y="659351"/>
                  </a:lnTo>
                  <a:lnTo>
                    <a:pt x="291935" y="661995"/>
                  </a:lnTo>
                  <a:lnTo>
                    <a:pt x="286634" y="664110"/>
                  </a:lnTo>
                  <a:lnTo>
                    <a:pt x="281067" y="666225"/>
                  </a:lnTo>
                  <a:lnTo>
                    <a:pt x="275765" y="667812"/>
                  </a:lnTo>
                  <a:lnTo>
                    <a:pt x="270729" y="669134"/>
                  </a:lnTo>
                  <a:lnTo>
                    <a:pt x="265427" y="670191"/>
                  </a:lnTo>
                  <a:lnTo>
                    <a:pt x="260390" y="670984"/>
                  </a:lnTo>
                  <a:lnTo>
                    <a:pt x="255089" y="671249"/>
                  </a:lnTo>
                  <a:lnTo>
                    <a:pt x="250582" y="671513"/>
                  </a:lnTo>
                  <a:lnTo>
                    <a:pt x="245546" y="671249"/>
                  </a:lnTo>
                  <a:lnTo>
                    <a:pt x="241039" y="670456"/>
                  </a:lnTo>
                  <a:lnTo>
                    <a:pt x="236003" y="669927"/>
                  </a:lnTo>
                  <a:lnTo>
                    <a:pt x="231496" y="668605"/>
                  </a:lnTo>
                  <a:lnTo>
                    <a:pt x="226460" y="667283"/>
                  </a:lnTo>
                  <a:lnTo>
                    <a:pt x="221953" y="665696"/>
                  </a:lnTo>
                  <a:lnTo>
                    <a:pt x="217182" y="663581"/>
                  </a:lnTo>
                  <a:lnTo>
                    <a:pt x="212145" y="660937"/>
                  </a:lnTo>
                  <a:lnTo>
                    <a:pt x="207639" y="658558"/>
                  </a:lnTo>
                  <a:lnTo>
                    <a:pt x="203133" y="655385"/>
                  </a:lnTo>
                  <a:lnTo>
                    <a:pt x="198626" y="652477"/>
                  </a:lnTo>
                  <a:lnTo>
                    <a:pt x="194120" y="649039"/>
                  </a:lnTo>
                  <a:lnTo>
                    <a:pt x="189348" y="645338"/>
                  </a:lnTo>
                  <a:lnTo>
                    <a:pt x="185107" y="641636"/>
                  </a:lnTo>
                  <a:lnTo>
                    <a:pt x="180866" y="637406"/>
                  </a:lnTo>
                  <a:lnTo>
                    <a:pt x="176359" y="632911"/>
                  </a:lnTo>
                  <a:lnTo>
                    <a:pt x="172118" y="628681"/>
                  </a:lnTo>
                  <a:lnTo>
                    <a:pt x="168142" y="623657"/>
                  </a:lnTo>
                  <a:lnTo>
                    <a:pt x="164165" y="618898"/>
                  </a:lnTo>
                  <a:lnTo>
                    <a:pt x="160189" y="613874"/>
                  </a:lnTo>
                  <a:lnTo>
                    <a:pt x="152502" y="603034"/>
                  </a:lnTo>
                  <a:lnTo>
                    <a:pt x="145344" y="591665"/>
                  </a:lnTo>
                  <a:lnTo>
                    <a:pt x="138452" y="579767"/>
                  </a:lnTo>
                  <a:lnTo>
                    <a:pt x="132355" y="567340"/>
                  </a:lnTo>
                  <a:lnTo>
                    <a:pt x="126524" y="554385"/>
                  </a:lnTo>
                  <a:lnTo>
                    <a:pt x="121487" y="541165"/>
                  </a:lnTo>
                  <a:lnTo>
                    <a:pt x="119631" y="540901"/>
                  </a:lnTo>
                  <a:lnTo>
                    <a:pt x="118041" y="539843"/>
                  </a:lnTo>
                  <a:lnTo>
                    <a:pt x="116450" y="538785"/>
                  </a:lnTo>
                  <a:lnTo>
                    <a:pt x="115125" y="537199"/>
                  </a:lnTo>
                  <a:lnTo>
                    <a:pt x="113534" y="535084"/>
                  </a:lnTo>
                  <a:lnTo>
                    <a:pt x="111944" y="532969"/>
                  </a:lnTo>
                  <a:lnTo>
                    <a:pt x="109028" y="527945"/>
                  </a:lnTo>
                  <a:lnTo>
                    <a:pt x="106377" y="521864"/>
                  </a:lnTo>
                  <a:lnTo>
                    <a:pt x="104257" y="514990"/>
                  </a:lnTo>
                  <a:lnTo>
                    <a:pt x="102401" y="507851"/>
                  </a:lnTo>
                  <a:lnTo>
                    <a:pt x="100810" y="500712"/>
                  </a:lnTo>
                  <a:lnTo>
                    <a:pt x="99485" y="493573"/>
                  </a:lnTo>
                  <a:lnTo>
                    <a:pt x="98690" y="486435"/>
                  </a:lnTo>
                  <a:lnTo>
                    <a:pt x="98425" y="479560"/>
                  </a:lnTo>
                  <a:lnTo>
                    <a:pt x="98690" y="473744"/>
                  </a:lnTo>
                  <a:lnTo>
                    <a:pt x="99485" y="468456"/>
                  </a:lnTo>
                  <a:lnTo>
                    <a:pt x="100280" y="466340"/>
                  </a:lnTo>
                  <a:lnTo>
                    <a:pt x="100810" y="464490"/>
                  </a:lnTo>
                  <a:lnTo>
                    <a:pt x="101606" y="462903"/>
                  </a:lnTo>
                  <a:lnTo>
                    <a:pt x="102666" y="461846"/>
                  </a:lnTo>
                  <a:lnTo>
                    <a:pt x="103991" y="460788"/>
                  </a:lnTo>
                  <a:lnTo>
                    <a:pt x="105317" y="460259"/>
                  </a:lnTo>
                  <a:lnTo>
                    <a:pt x="105052" y="452856"/>
                  </a:lnTo>
                  <a:lnTo>
                    <a:pt x="105052" y="443338"/>
                  </a:lnTo>
                  <a:lnTo>
                    <a:pt x="106112" y="434084"/>
                  </a:lnTo>
                  <a:lnTo>
                    <a:pt x="106907" y="424830"/>
                  </a:lnTo>
                  <a:lnTo>
                    <a:pt x="108498" y="416105"/>
                  </a:lnTo>
                  <a:lnTo>
                    <a:pt x="110088" y="407909"/>
                  </a:lnTo>
                  <a:lnTo>
                    <a:pt x="112209" y="399448"/>
                  </a:lnTo>
                  <a:lnTo>
                    <a:pt x="115125" y="391780"/>
                  </a:lnTo>
                  <a:lnTo>
                    <a:pt x="117776" y="384377"/>
                  </a:lnTo>
                  <a:lnTo>
                    <a:pt x="120957" y="376974"/>
                  </a:lnTo>
                  <a:lnTo>
                    <a:pt x="124403" y="370364"/>
                  </a:lnTo>
                  <a:lnTo>
                    <a:pt x="128379" y="363490"/>
                  </a:lnTo>
                  <a:lnTo>
                    <a:pt x="132355" y="357409"/>
                  </a:lnTo>
                  <a:lnTo>
                    <a:pt x="136597" y="351063"/>
                  </a:lnTo>
                  <a:lnTo>
                    <a:pt x="141368" y="345511"/>
                  </a:lnTo>
                  <a:lnTo>
                    <a:pt x="145875" y="339958"/>
                  </a:lnTo>
                  <a:lnTo>
                    <a:pt x="151176" y="335199"/>
                  </a:lnTo>
                  <a:lnTo>
                    <a:pt x="156478" y="330176"/>
                  </a:lnTo>
                  <a:lnTo>
                    <a:pt x="161515" y="325945"/>
                  </a:lnTo>
                  <a:lnTo>
                    <a:pt x="167081" y="321715"/>
                  </a:lnTo>
                  <a:lnTo>
                    <a:pt x="173178" y="318013"/>
                  </a:lnTo>
                  <a:lnTo>
                    <a:pt x="179010" y="314312"/>
                  </a:lnTo>
                  <a:lnTo>
                    <a:pt x="185107" y="310875"/>
                  </a:lnTo>
                  <a:lnTo>
                    <a:pt x="191204" y="307966"/>
                  </a:lnTo>
                  <a:lnTo>
                    <a:pt x="197831" y="305322"/>
                  </a:lnTo>
                  <a:lnTo>
                    <a:pt x="203928" y="303207"/>
                  </a:lnTo>
                  <a:lnTo>
                    <a:pt x="210555" y="300827"/>
                  </a:lnTo>
                  <a:lnTo>
                    <a:pt x="217182" y="298977"/>
                  </a:lnTo>
                  <a:lnTo>
                    <a:pt x="223809" y="297919"/>
                  </a:lnTo>
                  <a:lnTo>
                    <a:pt x="230436" y="296597"/>
                  </a:lnTo>
                  <a:lnTo>
                    <a:pt x="237063" y="296068"/>
                  </a:lnTo>
                  <a:lnTo>
                    <a:pt x="243690" y="295275"/>
                  </a:lnTo>
                  <a:close/>
                  <a:moveTo>
                    <a:pt x="1892809" y="284162"/>
                  </a:moveTo>
                  <a:lnTo>
                    <a:pt x="1899171" y="284691"/>
                  </a:lnTo>
                  <a:lnTo>
                    <a:pt x="1906063" y="284955"/>
                  </a:lnTo>
                  <a:lnTo>
                    <a:pt x="1912955" y="285749"/>
                  </a:lnTo>
                  <a:lnTo>
                    <a:pt x="1919317" y="286806"/>
                  </a:lnTo>
                  <a:lnTo>
                    <a:pt x="1926209" y="288392"/>
                  </a:lnTo>
                  <a:lnTo>
                    <a:pt x="1932571" y="290243"/>
                  </a:lnTo>
                  <a:lnTo>
                    <a:pt x="1939198" y="292094"/>
                  </a:lnTo>
                  <a:lnTo>
                    <a:pt x="1945560" y="294474"/>
                  </a:lnTo>
                  <a:lnTo>
                    <a:pt x="1951657" y="296853"/>
                  </a:lnTo>
                  <a:lnTo>
                    <a:pt x="1958019" y="300026"/>
                  </a:lnTo>
                  <a:lnTo>
                    <a:pt x="1964116" y="303463"/>
                  </a:lnTo>
                  <a:lnTo>
                    <a:pt x="1969948" y="306636"/>
                  </a:lnTo>
                  <a:lnTo>
                    <a:pt x="1975780" y="310866"/>
                  </a:lnTo>
                  <a:lnTo>
                    <a:pt x="1981346" y="314832"/>
                  </a:lnTo>
                  <a:lnTo>
                    <a:pt x="1986913" y="319327"/>
                  </a:lnTo>
                  <a:lnTo>
                    <a:pt x="1992215" y="324351"/>
                  </a:lnTo>
                  <a:lnTo>
                    <a:pt x="1997251" y="329110"/>
                  </a:lnTo>
                  <a:lnTo>
                    <a:pt x="2002023" y="334662"/>
                  </a:lnTo>
                  <a:lnTo>
                    <a:pt x="2006264" y="340214"/>
                  </a:lnTo>
                  <a:lnTo>
                    <a:pt x="2010771" y="346560"/>
                  </a:lnTo>
                  <a:lnTo>
                    <a:pt x="2015012" y="352641"/>
                  </a:lnTo>
                  <a:lnTo>
                    <a:pt x="2018723" y="359515"/>
                  </a:lnTo>
                  <a:lnTo>
                    <a:pt x="2022169" y="366125"/>
                  </a:lnTo>
                  <a:lnTo>
                    <a:pt x="2025615" y="373529"/>
                  </a:lnTo>
                  <a:lnTo>
                    <a:pt x="2028266" y="380932"/>
                  </a:lnTo>
                  <a:lnTo>
                    <a:pt x="2030917" y="388599"/>
                  </a:lnTo>
                  <a:lnTo>
                    <a:pt x="2033038" y="397060"/>
                  </a:lnTo>
                  <a:lnTo>
                    <a:pt x="2034893" y="405256"/>
                  </a:lnTo>
                  <a:lnTo>
                    <a:pt x="2036219" y="413981"/>
                  </a:lnTo>
                  <a:lnTo>
                    <a:pt x="2037279" y="422971"/>
                  </a:lnTo>
                  <a:lnTo>
                    <a:pt x="2037809" y="432489"/>
                  </a:lnTo>
                  <a:lnTo>
                    <a:pt x="2038074" y="442008"/>
                  </a:lnTo>
                  <a:lnTo>
                    <a:pt x="2037809" y="449411"/>
                  </a:lnTo>
                  <a:lnTo>
                    <a:pt x="2039134" y="449675"/>
                  </a:lnTo>
                  <a:lnTo>
                    <a:pt x="2040460" y="450468"/>
                  </a:lnTo>
                  <a:lnTo>
                    <a:pt x="2041255" y="451790"/>
                  </a:lnTo>
                  <a:lnTo>
                    <a:pt x="2042315" y="453377"/>
                  </a:lnTo>
                  <a:lnTo>
                    <a:pt x="2043111" y="455492"/>
                  </a:lnTo>
                  <a:lnTo>
                    <a:pt x="2043641" y="457607"/>
                  </a:lnTo>
                  <a:lnTo>
                    <a:pt x="2044436" y="462895"/>
                  </a:lnTo>
                  <a:lnTo>
                    <a:pt x="2044701" y="468712"/>
                  </a:lnTo>
                  <a:lnTo>
                    <a:pt x="2044436" y="475586"/>
                  </a:lnTo>
                  <a:lnTo>
                    <a:pt x="2043641" y="482725"/>
                  </a:lnTo>
                  <a:lnTo>
                    <a:pt x="2042581" y="489599"/>
                  </a:lnTo>
                  <a:lnTo>
                    <a:pt x="2040990" y="497002"/>
                  </a:lnTo>
                  <a:lnTo>
                    <a:pt x="2038869" y="504141"/>
                  </a:lnTo>
                  <a:lnTo>
                    <a:pt x="2036749" y="511015"/>
                  </a:lnTo>
                  <a:lnTo>
                    <a:pt x="2034098" y="516832"/>
                  </a:lnTo>
                  <a:lnTo>
                    <a:pt x="2031447" y="522120"/>
                  </a:lnTo>
                  <a:lnTo>
                    <a:pt x="2029857" y="524235"/>
                  </a:lnTo>
                  <a:lnTo>
                    <a:pt x="2028266" y="526086"/>
                  </a:lnTo>
                  <a:lnTo>
                    <a:pt x="2026676" y="527937"/>
                  </a:lnTo>
                  <a:lnTo>
                    <a:pt x="2024820" y="528994"/>
                  </a:lnTo>
                  <a:lnTo>
                    <a:pt x="2023495" y="529788"/>
                  </a:lnTo>
                  <a:lnTo>
                    <a:pt x="2021904" y="530316"/>
                  </a:lnTo>
                  <a:lnTo>
                    <a:pt x="2016602" y="543536"/>
                  </a:lnTo>
                  <a:lnTo>
                    <a:pt x="2010771" y="556492"/>
                  </a:lnTo>
                  <a:lnTo>
                    <a:pt x="2004674" y="568919"/>
                  </a:lnTo>
                  <a:lnTo>
                    <a:pt x="1997782" y="580816"/>
                  </a:lnTo>
                  <a:lnTo>
                    <a:pt x="1990624" y="592186"/>
                  </a:lnTo>
                  <a:lnTo>
                    <a:pt x="1982937" y="602761"/>
                  </a:lnTo>
                  <a:lnTo>
                    <a:pt x="1979226" y="608049"/>
                  </a:lnTo>
                  <a:lnTo>
                    <a:pt x="1974984" y="612809"/>
                  </a:lnTo>
                  <a:lnTo>
                    <a:pt x="1971008" y="617568"/>
                  </a:lnTo>
                  <a:lnTo>
                    <a:pt x="1966502" y="622062"/>
                  </a:lnTo>
                  <a:lnTo>
                    <a:pt x="1962260" y="626557"/>
                  </a:lnTo>
                  <a:lnTo>
                    <a:pt x="1958019" y="630523"/>
                  </a:lnTo>
                  <a:lnTo>
                    <a:pt x="1953513" y="634489"/>
                  </a:lnTo>
                  <a:lnTo>
                    <a:pt x="1949271" y="638191"/>
                  </a:lnTo>
                  <a:lnTo>
                    <a:pt x="1944765" y="641628"/>
                  </a:lnTo>
                  <a:lnTo>
                    <a:pt x="1939993" y="644536"/>
                  </a:lnTo>
                  <a:lnTo>
                    <a:pt x="1935487" y="647445"/>
                  </a:lnTo>
                  <a:lnTo>
                    <a:pt x="1930716" y="650089"/>
                  </a:lnTo>
                  <a:lnTo>
                    <a:pt x="1926209" y="652204"/>
                  </a:lnTo>
                  <a:lnTo>
                    <a:pt x="1921173" y="654583"/>
                  </a:lnTo>
                  <a:lnTo>
                    <a:pt x="1916666" y="656434"/>
                  </a:lnTo>
                  <a:lnTo>
                    <a:pt x="1911895" y="657756"/>
                  </a:lnTo>
                  <a:lnTo>
                    <a:pt x="1906858" y="658814"/>
                  </a:lnTo>
                  <a:lnTo>
                    <a:pt x="1902352" y="659607"/>
                  </a:lnTo>
                  <a:lnTo>
                    <a:pt x="1897315" y="660400"/>
                  </a:lnTo>
                  <a:lnTo>
                    <a:pt x="1892809" y="660400"/>
                  </a:lnTo>
                  <a:lnTo>
                    <a:pt x="1887772" y="660400"/>
                  </a:lnTo>
                  <a:lnTo>
                    <a:pt x="1883001" y="659607"/>
                  </a:lnTo>
                  <a:lnTo>
                    <a:pt x="1877699" y="659078"/>
                  </a:lnTo>
                  <a:lnTo>
                    <a:pt x="1872397" y="658285"/>
                  </a:lnTo>
                  <a:lnTo>
                    <a:pt x="1867096" y="656963"/>
                  </a:lnTo>
                  <a:lnTo>
                    <a:pt x="1861794" y="655112"/>
                  </a:lnTo>
                  <a:lnTo>
                    <a:pt x="1856227" y="653261"/>
                  </a:lnTo>
                  <a:lnTo>
                    <a:pt x="1851191" y="651146"/>
                  </a:lnTo>
                  <a:lnTo>
                    <a:pt x="1845624" y="648238"/>
                  </a:lnTo>
                  <a:lnTo>
                    <a:pt x="1840057" y="645594"/>
                  </a:lnTo>
                  <a:lnTo>
                    <a:pt x="1834755" y="642157"/>
                  </a:lnTo>
                  <a:lnTo>
                    <a:pt x="1829454" y="638455"/>
                  </a:lnTo>
                  <a:lnTo>
                    <a:pt x="1824152" y="634489"/>
                  </a:lnTo>
                  <a:lnTo>
                    <a:pt x="1818851" y="630259"/>
                  </a:lnTo>
                  <a:lnTo>
                    <a:pt x="1814079" y="625500"/>
                  </a:lnTo>
                  <a:lnTo>
                    <a:pt x="1809042" y="620212"/>
                  </a:lnTo>
                  <a:lnTo>
                    <a:pt x="1804006" y="614924"/>
                  </a:lnTo>
                  <a:lnTo>
                    <a:pt x="1799499" y="609107"/>
                  </a:lnTo>
                  <a:lnTo>
                    <a:pt x="1795258" y="602761"/>
                  </a:lnTo>
                  <a:lnTo>
                    <a:pt x="1791282" y="596151"/>
                  </a:lnTo>
                  <a:lnTo>
                    <a:pt x="1787041" y="589277"/>
                  </a:lnTo>
                  <a:lnTo>
                    <a:pt x="1783329" y="581610"/>
                  </a:lnTo>
                  <a:lnTo>
                    <a:pt x="1779618" y="573413"/>
                  </a:lnTo>
                  <a:lnTo>
                    <a:pt x="1776702" y="565217"/>
                  </a:lnTo>
                  <a:lnTo>
                    <a:pt x="1773786" y="556492"/>
                  </a:lnTo>
                  <a:lnTo>
                    <a:pt x="1771136" y="547238"/>
                  </a:lnTo>
                  <a:lnTo>
                    <a:pt x="1769015" y="537455"/>
                  </a:lnTo>
                  <a:lnTo>
                    <a:pt x="1767159" y="527144"/>
                  </a:lnTo>
                  <a:lnTo>
                    <a:pt x="1765569" y="516832"/>
                  </a:lnTo>
                  <a:lnTo>
                    <a:pt x="1764508" y="505727"/>
                  </a:lnTo>
                  <a:lnTo>
                    <a:pt x="1763978" y="494094"/>
                  </a:lnTo>
                  <a:lnTo>
                    <a:pt x="1763713" y="481932"/>
                  </a:lnTo>
                  <a:lnTo>
                    <a:pt x="1763978" y="469769"/>
                  </a:lnTo>
                  <a:lnTo>
                    <a:pt x="1764243" y="457871"/>
                  </a:lnTo>
                  <a:lnTo>
                    <a:pt x="1765304" y="446502"/>
                  </a:lnTo>
                  <a:lnTo>
                    <a:pt x="1766099" y="435926"/>
                  </a:lnTo>
                  <a:lnTo>
                    <a:pt x="1767689" y="425086"/>
                  </a:lnTo>
                  <a:lnTo>
                    <a:pt x="1769545" y="414775"/>
                  </a:lnTo>
                  <a:lnTo>
                    <a:pt x="1771401" y="404992"/>
                  </a:lnTo>
                  <a:lnTo>
                    <a:pt x="1773786" y="395474"/>
                  </a:lnTo>
                  <a:lnTo>
                    <a:pt x="1776437" y="386484"/>
                  </a:lnTo>
                  <a:lnTo>
                    <a:pt x="1779088" y="378023"/>
                  </a:lnTo>
                  <a:lnTo>
                    <a:pt x="1782269" y="369563"/>
                  </a:lnTo>
                  <a:lnTo>
                    <a:pt x="1785715" y="361631"/>
                  </a:lnTo>
                  <a:lnTo>
                    <a:pt x="1789426" y="354228"/>
                  </a:lnTo>
                  <a:lnTo>
                    <a:pt x="1793137" y="347089"/>
                  </a:lnTo>
                  <a:lnTo>
                    <a:pt x="1797114" y="340214"/>
                  </a:lnTo>
                  <a:lnTo>
                    <a:pt x="1801355" y="333869"/>
                  </a:lnTo>
                  <a:lnTo>
                    <a:pt x="1805596" y="328052"/>
                  </a:lnTo>
                  <a:lnTo>
                    <a:pt x="1810368" y="322235"/>
                  </a:lnTo>
                  <a:lnTo>
                    <a:pt x="1815139" y="316947"/>
                  </a:lnTo>
                  <a:lnTo>
                    <a:pt x="1820441" y="312188"/>
                  </a:lnTo>
                  <a:lnTo>
                    <a:pt x="1825743" y="307694"/>
                  </a:lnTo>
                  <a:lnTo>
                    <a:pt x="1831044" y="303728"/>
                  </a:lnTo>
                  <a:lnTo>
                    <a:pt x="1836611" y="300026"/>
                  </a:lnTo>
                  <a:lnTo>
                    <a:pt x="1842443" y="296853"/>
                  </a:lnTo>
                  <a:lnTo>
                    <a:pt x="1848275" y="293945"/>
                  </a:lnTo>
                  <a:lnTo>
                    <a:pt x="1854107" y="291301"/>
                  </a:lnTo>
                  <a:lnTo>
                    <a:pt x="1860203" y="289186"/>
                  </a:lnTo>
                  <a:lnTo>
                    <a:pt x="1866565" y="287335"/>
                  </a:lnTo>
                  <a:lnTo>
                    <a:pt x="1872927" y="286013"/>
                  </a:lnTo>
                  <a:lnTo>
                    <a:pt x="1879555" y="285220"/>
                  </a:lnTo>
                  <a:lnTo>
                    <a:pt x="1885917" y="284691"/>
                  </a:lnTo>
                  <a:lnTo>
                    <a:pt x="1892809" y="284162"/>
                  </a:lnTo>
                  <a:close/>
                  <a:moveTo>
                    <a:pt x="979855" y="174004"/>
                  </a:moveTo>
                  <a:lnTo>
                    <a:pt x="977476" y="174534"/>
                  </a:lnTo>
                  <a:lnTo>
                    <a:pt x="974832" y="175593"/>
                  </a:lnTo>
                  <a:lnTo>
                    <a:pt x="972717" y="176652"/>
                  </a:lnTo>
                  <a:lnTo>
                    <a:pt x="970602" y="177977"/>
                  </a:lnTo>
                  <a:lnTo>
                    <a:pt x="968488" y="179831"/>
                  </a:lnTo>
                  <a:lnTo>
                    <a:pt x="964787" y="191219"/>
                  </a:lnTo>
                  <a:lnTo>
                    <a:pt x="961350" y="203137"/>
                  </a:lnTo>
                  <a:lnTo>
                    <a:pt x="958707" y="215585"/>
                  </a:lnTo>
                  <a:lnTo>
                    <a:pt x="956592" y="228297"/>
                  </a:lnTo>
                  <a:lnTo>
                    <a:pt x="954741" y="241540"/>
                  </a:lnTo>
                  <a:lnTo>
                    <a:pt x="953420" y="254782"/>
                  </a:lnTo>
                  <a:lnTo>
                    <a:pt x="952891" y="268289"/>
                  </a:lnTo>
                  <a:lnTo>
                    <a:pt x="952362" y="282326"/>
                  </a:lnTo>
                  <a:lnTo>
                    <a:pt x="952891" y="292655"/>
                  </a:lnTo>
                  <a:lnTo>
                    <a:pt x="953420" y="302984"/>
                  </a:lnTo>
                  <a:lnTo>
                    <a:pt x="954213" y="313048"/>
                  </a:lnTo>
                  <a:lnTo>
                    <a:pt x="955799" y="322848"/>
                  </a:lnTo>
                  <a:lnTo>
                    <a:pt x="957649" y="332912"/>
                  </a:lnTo>
                  <a:lnTo>
                    <a:pt x="959764" y="342446"/>
                  </a:lnTo>
                  <a:lnTo>
                    <a:pt x="962408" y="351716"/>
                  </a:lnTo>
                  <a:lnTo>
                    <a:pt x="965051" y="360985"/>
                  </a:lnTo>
                  <a:lnTo>
                    <a:pt x="968488" y="370255"/>
                  </a:lnTo>
                  <a:lnTo>
                    <a:pt x="971924" y="378730"/>
                  </a:lnTo>
                  <a:lnTo>
                    <a:pt x="975625" y="387470"/>
                  </a:lnTo>
                  <a:lnTo>
                    <a:pt x="979590" y="395680"/>
                  </a:lnTo>
                  <a:lnTo>
                    <a:pt x="983820" y="403890"/>
                  </a:lnTo>
                  <a:lnTo>
                    <a:pt x="988578" y="411571"/>
                  </a:lnTo>
                  <a:lnTo>
                    <a:pt x="993072" y="418987"/>
                  </a:lnTo>
                  <a:lnTo>
                    <a:pt x="998095" y="425873"/>
                  </a:lnTo>
                  <a:lnTo>
                    <a:pt x="1003382" y="432759"/>
                  </a:lnTo>
                  <a:lnTo>
                    <a:pt x="1008405" y="439380"/>
                  </a:lnTo>
                  <a:lnTo>
                    <a:pt x="1013956" y="445471"/>
                  </a:lnTo>
                  <a:lnTo>
                    <a:pt x="1019507" y="451298"/>
                  </a:lnTo>
                  <a:lnTo>
                    <a:pt x="1025059" y="456595"/>
                  </a:lnTo>
                  <a:lnTo>
                    <a:pt x="1030874" y="461362"/>
                  </a:lnTo>
                  <a:lnTo>
                    <a:pt x="1036954" y="466129"/>
                  </a:lnTo>
                  <a:lnTo>
                    <a:pt x="1042770" y="470367"/>
                  </a:lnTo>
                  <a:lnTo>
                    <a:pt x="1048850" y="474075"/>
                  </a:lnTo>
                  <a:lnTo>
                    <a:pt x="1054666" y="477253"/>
                  </a:lnTo>
                  <a:lnTo>
                    <a:pt x="1060746" y="479901"/>
                  </a:lnTo>
                  <a:lnTo>
                    <a:pt x="1067090" y="482550"/>
                  </a:lnTo>
                  <a:lnTo>
                    <a:pt x="1072906" y="484404"/>
                  </a:lnTo>
                  <a:lnTo>
                    <a:pt x="1078986" y="485463"/>
                  </a:lnTo>
                  <a:lnTo>
                    <a:pt x="1084802" y="486522"/>
                  </a:lnTo>
                  <a:lnTo>
                    <a:pt x="1090617" y="486787"/>
                  </a:lnTo>
                  <a:lnTo>
                    <a:pt x="1096962" y="486522"/>
                  </a:lnTo>
                  <a:lnTo>
                    <a:pt x="1102778" y="485463"/>
                  </a:lnTo>
                  <a:lnTo>
                    <a:pt x="1108593" y="484404"/>
                  </a:lnTo>
                  <a:lnTo>
                    <a:pt x="1114673" y="482550"/>
                  </a:lnTo>
                  <a:lnTo>
                    <a:pt x="1121018" y="479901"/>
                  </a:lnTo>
                  <a:lnTo>
                    <a:pt x="1126833" y="477253"/>
                  </a:lnTo>
                  <a:lnTo>
                    <a:pt x="1132913" y="474075"/>
                  </a:lnTo>
                  <a:lnTo>
                    <a:pt x="1138729" y="470367"/>
                  </a:lnTo>
                  <a:lnTo>
                    <a:pt x="1144809" y="466129"/>
                  </a:lnTo>
                  <a:lnTo>
                    <a:pt x="1150889" y="461362"/>
                  </a:lnTo>
                  <a:lnTo>
                    <a:pt x="1156705" y="456595"/>
                  </a:lnTo>
                  <a:lnTo>
                    <a:pt x="1162256" y="451298"/>
                  </a:lnTo>
                  <a:lnTo>
                    <a:pt x="1167808" y="445471"/>
                  </a:lnTo>
                  <a:lnTo>
                    <a:pt x="1173359" y="439380"/>
                  </a:lnTo>
                  <a:lnTo>
                    <a:pt x="1178382" y="432759"/>
                  </a:lnTo>
                  <a:lnTo>
                    <a:pt x="1183404" y="425873"/>
                  </a:lnTo>
                  <a:lnTo>
                    <a:pt x="1188427" y="418987"/>
                  </a:lnTo>
                  <a:lnTo>
                    <a:pt x="1193185" y="411571"/>
                  </a:lnTo>
                  <a:lnTo>
                    <a:pt x="1197679" y="403890"/>
                  </a:lnTo>
                  <a:lnTo>
                    <a:pt x="1201909" y="395680"/>
                  </a:lnTo>
                  <a:lnTo>
                    <a:pt x="1205874" y="387470"/>
                  </a:lnTo>
                  <a:lnTo>
                    <a:pt x="1209575" y="378730"/>
                  </a:lnTo>
                  <a:lnTo>
                    <a:pt x="1213276" y="370255"/>
                  </a:lnTo>
                  <a:lnTo>
                    <a:pt x="1216448" y="360985"/>
                  </a:lnTo>
                  <a:lnTo>
                    <a:pt x="1219092" y="351716"/>
                  </a:lnTo>
                  <a:lnTo>
                    <a:pt x="1221735" y="342446"/>
                  </a:lnTo>
                  <a:lnTo>
                    <a:pt x="1223850" y="332912"/>
                  </a:lnTo>
                  <a:lnTo>
                    <a:pt x="1225700" y="322848"/>
                  </a:lnTo>
                  <a:lnTo>
                    <a:pt x="1227022" y="313048"/>
                  </a:lnTo>
                  <a:lnTo>
                    <a:pt x="1228344" y="302984"/>
                  </a:lnTo>
                  <a:lnTo>
                    <a:pt x="1228873" y="292655"/>
                  </a:lnTo>
                  <a:lnTo>
                    <a:pt x="1228873" y="282326"/>
                  </a:lnTo>
                  <a:lnTo>
                    <a:pt x="1228873" y="275440"/>
                  </a:lnTo>
                  <a:lnTo>
                    <a:pt x="1228608" y="268289"/>
                  </a:lnTo>
                  <a:lnTo>
                    <a:pt x="1213012" y="266965"/>
                  </a:lnTo>
                  <a:lnTo>
                    <a:pt x="1197151" y="265376"/>
                  </a:lnTo>
                  <a:lnTo>
                    <a:pt x="1181025" y="262992"/>
                  </a:lnTo>
                  <a:lnTo>
                    <a:pt x="1164900" y="260609"/>
                  </a:lnTo>
                  <a:lnTo>
                    <a:pt x="1148510" y="257960"/>
                  </a:lnTo>
                  <a:lnTo>
                    <a:pt x="1132913" y="254517"/>
                  </a:lnTo>
                  <a:lnTo>
                    <a:pt x="1117317" y="250809"/>
                  </a:lnTo>
                  <a:lnTo>
                    <a:pt x="1102513" y="246837"/>
                  </a:lnTo>
                  <a:lnTo>
                    <a:pt x="1087974" y="242069"/>
                  </a:lnTo>
                  <a:lnTo>
                    <a:pt x="1074228" y="237037"/>
                  </a:lnTo>
                  <a:lnTo>
                    <a:pt x="1061539" y="232005"/>
                  </a:lnTo>
                  <a:lnTo>
                    <a:pt x="1055723" y="229092"/>
                  </a:lnTo>
                  <a:lnTo>
                    <a:pt x="1049908" y="226444"/>
                  </a:lnTo>
                  <a:lnTo>
                    <a:pt x="1044356" y="223265"/>
                  </a:lnTo>
                  <a:lnTo>
                    <a:pt x="1039333" y="220087"/>
                  </a:lnTo>
                  <a:lnTo>
                    <a:pt x="1034311" y="217174"/>
                  </a:lnTo>
                  <a:lnTo>
                    <a:pt x="1029817" y="213996"/>
                  </a:lnTo>
                  <a:lnTo>
                    <a:pt x="1025852" y="210553"/>
                  </a:lnTo>
                  <a:lnTo>
                    <a:pt x="1022151" y="207375"/>
                  </a:lnTo>
                  <a:lnTo>
                    <a:pt x="1018714" y="203667"/>
                  </a:lnTo>
                  <a:lnTo>
                    <a:pt x="1015806" y="200224"/>
                  </a:lnTo>
                  <a:lnTo>
                    <a:pt x="1011577" y="194662"/>
                  </a:lnTo>
                  <a:lnTo>
                    <a:pt x="1007611" y="189895"/>
                  </a:lnTo>
                  <a:lnTo>
                    <a:pt x="1003911" y="185922"/>
                  </a:lnTo>
                  <a:lnTo>
                    <a:pt x="1000474" y="182479"/>
                  </a:lnTo>
                  <a:lnTo>
                    <a:pt x="997037" y="179831"/>
                  </a:lnTo>
                  <a:lnTo>
                    <a:pt x="993601" y="177712"/>
                  </a:lnTo>
                  <a:lnTo>
                    <a:pt x="990693" y="176123"/>
                  </a:lnTo>
                  <a:lnTo>
                    <a:pt x="987785" y="174799"/>
                  </a:lnTo>
                  <a:lnTo>
                    <a:pt x="985142" y="174269"/>
                  </a:lnTo>
                  <a:lnTo>
                    <a:pt x="982234" y="174004"/>
                  </a:lnTo>
                  <a:lnTo>
                    <a:pt x="979855" y="174004"/>
                  </a:lnTo>
                  <a:close/>
                  <a:moveTo>
                    <a:pt x="1095376" y="0"/>
                  </a:moveTo>
                  <a:lnTo>
                    <a:pt x="1108065" y="265"/>
                  </a:lnTo>
                  <a:lnTo>
                    <a:pt x="1121282" y="530"/>
                  </a:lnTo>
                  <a:lnTo>
                    <a:pt x="1135293" y="1589"/>
                  </a:lnTo>
                  <a:lnTo>
                    <a:pt x="1142430" y="2384"/>
                  </a:lnTo>
                  <a:lnTo>
                    <a:pt x="1149832" y="3443"/>
                  </a:lnTo>
                  <a:lnTo>
                    <a:pt x="1157498" y="4503"/>
                  </a:lnTo>
                  <a:lnTo>
                    <a:pt x="1164900" y="6092"/>
                  </a:lnTo>
                  <a:lnTo>
                    <a:pt x="1172566" y="7946"/>
                  </a:lnTo>
                  <a:lnTo>
                    <a:pt x="1180232" y="10329"/>
                  </a:lnTo>
                  <a:lnTo>
                    <a:pt x="1188163" y="12978"/>
                  </a:lnTo>
                  <a:lnTo>
                    <a:pt x="1195829" y="15891"/>
                  </a:lnTo>
                  <a:lnTo>
                    <a:pt x="1203495" y="19334"/>
                  </a:lnTo>
                  <a:lnTo>
                    <a:pt x="1211161" y="23042"/>
                  </a:lnTo>
                  <a:lnTo>
                    <a:pt x="1218563" y="27279"/>
                  </a:lnTo>
                  <a:lnTo>
                    <a:pt x="1225965" y="32311"/>
                  </a:lnTo>
                  <a:lnTo>
                    <a:pt x="1233367" y="37608"/>
                  </a:lnTo>
                  <a:lnTo>
                    <a:pt x="1240768" y="43700"/>
                  </a:lnTo>
                  <a:lnTo>
                    <a:pt x="1247906" y="50321"/>
                  </a:lnTo>
                  <a:lnTo>
                    <a:pt x="1254779" y="57207"/>
                  </a:lnTo>
                  <a:lnTo>
                    <a:pt x="1261652" y="65417"/>
                  </a:lnTo>
                  <a:lnTo>
                    <a:pt x="1267996" y="73627"/>
                  </a:lnTo>
                  <a:lnTo>
                    <a:pt x="1274341" y="82897"/>
                  </a:lnTo>
                  <a:lnTo>
                    <a:pt x="1280421" y="92696"/>
                  </a:lnTo>
                  <a:lnTo>
                    <a:pt x="1286237" y="103555"/>
                  </a:lnTo>
                  <a:lnTo>
                    <a:pt x="1291788" y="114943"/>
                  </a:lnTo>
                  <a:lnTo>
                    <a:pt x="1297075" y="127391"/>
                  </a:lnTo>
                  <a:lnTo>
                    <a:pt x="1302098" y="140369"/>
                  </a:lnTo>
                  <a:lnTo>
                    <a:pt x="1306327" y="154405"/>
                  </a:lnTo>
                  <a:lnTo>
                    <a:pt x="1310557" y="169237"/>
                  </a:lnTo>
                  <a:lnTo>
                    <a:pt x="1314522" y="184333"/>
                  </a:lnTo>
                  <a:lnTo>
                    <a:pt x="1318487" y="198635"/>
                  </a:lnTo>
                  <a:lnTo>
                    <a:pt x="1326418" y="225119"/>
                  </a:lnTo>
                  <a:lnTo>
                    <a:pt x="1334084" y="248691"/>
                  </a:lnTo>
                  <a:lnTo>
                    <a:pt x="1341750" y="269878"/>
                  </a:lnTo>
                  <a:lnTo>
                    <a:pt x="1349152" y="288947"/>
                  </a:lnTo>
                  <a:lnTo>
                    <a:pt x="1355761" y="306162"/>
                  </a:lnTo>
                  <a:lnTo>
                    <a:pt x="1362634" y="321523"/>
                  </a:lnTo>
                  <a:lnTo>
                    <a:pt x="1368714" y="335295"/>
                  </a:lnTo>
                  <a:lnTo>
                    <a:pt x="1379552" y="359661"/>
                  </a:lnTo>
                  <a:lnTo>
                    <a:pt x="1384311" y="370520"/>
                  </a:lnTo>
                  <a:lnTo>
                    <a:pt x="1388011" y="380584"/>
                  </a:lnTo>
                  <a:lnTo>
                    <a:pt x="1391184" y="390383"/>
                  </a:lnTo>
                  <a:lnTo>
                    <a:pt x="1392505" y="395415"/>
                  </a:lnTo>
                  <a:lnTo>
                    <a:pt x="1393563" y="400447"/>
                  </a:lnTo>
                  <a:lnTo>
                    <a:pt x="1394356" y="405215"/>
                  </a:lnTo>
                  <a:lnTo>
                    <a:pt x="1394885" y="410247"/>
                  </a:lnTo>
                  <a:lnTo>
                    <a:pt x="1395413" y="415544"/>
                  </a:lnTo>
                  <a:lnTo>
                    <a:pt x="1395413" y="420841"/>
                  </a:lnTo>
                  <a:lnTo>
                    <a:pt x="1395413" y="425608"/>
                  </a:lnTo>
                  <a:lnTo>
                    <a:pt x="1394620" y="430375"/>
                  </a:lnTo>
                  <a:lnTo>
                    <a:pt x="1393827" y="434877"/>
                  </a:lnTo>
                  <a:lnTo>
                    <a:pt x="1392505" y="439380"/>
                  </a:lnTo>
                  <a:lnTo>
                    <a:pt x="1390919" y="443352"/>
                  </a:lnTo>
                  <a:lnTo>
                    <a:pt x="1389069" y="447060"/>
                  </a:lnTo>
                  <a:lnTo>
                    <a:pt x="1386954" y="450768"/>
                  </a:lnTo>
                  <a:lnTo>
                    <a:pt x="1384311" y="453946"/>
                  </a:lnTo>
                  <a:lnTo>
                    <a:pt x="1381403" y="457124"/>
                  </a:lnTo>
                  <a:lnTo>
                    <a:pt x="1377966" y="460038"/>
                  </a:lnTo>
                  <a:lnTo>
                    <a:pt x="1374265" y="462686"/>
                  </a:lnTo>
                  <a:lnTo>
                    <a:pt x="1370300" y="465070"/>
                  </a:lnTo>
                  <a:lnTo>
                    <a:pt x="1366070" y="467453"/>
                  </a:lnTo>
                  <a:lnTo>
                    <a:pt x="1361048" y="469043"/>
                  </a:lnTo>
                  <a:lnTo>
                    <a:pt x="1356289" y="470896"/>
                  </a:lnTo>
                  <a:lnTo>
                    <a:pt x="1350738" y="472486"/>
                  </a:lnTo>
                  <a:lnTo>
                    <a:pt x="1344658" y="473810"/>
                  </a:lnTo>
                  <a:lnTo>
                    <a:pt x="1338578" y="474604"/>
                  </a:lnTo>
                  <a:lnTo>
                    <a:pt x="1332234" y="475399"/>
                  </a:lnTo>
                  <a:lnTo>
                    <a:pt x="1325360" y="475929"/>
                  </a:lnTo>
                  <a:lnTo>
                    <a:pt x="1317959" y="475929"/>
                  </a:lnTo>
                  <a:lnTo>
                    <a:pt x="1310292" y="475929"/>
                  </a:lnTo>
                  <a:lnTo>
                    <a:pt x="1302362" y="475664"/>
                  </a:lnTo>
                  <a:lnTo>
                    <a:pt x="1293903" y="475399"/>
                  </a:lnTo>
                  <a:lnTo>
                    <a:pt x="1285444" y="474339"/>
                  </a:lnTo>
                  <a:lnTo>
                    <a:pt x="1276191" y="473545"/>
                  </a:lnTo>
                  <a:lnTo>
                    <a:pt x="1266675" y="472221"/>
                  </a:lnTo>
                  <a:lnTo>
                    <a:pt x="1256629" y="470632"/>
                  </a:lnTo>
                  <a:lnTo>
                    <a:pt x="1246584" y="468778"/>
                  </a:lnTo>
                  <a:lnTo>
                    <a:pt x="1236010" y="466659"/>
                  </a:lnTo>
                  <a:lnTo>
                    <a:pt x="1213540" y="461892"/>
                  </a:lnTo>
                  <a:lnTo>
                    <a:pt x="1206932" y="470102"/>
                  </a:lnTo>
                  <a:lnTo>
                    <a:pt x="1199794" y="477782"/>
                  </a:lnTo>
                  <a:lnTo>
                    <a:pt x="1192657" y="484933"/>
                  </a:lnTo>
                  <a:lnTo>
                    <a:pt x="1184990" y="491819"/>
                  </a:lnTo>
                  <a:lnTo>
                    <a:pt x="1177589" y="498176"/>
                  </a:lnTo>
                  <a:lnTo>
                    <a:pt x="1169922" y="504002"/>
                  </a:lnTo>
                  <a:lnTo>
                    <a:pt x="1162256" y="509299"/>
                  </a:lnTo>
                  <a:lnTo>
                    <a:pt x="1154061" y="514331"/>
                  </a:lnTo>
                  <a:lnTo>
                    <a:pt x="1146131" y="518569"/>
                  </a:lnTo>
                  <a:lnTo>
                    <a:pt x="1138200" y="522541"/>
                  </a:lnTo>
                  <a:lnTo>
                    <a:pt x="1130270" y="525720"/>
                  </a:lnTo>
                  <a:lnTo>
                    <a:pt x="1122075" y="528368"/>
                  </a:lnTo>
                  <a:lnTo>
                    <a:pt x="1114145" y="530487"/>
                  </a:lnTo>
                  <a:lnTo>
                    <a:pt x="1106478" y="532076"/>
                  </a:lnTo>
                  <a:lnTo>
                    <a:pt x="1098548" y="533135"/>
                  </a:lnTo>
                  <a:lnTo>
                    <a:pt x="1090617" y="533400"/>
                  </a:lnTo>
                  <a:lnTo>
                    <a:pt x="1083216" y="533135"/>
                  </a:lnTo>
                  <a:lnTo>
                    <a:pt x="1075285" y="532076"/>
                  </a:lnTo>
                  <a:lnTo>
                    <a:pt x="1067619" y="530487"/>
                  </a:lnTo>
                  <a:lnTo>
                    <a:pt x="1059953" y="528368"/>
                  </a:lnTo>
                  <a:lnTo>
                    <a:pt x="1052022" y="525984"/>
                  </a:lnTo>
                  <a:lnTo>
                    <a:pt x="1044356" y="522541"/>
                  </a:lnTo>
                  <a:lnTo>
                    <a:pt x="1036161" y="518834"/>
                  </a:lnTo>
                  <a:lnTo>
                    <a:pt x="1028495" y="514861"/>
                  </a:lnTo>
                  <a:lnTo>
                    <a:pt x="1020565" y="509829"/>
                  </a:lnTo>
                  <a:lnTo>
                    <a:pt x="1012898" y="504532"/>
                  </a:lnTo>
                  <a:lnTo>
                    <a:pt x="1005232" y="498970"/>
                  </a:lnTo>
                  <a:lnTo>
                    <a:pt x="997831" y="492879"/>
                  </a:lnTo>
                  <a:lnTo>
                    <a:pt x="990429" y="486258"/>
                  </a:lnTo>
                  <a:lnTo>
                    <a:pt x="983291" y="479107"/>
                  </a:lnTo>
                  <a:lnTo>
                    <a:pt x="976154" y="471691"/>
                  </a:lnTo>
                  <a:lnTo>
                    <a:pt x="969281" y="463746"/>
                  </a:lnTo>
                  <a:lnTo>
                    <a:pt x="948133" y="468248"/>
                  </a:lnTo>
                  <a:lnTo>
                    <a:pt x="928042" y="471691"/>
                  </a:lnTo>
                  <a:lnTo>
                    <a:pt x="918525" y="473280"/>
                  </a:lnTo>
                  <a:lnTo>
                    <a:pt x="909538" y="474075"/>
                  </a:lnTo>
                  <a:lnTo>
                    <a:pt x="900814" y="475134"/>
                  </a:lnTo>
                  <a:lnTo>
                    <a:pt x="892355" y="475664"/>
                  </a:lnTo>
                  <a:lnTo>
                    <a:pt x="884424" y="475929"/>
                  </a:lnTo>
                  <a:lnTo>
                    <a:pt x="876758" y="476193"/>
                  </a:lnTo>
                  <a:lnTo>
                    <a:pt x="869621" y="476193"/>
                  </a:lnTo>
                  <a:lnTo>
                    <a:pt x="862483" y="475664"/>
                  </a:lnTo>
                  <a:lnTo>
                    <a:pt x="855874" y="475399"/>
                  </a:lnTo>
                  <a:lnTo>
                    <a:pt x="849530" y="474339"/>
                  </a:lnTo>
                  <a:lnTo>
                    <a:pt x="843714" y="473545"/>
                  </a:lnTo>
                  <a:lnTo>
                    <a:pt x="838163" y="471956"/>
                  </a:lnTo>
                  <a:lnTo>
                    <a:pt x="832876" y="470632"/>
                  </a:lnTo>
                  <a:lnTo>
                    <a:pt x="828118" y="468778"/>
                  </a:lnTo>
                  <a:lnTo>
                    <a:pt x="823359" y="466659"/>
                  </a:lnTo>
                  <a:lnTo>
                    <a:pt x="819394" y="464540"/>
                  </a:lnTo>
                  <a:lnTo>
                    <a:pt x="815429" y="462157"/>
                  </a:lnTo>
                  <a:lnTo>
                    <a:pt x="811992" y="459508"/>
                  </a:lnTo>
                  <a:lnTo>
                    <a:pt x="809084" y="456595"/>
                  </a:lnTo>
                  <a:lnTo>
                    <a:pt x="805912" y="453417"/>
                  </a:lnTo>
                  <a:lnTo>
                    <a:pt x="803533" y="449974"/>
                  </a:lnTo>
                  <a:lnTo>
                    <a:pt x="801154" y="446531"/>
                  </a:lnTo>
                  <a:lnTo>
                    <a:pt x="799304" y="442823"/>
                  </a:lnTo>
                  <a:lnTo>
                    <a:pt x="798246" y="438850"/>
                  </a:lnTo>
                  <a:lnTo>
                    <a:pt x="796924" y="434613"/>
                  </a:lnTo>
                  <a:lnTo>
                    <a:pt x="796131" y="430110"/>
                  </a:lnTo>
                  <a:lnTo>
                    <a:pt x="795603" y="425343"/>
                  </a:lnTo>
                  <a:lnTo>
                    <a:pt x="795338" y="420841"/>
                  </a:lnTo>
                  <a:lnTo>
                    <a:pt x="795338" y="415544"/>
                  </a:lnTo>
                  <a:lnTo>
                    <a:pt x="796131" y="410247"/>
                  </a:lnTo>
                  <a:lnTo>
                    <a:pt x="796660" y="405215"/>
                  </a:lnTo>
                  <a:lnTo>
                    <a:pt x="797189" y="400447"/>
                  </a:lnTo>
                  <a:lnTo>
                    <a:pt x="798510" y="395415"/>
                  </a:lnTo>
                  <a:lnTo>
                    <a:pt x="799832" y="390383"/>
                  </a:lnTo>
                  <a:lnTo>
                    <a:pt x="802740" y="380584"/>
                  </a:lnTo>
                  <a:lnTo>
                    <a:pt x="806441" y="370520"/>
                  </a:lnTo>
                  <a:lnTo>
                    <a:pt x="811199" y="359661"/>
                  </a:lnTo>
                  <a:lnTo>
                    <a:pt x="821773" y="335295"/>
                  </a:lnTo>
                  <a:lnTo>
                    <a:pt x="828118" y="321523"/>
                  </a:lnTo>
                  <a:lnTo>
                    <a:pt x="834726" y="306162"/>
                  </a:lnTo>
                  <a:lnTo>
                    <a:pt x="841600" y="288947"/>
                  </a:lnTo>
                  <a:lnTo>
                    <a:pt x="849001" y="269878"/>
                  </a:lnTo>
                  <a:lnTo>
                    <a:pt x="856667" y="248691"/>
                  </a:lnTo>
                  <a:lnTo>
                    <a:pt x="864334" y="225119"/>
                  </a:lnTo>
                  <a:lnTo>
                    <a:pt x="872000" y="198635"/>
                  </a:lnTo>
                  <a:lnTo>
                    <a:pt x="876229" y="184333"/>
                  </a:lnTo>
                  <a:lnTo>
                    <a:pt x="880195" y="169237"/>
                  </a:lnTo>
                  <a:lnTo>
                    <a:pt x="884424" y="154405"/>
                  </a:lnTo>
                  <a:lnTo>
                    <a:pt x="888654" y="140369"/>
                  </a:lnTo>
                  <a:lnTo>
                    <a:pt x="893677" y="127391"/>
                  </a:lnTo>
                  <a:lnTo>
                    <a:pt x="898964" y="114943"/>
                  </a:lnTo>
                  <a:lnTo>
                    <a:pt x="904515" y="103555"/>
                  </a:lnTo>
                  <a:lnTo>
                    <a:pt x="910331" y="92696"/>
                  </a:lnTo>
                  <a:lnTo>
                    <a:pt x="916411" y="82897"/>
                  </a:lnTo>
                  <a:lnTo>
                    <a:pt x="922491" y="73627"/>
                  </a:lnTo>
                  <a:lnTo>
                    <a:pt x="929364" y="65417"/>
                  </a:lnTo>
                  <a:lnTo>
                    <a:pt x="935708" y="57207"/>
                  </a:lnTo>
                  <a:lnTo>
                    <a:pt x="942846" y="50321"/>
                  </a:lnTo>
                  <a:lnTo>
                    <a:pt x="949983" y="43700"/>
                  </a:lnTo>
                  <a:lnTo>
                    <a:pt x="957385" y="37608"/>
                  </a:lnTo>
                  <a:lnTo>
                    <a:pt x="964787" y="32311"/>
                  </a:lnTo>
                  <a:lnTo>
                    <a:pt x="972189" y="27279"/>
                  </a:lnTo>
                  <a:lnTo>
                    <a:pt x="979590" y="23042"/>
                  </a:lnTo>
                  <a:lnTo>
                    <a:pt x="987257" y="19334"/>
                  </a:lnTo>
                  <a:lnTo>
                    <a:pt x="994923" y="15891"/>
                  </a:lnTo>
                  <a:lnTo>
                    <a:pt x="1002589" y="12978"/>
                  </a:lnTo>
                  <a:lnTo>
                    <a:pt x="1010255" y="10329"/>
                  </a:lnTo>
                  <a:lnTo>
                    <a:pt x="1018185" y="7946"/>
                  </a:lnTo>
                  <a:lnTo>
                    <a:pt x="1025852" y="6092"/>
                  </a:lnTo>
                  <a:lnTo>
                    <a:pt x="1033253" y="4503"/>
                  </a:lnTo>
                  <a:lnTo>
                    <a:pt x="1040920" y="3443"/>
                  </a:lnTo>
                  <a:lnTo>
                    <a:pt x="1048321" y="2384"/>
                  </a:lnTo>
                  <a:lnTo>
                    <a:pt x="1055195" y="1589"/>
                  </a:lnTo>
                  <a:lnTo>
                    <a:pt x="1069469" y="530"/>
                  </a:lnTo>
                  <a:lnTo>
                    <a:pt x="1082951" y="265"/>
                  </a:lnTo>
                  <a:lnTo>
                    <a:pt x="109537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005427" y="2807529"/>
            <a:ext cx="1107996" cy="1065008"/>
            <a:chOff x="7309861" y="2497953"/>
            <a:chExt cx="1107996" cy="1065008"/>
          </a:xfrm>
        </p:grpSpPr>
        <p:grpSp>
          <p:nvGrpSpPr>
            <p:cNvPr id="49" name="组合 48"/>
            <p:cNvGrpSpPr/>
            <p:nvPr/>
          </p:nvGrpSpPr>
          <p:grpSpPr>
            <a:xfrm>
              <a:off x="7309861" y="2497953"/>
              <a:ext cx="1107996" cy="1065008"/>
              <a:chOff x="2324224" y="2560320"/>
              <a:chExt cx="1107996" cy="1065008"/>
            </a:xfrm>
          </p:grpSpPr>
          <p:sp>
            <p:nvSpPr>
              <p:cNvPr id="57" name="圆角矩形 56"/>
              <p:cNvSpPr/>
              <p:nvPr/>
            </p:nvSpPr>
            <p:spPr>
              <a:xfrm>
                <a:off x="2324224" y="2560320"/>
                <a:ext cx="1065008" cy="1065008"/>
              </a:xfrm>
              <a:prstGeom prst="roundRect">
                <a:avLst/>
              </a:prstGeom>
              <a:solidFill>
                <a:srgbClr val="05AA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2324224" y="3188740"/>
                <a:ext cx="11079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方正正准黑简体" panose="02000000000000000000" pitchFamily="2" charset="-122"/>
                    <a:ea typeface="方正正准黑简体" panose="02000000000000000000" pitchFamily="2" charset="-122"/>
                  </a:rPr>
                  <a:t>采购共享</a:t>
                </a:r>
              </a:p>
            </p:txBody>
          </p:sp>
        </p:grpSp>
        <p:sp>
          <p:nvSpPr>
            <p:cNvPr id="59" name="KSO_Shape"/>
            <p:cNvSpPr>
              <a:spLocks/>
            </p:cNvSpPr>
            <p:nvPr/>
          </p:nvSpPr>
          <p:spPr bwMode="auto">
            <a:xfrm>
              <a:off x="7626004" y="2627602"/>
              <a:ext cx="432722" cy="435023"/>
            </a:xfrm>
            <a:custGeom>
              <a:avLst/>
              <a:gdLst>
                <a:gd name="T0" fmla="*/ 290078 w 4090"/>
                <a:gd name="T1" fmla="*/ 255199 h 4113"/>
                <a:gd name="T2" fmla="*/ 290078 w 4090"/>
                <a:gd name="T3" fmla="*/ 255199 h 4113"/>
                <a:gd name="T4" fmla="*/ 434023 w 4090"/>
                <a:gd name="T5" fmla="*/ 255199 h 4113"/>
                <a:gd name="T6" fmla="*/ 959051 w 4090"/>
                <a:gd name="T7" fmla="*/ 780478 h 4113"/>
                <a:gd name="T8" fmla="*/ 959051 w 4090"/>
                <a:gd name="T9" fmla="*/ 924055 h 4113"/>
                <a:gd name="T10" fmla="*/ 959051 w 4090"/>
                <a:gd name="T11" fmla="*/ 924055 h 4113"/>
                <a:gd name="T12" fmla="*/ 815106 w 4090"/>
                <a:gd name="T13" fmla="*/ 924055 h 4113"/>
                <a:gd name="T14" fmla="*/ 290078 w 4090"/>
                <a:gd name="T15" fmla="*/ 399213 h 4113"/>
                <a:gd name="T16" fmla="*/ 290078 w 4090"/>
                <a:gd name="T17" fmla="*/ 255199 h 4113"/>
                <a:gd name="T18" fmla="*/ 966052 w 4090"/>
                <a:gd name="T19" fmla="*/ 0 h 4113"/>
                <a:gd name="T20" fmla="*/ 966052 w 4090"/>
                <a:gd name="T21" fmla="*/ 343183 h 4113"/>
                <a:gd name="T22" fmla="*/ 794543 w 4090"/>
                <a:gd name="T23" fmla="*/ 343183 h 4113"/>
                <a:gd name="T24" fmla="*/ 1137561 w 4090"/>
                <a:gd name="T25" fmla="*/ 686366 h 4113"/>
                <a:gd name="T26" fmla="*/ 1480579 w 4090"/>
                <a:gd name="T27" fmla="*/ 343183 h 4113"/>
                <a:gd name="T28" fmla="*/ 1309070 w 4090"/>
                <a:gd name="T29" fmla="*/ 343183 h 4113"/>
                <a:gd name="T30" fmla="*/ 1309070 w 4090"/>
                <a:gd name="T31" fmla="*/ 0 h 4113"/>
                <a:gd name="T32" fmla="*/ 966052 w 4090"/>
                <a:gd name="T33" fmla="*/ 0 h 4113"/>
                <a:gd name="T34" fmla="*/ 1672215 w 4090"/>
                <a:gd name="T35" fmla="*/ 773475 h 4113"/>
                <a:gd name="T36" fmla="*/ 1030805 w 4090"/>
                <a:gd name="T37" fmla="*/ 773475 h 4113"/>
                <a:gd name="T38" fmla="*/ 1002804 w 4090"/>
                <a:gd name="T39" fmla="*/ 968266 h 4113"/>
                <a:gd name="T40" fmla="*/ 770916 w 4090"/>
                <a:gd name="T41" fmla="*/ 968266 h 4113"/>
                <a:gd name="T42" fmla="*/ 576218 w 4090"/>
                <a:gd name="T43" fmla="*/ 773475 h 4113"/>
                <a:gd name="T44" fmla="*/ 116819 w 4090"/>
                <a:gd name="T45" fmla="*/ 773475 h 4113"/>
                <a:gd name="T46" fmla="*/ 0 w 4090"/>
                <a:gd name="T47" fmla="*/ 890787 h 4113"/>
                <a:gd name="T48" fmla="*/ 0 w 4090"/>
                <a:gd name="T49" fmla="*/ 890787 h 4113"/>
                <a:gd name="T50" fmla="*/ 116819 w 4090"/>
                <a:gd name="T51" fmla="*/ 1007662 h 4113"/>
                <a:gd name="T52" fmla="*/ 145258 w 4090"/>
                <a:gd name="T53" fmla="*/ 1007662 h 4113"/>
                <a:gd name="T54" fmla="*/ 415210 w 4090"/>
                <a:gd name="T55" fmla="*/ 1800397 h 4113"/>
                <a:gd name="T56" fmla="*/ 653660 w 4090"/>
                <a:gd name="T57" fmla="*/ 1800397 h 4113"/>
                <a:gd name="T58" fmla="*/ 1151562 w 4090"/>
                <a:gd name="T59" fmla="*/ 1800397 h 4113"/>
                <a:gd name="T60" fmla="*/ 1390012 w 4090"/>
                <a:gd name="T61" fmla="*/ 1800397 h 4113"/>
                <a:gd name="T62" fmla="*/ 1659964 w 4090"/>
                <a:gd name="T63" fmla="*/ 1007662 h 4113"/>
                <a:gd name="T64" fmla="*/ 1672215 w 4090"/>
                <a:gd name="T65" fmla="*/ 1007662 h 4113"/>
                <a:gd name="T66" fmla="*/ 1789471 w 4090"/>
                <a:gd name="T67" fmla="*/ 890787 h 4113"/>
                <a:gd name="T68" fmla="*/ 1789471 w 4090"/>
                <a:gd name="T69" fmla="*/ 890787 h 4113"/>
                <a:gd name="T70" fmla="*/ 1672215 w 4090"/>
                <a:gd name="T71" fmla="*/ 773475 h 4113"/>
                <a:gd name="T72" fmla="*/ 425273 w 4090"/>
                <a:gd name="T73" fmla="*/ 1081639 h 4113"/>
                <a:gd name="T74" fmla="*/ 1370324 w 4090"/>
                <a:gd name="T75" fmla="*/ 1081639 h 4113"/>
                <a:gd name="T76" fmla="*/ 1430702 w 4090"/>
                <a:gd name="T77" fmla="*/ 1142046 h 4113"/>
                <a:gd name="T78" fmla="*/ 1430702 w 4090"/>
                <a:gd name="T79" fmla="*/ 1142046 h 4113"/>
                <a:gd name="T80" fmla="*/ 1370324 w 4090"/>
                <a:gd name="T81" fmla="*/ 1202016 h 4113"/>
                <a:gd name="T82" fmla="*/ 425273 w 4090"/>
                <a:gd name="T83" fmla="*/ 1202016 h 4113"/>
                <a:gd name="T84" fmla="*/ 365332 w 4090"/>
                <a:gd name="T85" fmla="*/ 1142046 h 4113"/>
                <a:gd name="T86" fmla="*/ 365332 w 4090"/>
                <a:gd name="T87" fmla="*/ 1142046 h 4113"/>
                <a:gd name="T88" fmla="*/ 425273 w 4090"/>
                <a:gd name="T89" fmla="*/ 1081639 h 4113"/>
                <a:gd name="T90" fmla="*/ 557405 w 4090"/>
                <a:gd name="T91" fmla="*/ 1558768 h 4113"/>
                <a:gd name="T92" fmla="*/ 1244317 w 4090"/>
                <a:gd name="T93" fmla="*/ 1558768 h 4113"/>
                <a:gd name="T94" fmla="*/ 1304257 w 4090"/>
                <a:gd name="T95" fmla="*/ 1619175 h 4113"/>
                <a:gd name="T96" fmla="*/ 1304257 w 4090"/>
                <a:gd name="T97" fmla="*/ 1619175 h 4113"/>
                <a:gd name="T98" fmla="*/ 1244317 w 4090"/>
                <a:gd name="T99" fmla="*/ 1679145 h 4113"/>
                <a:gd name="T100" fmla="*/ 557405 w 4090"/>
                <a:gd name="T101" fmla="*/ 1679145 h 4113"/>
                <a:gd name="T102" fmla="*/ 497464 w 4090"/>
                <a:gd name="T103" fmla="*/ 1619175 h 4113"/>
                <a:gd name="T104" fmla="*/ 497464 w 4090"/>
                <a:gd name="T105" fmla="*/ 1619175 h 4113"/>
                <a:gd name="T106" fmla="*/ 557405 w 4090"/>
                <a:gd name="T107" fmla="*/ 1558768 h 4113"/>
                <a:gd name="T108" fmla="*/ 491339 w 4090"/>
                <a:gd name="T109" fmla="*/ 1324143 h 4113"/>
                <a:gd name="T110" fmla="*/ 1316508 w 4090"/>
                <a:gd name="T111" fmla="*/ 1324143 h 4113"/>
                <a:gd name="T112" fmla="*/ 1376449 w 4090"/>
                <a:gd name="T113" fmla="*/ 1384550 h 4113"/>
                <a:gd name="T114" fmla="*/ 1376449 w 4090"/>
                <a:gd name="T115" fmla="*/ 1384550 h 4113"/>
                <a:gd name="T116" fmla="*/ 1316508 w 4090"/>
                <a:gd name="T117" fmla="*/ 1444520 h 4113"/>
                <a:gd name="T118" fmla="*/ 491339 w 4090"/>
                <a:gd name="T119" fmla="*/ 1444520 h 4113"/>
                <a:gd name="T120" fmla="*/ 431398 w 4090"/>
                <a:gd name="T121" fmla="*/ 1384550 h 4113"/>
                <a:gd name="T122" fmla="*/ 431398 w 4090"/>
                <a:gd name="T123" fmla="*/ 1384550 h 4113"/>
                <a:gd name="T124" fmla="*/ 491339 w 4090"/>
                <a:gd name="T125" fmla="*/ 1324143 h 411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090" h="4113">
                  <a:moveTo>
                    <a:pt x="663" y="583"/>
                  </a:moveTo>
                  <a:cubicBezTo>
                    <a:pt x="663" y="583"/>
                    <a:pt x="663" y="583"/>
                    <a:pt x="663" y="583"/>
                  </a:cubicBezTo>
                  <a:cubicBezTo>
                    <a:pt x="754" y="493"/>
                    <a:pt x="901" y="493"/>
                    <a:pt x="992" y="583"/>
                  </a:cubicBezTo>
                  <a:cubicBezTo>
                    <a:pt x="2192" y="1783"/>
                    <a:pt x="2192" y="1783"/>
                    <a:pt x="2192" y="1783"/>
                  </a:cubicBezTo>
                  <a:cubicBezTo>
                    <a:pt x="2282" y="1873"/>
                    <a:pt x="2282" y="2021"/>
                    <a:pt x="2192" y="2111"/>
                  </a:cubicBezTo>
                  <a:cubicBezTo>
                    <a:pt x="2192" y="2111"/>
                    <a:pt x="2192" y="2111"/>
                    <a:pt x="2192" y="2111"/>
                  </a:cubicBezTo>
                  <a:cubicBezTo>
                    <a:pt x="2101" y="2202"/>
                    <a:pt x="1953" y="2202"/>
                    <a:pt x="1863" y="2111"/>
                  </a:cubicBezTo>
                  <a:cubicBezTo>
                    <a:pt x="663" y="912"/>
                    <a:pt x="663" y="912"/>
                    <a:pt x="663" y="912"/>
                  </a:cubicBezTo>
                  <a:cubicBezTo>
                    <a:pt x="573" y="822"/>
                    <a:pt x="573" y="673"/>
                    <a:pt x="663" y="583"/>
                  </a:cubicBezTo>
                  <a:close/>
                  <a:moveTo>
                    <a:pt x="2208" y="0"/>
                  </a:moveTo>
                  <a:cubicBezTo>
                    <a:pt x="2208" y="784"/>
                    <a:pt x="2208" y="784"/>
                    <a:pt x="2208" y="784"/>
                  </a:cubicBezTo>
                  <a:cubicBezTo>
                    <a:pt x="1816" y="784"/>
                    <a:pt x="1816" y="784"/>
                    <a:pt x="1816" y="784"/>
                  </a:cubicBezTo>
                  <a:cubicBezTo>
                    <a:pt x="2600" y="1568"/>
                    <a:pt x="2600" y="1568"/>
                    <a:pt x="2600" y="1568"/>
                  </a:cubicBezTo>
                  <a:cubicBezTo>
                    <a:pt x="3384" y="784"/>
                    <a:pt x="3384" y="784"/>
                    <a:pt x="3384" y="784"/>
                  </a:cubicBezTo>
                  <a:cubicBezTo>
                    <a:pt x="2992" y="784"/>
                    <a:pt x="2992" y="784"/>
                    <a:pt x="2992" y="784"/>
                  </a:cubicBezTo>
                  <a:cubicBezTo>
                    <a:pt x="2992" y="0"/>
                    <a:pt x="2992" y="0"/>
                    <a:pt x="2992" y="0"/>
                  </a:cubicBezTo>
                  <a:cubicBezTo>
                    <a:pt x="2208" y="0"/>
                    <a:pt x="2208" y="0"/>
                    <a:pt x="2208" y="0"/>
                  </a:cubicBezTo>
                  <a:close/>
                  <a:moveTo>
                    <a:pt x="3822" y="1767"/>
                  </a:moveTo>
                  <a:cubicBezTo>
                    <a:pt x="2356" y="1767"/>
                    <a:pt x="2356" y="1767"/>
                    <a:pt x="2356" y="1767"/>
                  </a:cubicBezTo>
                  <a:cubicBezTo>
                    <a:pt x="2434" y="1910"/>
                    <a:pt x="2413" y="2092"/>
                    <a:pt x="2292" y="2212"/>
                  </a:cubicBezTo>
                  <a:cubicBezTo>
                    <a:pt x="2147" y="2358"/>
                    <a:pt x="1908" y="2358"/>
                    <a:pt x="1762" y="2212"/>
                  </a:cubicBezTo>
                  <a:cubicBezTo>
                    <a:pt x="1317" y="1767"/>
                    <a:pt x="1317" y="1767"/>
                    <a:pt x="1317" y="1767"/>
                  </a:cubicBezTo>
                  <a:cubicBezTo>
                    <a:pt x="267" y="1767"/>
                    <a:pt x="267" y="1767"/>
                    <a:pt x="267" y="1767"/>
                  </a:cubicBezTo>
                  <a:cubicBezTo>
                    <a:pt x="120" y="1767"/>
                    <a:pt x="0" y="1888"/>
                    <a:pt x="0" y="2035"/>
                  </a:cubicBezTo>
                  <a:cubicBezTo>
                    <a:pt x="0" y="2035"/>
                    <a:pt x="0" y="2035"/>
                    <a:pt x="0" y="2035"/>
                  </a:cubicBezTo>
                  <a:cubicBezTo>
                    <a:pt x="0" y="2182"/>
                    <a:pt x="120" y="2302"/>
                    <a:pt x="267" y="2302"/>
                  </a:cubicBezTo>
                  <a:cubicBezTo>
                    <a:pt x="332" y="2302"/>
                    <a:pt x="332" y="2302"/>
                    <a:pt x="332" y="2302"/>
                  </a:cubicBezTo>
                  <a:cubicBezTo>
                    <a:pt x="949" y="4113"/>
                    <a:pt x="949" y="4113"/>
                    <a:pt x="949" y="4113"/>
                  </a:cubicBezTo>
                  <a:cubicBezTo>
                    <a:pt x="1494" y="4113"/>
                    <a:pt x="1494" y="4113"/>
                    <a:pt x="1494" y="4113"/>
                  </a:cubicBezTo>
                  <a:cubicBezTo>
                    <a:pt x="2632" y="4113"/>
                    <a:pt x="2632" y="4113"/>
                    <a:pt x="2632" y="4113"/>
                  </a:cubicBezTo>
                  <a:cubicBezTo>
                    <a:pt x="3177" y="4113"/>
                    <a:pt x="3177" y="4113"/>
                    <a:pt x="3177" y="4113"/>
                  </a:cubicBezTo>
                  <a:cubicBezTo>
                    <a:pt x="3794" y="2302"/>
                    <a:pt x="3794" y="2302"/>
                    <a:pt x="3794" y="2302"/>
                  </a:cubicBezTo>
                  <a:cubicBezTo>
                    <a:pt x="3822" y="2302"/>
                    <a:pt x="3822" y="2302"/>
                    <a:pt x="3822" y="2302"/>
                  </a:cubicBezTo>
                  <a:cubicBezTo>
                    <a:pt x="3970" y="2302"/>
                    <a:pt x="4090" y="2182"/>
                    <a:pt x="4090" y="2035"/>
                  </a:cubicBezTo>
                  <a:cubicBezTo>
                    <a:pt x="4090" y="2035"/>
                    <a:pt x="4090" y="2035"/>
                    <a:pt x="4090" y="2035"/>
                  </a:cubicBezTo>
                  <a:cubicBezTo>
                    <a:pt x="4090" y="1888"/>
                    <a:pt x="3970" y="1767"/>
                    <a:pt x="3822" y="1767"/>
                  </a:cubicBezTo>
                  <a:close/>
                  <a:moveTo>
                    <a:pt x="972" y="2471"/>
                  </a:moveTo>
                  <a:cubicBezTo>
                    <a:pt x="3132" y="2471"/>
                    <a:pt x="3132" y="2471"/>
                    <a:pt x="3132" y="2471"/>
                  </a:cubicBezTo>
                  <a:cubicBezTo>
                    <a:pt x="3208" y="2471"/>
                    <a:pt x="3270" y="2533"/>
                    <a:pt x="3270" y="2609"/>
                  </a:cubicBezTo>
                  <a:cubicBezTo>
                    <a:pt x="3270" y="2609"/>
                    <a:pt x="3270" y="2609"/>
                    <a:pt x="3270" y="2609"/>
                  </a:cubicBezTo>
                  <a:cubicBezTo>
                    <a:pt x="3270" y="2685"/>
                    <a:pt x="3208" y="2746"/>
                    <a:pt x="3132" y="2746"/>
                  </a:cubicBezTo>
                  <a:cubicBezTo>
                    <a:pt x="972" y="2746"/>
                    <a:pt x="972" y="2746"/>
                    <a:pt x="972" y="2746"/>
                  </a:cubicBezTo>
                  <a:cubicBezTo>
                    <a:pt x="897" y="2746"/>
                    <a:pt x="835" y="2685"/>
                    <a:pt x="835" y="2609"/>
                  </a:cubicBezTo>
                  <a:cubicBezTo>
                    <a:pt x="835" y="2609"/>
                    <a:pt x="835" y="2609"/>
                    <a:pt x="835" y="2609"/>
                  </a:cubicBezTo>
                  <a:cubicBezTo>
                    <a:pt x="835" y="2533"/>
                    <a:pt x="897" y="2471"/>
                    <a:pt x="972" y="2471"/>
                  </a:cubicBezTo>
                  <a:close/>
                  <a:moveTo>
                    <a:pt x="1274" y="3561"/>
                  </a:moveTo>
                  <a:cubicBezTo>
                    <a:pt x="2844" y="3561"/>
                    <a:pt x="2844" y="3561"/>
                    <a:pt x="2844" y="3561"/>
                  </a:cubicBezTo>
                  <a:cubicBezTo>
                    <a:pt x="2920" y="3561"/>
                    <a:pt x="2981" y="3623"/>
                    <a:pt x="2981" y="3699"/>
                  </a:cubicBezTo>
                  <a:cubicBezTo>
                    <a:pt x="2981" y="3699"/>
                    <a:pt x="2981" y="3699"/>
                    <a:pt x="2981" y="3699"/>
                  </a:cubicBezTo>
                  <a:cubicBezTo>
                    <a:pt x="2981" y="3774"/>
                    <a:pt x="2920" y="3836"/>
                    <a:pt x="2844" y="3836"/>
                  </a:cubicBezTo>
                  <a:cubicBezTo>
                    <a:pt x="1274" y="3836"/>
                    <a:pt x="1274" y="3836"/>
                    <a:pt x="1274" y="3836"/>
                  </a:cubicBezTo>
                  <a:cubicBezTo>
                    <a:pt x="1199" y="3836"/>
                    <a:pt x="1137" y="3774"/>
                    <a:pt x="1137" y="3699"/>
                  </a:cubicBezTo>
                  <a:cubicBezTo>
                    <a:pt x="1137" y="3699"/>
                    <a:pt x="1137" y="3699"/>
                    <a:pt x="1137" y="3699"/>
                  </a:cubicBezTo>
                  <a:cubicBezTo>
                    <a:pt x="1137" y="3623"/>
                    <a:pt x="1199" y="3561"/>
                    <a:pt x="1274" y="3561"/>
                  </a:cubicBezTo>
                  <a:close/>
                  <a:moveTo>
                    <a:pt x="1123" y="3025"/>
                  </a:moveTo>
                  <a:cubicBezTo>
                    <a:pt x="3009" y="3025"/>
                    <a:pt x="3009" y="3025"/>
                    <a:pt x="3009" y="3025"/>
                  </a:cubicBezTo>
                  <a:cubicBezTo>
                    <a:pt x="3085" y="3025"/>
                    <a:pt x="3146" y="3087"/>
                    <a:pt x="3146" y="3163"/>
                  </a:cubicBezTo>
                  <a:cubicBezTo>
                    <a:pt x="3146" y="3163"/>
                    <a:pt x="3146" y="3163"/>
                    <a:pt x="3146" y="3163"/>
                  </a:cubicBezTo>
                  <a:cubicBezTo>
                    <a:pt x="3146" y="3238"/>
                    <a:pt x="3085" y="3300"/>
                    <a:pt x="3009" y="3300"/>
                  </a:cubicBezTo>
                  <a:cubicBezTo>
                    <a:pt x="1123" y="3300"/>
                    <a:pt x="1123" y="3300"/>
                    <a:pt x="1123" y="3300"/>
                  </a:cubicBezTo>
                  <a:cubicBezTo>
                    <a:pt x="1048" y="3300"/>
                    <a:pt x="986" y="3238"/>
                    <a:pt x="986" y="3163"/>
                  </a:cubicBezTo>
                  <a:cubicBezTo>
                    <a:pt x="986" y="3163"/>
                    <a:pt x="986" y="3163"/>
                    <a:pt x="986" y="3163"/>
                  </a:cubicBezTo>
                  <a:cubicBezTo>
                    <a:pt x="986" y="3087"/>
                    <a:pt x="1048" y="3025"/>
                    <a:pt x="1123" y="30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6" name="右大括号 15"/>
          <p:cNvSpPr/>
          <p:nvPr/>
        </p:nvSpPr>
        <p:spPr>
          <a:xfrm rot="16200000">
            <a:off x="5947714" y="105686"/>
            <a:ext cx="227071" cy="5066853"/>
          </a:xfrm>
          <a:prstGeom prst="rightBrace">
            <a:avLst>
              <a:gd name="adj1" fmla="val 350230"/>
              <a:gd name="adj2" fmla="val 50000"/>
            </a:avLst>
          </a:prstGeom>
          <a:ln w="28575">
            <a:solidFill>
              <a:srgbClr val="3DB8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3127956" y="5463259"/>
            <a:ext cx="5626336" cy="307777"/>
            <a:chOff x="3119718" y="5265551"/>
            <a:chExt cx="5626336" cy="307777"/>
          </a:xfrm>
        </p:grpSpPr>
        <p:sp>
          <p:nvSpPr>
            <p:cNvPr id="22" name="矩形 21"/>
            <p:cNvSpPr/>
            <p:nvPr/>
          </p:nvSpPr>
          <p:spPr>
            <a:xfrm>
              <a:off x="3119718" y="5287935"/>
              <a:ext cx="5626336" cy="263011"/>
            </a:xfrm>
            <a:prstGeom prst="rect">
              <a:avLst/>
            </a:prstGeom>
            <a:solidFill>
              <a:srgbClr val="2D4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3428776" y="5265551"/>
              <a:ext cx="504825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目前，在山东、河南、广东已经成立了基于“云猪场  计划”。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992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4907808" flipV="1">
            <a:off x="1540912" y="1995699"/>
            <a:ext cx="2745257" cy="2195354"/>
            <a:chOff x="3151188" y="2189163"/>
            <a:chExt cx="2044700" cy="1635125"/>
          </a:xfrm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4503738" y="2944813"/>
              <a:ext cx="523875" cy="527050"/>
            </a:xfrm>
            <a:custGeom>
              <a:avLst/>
              <a:gdLst>
                <a:gd name="T0" fmla="*/ 166 w 330"/>
                <a:gd name="T1" fmla="*/ 332 h 332"/>
                <a:gd name="T2" fmla="*/ 198 w 330"/>
                <a:gd name="T3" fmla="*/ 328 h 332"/>
                <a:gd name="T4" fmla="*/ 230 w 330"/>
                <a:gd name="T5" fmla="*/ 320 h 332"/>
                <a:gd name="T6" fmla="*/ 258 w 330"/>
                <a:gd name="T7" fmla="*/ 304 h 332"/>
                <a:gd name="T8" fmla="*/ 282 w 330"/>
                <a:gd name="T9" fmla="*/ 284 h 332"/>
                <a:gd name="T10" fmla="*/ 302 w 330"/>
                <a:gd name="T11" fmla="*/ 260 h 332"/>
                <a:gd name="T12" fmla="*/ 318 w 330"/>
                <a:gd name="T13" fmla="*/ 232 h 332"/>
                <a:gd name="T14" fmla="*/ 328 w 330"/>
                <a:gd name="T15" fmla="*/ 200 h 332"/>
                <a:gd name="T16" fmla="*/ 330 w 330"/>
                <a:gd name="T17" fmla="*/ 166 h 332"/>
                <a:gd name="T18" fmla="*/ 330 w 330"/>
                <a:gd name="T19" fmla="*/ 150 h 332"/>
                <a:gd name="T20" fmla="*/ 324 w 330"/>
                <a:gd name="T21" fmla="*/ 118 h 332"/>
                <a:gd name="T22" fmla="*/ 310 w 330"/>
                <a:gd name="T23" fmla="*/ 88 h 332"/>
                <a:gd name="T24" fmla="*/ 294 w 330"/>
                <a:gd name="T25" fmla="*/ 62 h 332"/>
                <a:gd name="T26" fmla="*/ 270 w 330"/>
                <a:gd name="T27" fmla="*/ 38 h 332"/>
                <a:gd name="T28" fmla="*/ 244 w 330"/>
                <a:gd name="T29" fmla="*/ 20 h 332"/>
                <a:gd name="T30" fmla="*/ 214 w 330"/>
                <a:gd name="T31" fmla="*/ 8 h 332"/>
                <a:gd name="T32" fmla="*/ 182 w 330"/>
                <a:gd name="T33" fmla="*/ 2 h 332"/>
                <a:gd name="T34" fmla="*/ 166 w 330"/>
                <a:gd name="T35" fmla="*/ 0 h 332"/>
                <a:gd name="T36" fmla="*/ 132 w 330"/>
                <a:gd name="T37" fmla="*/ 4 h 332"/>
                <a:gd name="T38" fmla="*/ 100 w 330"/>
                <a:gd name="T39" fmla="*/ 14 h 332"/>
                <a:gd name="T40" fmla="*/ 72 w 330"/>
                <a:gd name="T41" fmla="*/ 30 h 332"/>
                <a:gd name="T42" fmla="*/ 48 w 330"/>
                <a:gd name="T43" fmla="*/ 50 h 332"/>
                <a:gd name="T44" fmla="*/ 28 w 330"/>
                <a:gd name="T45" fmla="*/ 74 h 332"/>
                <a:gd name="T46" fmla="*/ 12 w 330"/>
                <a:gd name="T47" fmla="*/ 102 h 332"/>
                <a:gd name="T48" fmla="*/ 2 w 330"/>
                <a:gd name="T49" fmla="*/ 134 h 332"/>
                <a:gd name="T50" fmla="*/ 0 w 330"/>
                <a:gd name="T51" fmla="*/ 166 h 332"/>
                <a:gd name="T52" fmla="*/ 0 w 330"/>
                <a:gd name="T53" fmla="*/ 184 h 332"/>
                <a:gd name="T54" fmla="*/ 8 w 330"/>
                <a:gd name="T55" fmla="*/ 216 h 332"/>
                <a:gd name="T56" fmla="*/ 20 w 330"/>
                <a:gd name="T57" fmla="*/ 246 h 332"/>
                <a:gd name="T58" fmla="*/ 38 w 330"/>
                <a:gd name="T59" fmla="*/ 272 h 332"/>
                <a:gd name="T60" fmla="*/ 60 w 330"/>
                <a:gd name="T61" fmla="*/ 294 h 332"/>
                <a:gd name="T62" fmla="*/ 86 w 330"/>
                <a:gd name="T63" fmla="*/ 312 h 332"/>
                <a:gd name="T64" fmla="*/ 116 w 330"/>
                <a:gd name="T65" fmla="*/ 324 h 332"/>
                <a:gd name="T66" fmla="*/ 148 w 330"/>
                <a:gd name="T67" fmla="*/ 332 h 332"/>
                <a:gd name="T68" fmla="*/ 166 w 330"/>
                <a:gd name="T6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30" h="332">
                  <a:moveTo>
                    <a:pt x="166" y="332"/>
                  </a:moveTo>
                  <a:lnTo>
                    <a:pt x="166" y="332"/>
                  </a:lnTo>
                  <a:lnTo>
                    <a:pt x="182" y="332"/>
                  </a:lnTo>
                  <a:lnTo>
                    <a:pt x="198" y="328"/>
                  </a:lnTo>
                  <a:lnTo>
                    <a:pt x="214" y="324"/>
                  </a:lnTo>
                  <a:lnTo>
                    <a:pt x="230" y="320"/>
                  </a:lnTo>
                  <a:lnTo>
                    <a:pt x="244" y="312"/>
                  </a:lnTo>
                  <a:lnTo>
                    <a:pt x="258" y="304"/>
                  </a:lnTo>
                  <a:lnTo>
                    <a:pt x="270" y="294"/>
                  </a:lnTo>
                  <a:lnTo>
                    <a:pt x="282" y="284"/>
                  </a:lnTo>
                  <a:lnTo>
                    <a:pt x="294" y="272"/>
                  </a:lnTo>
                  <a:lnTo>
                    <a:pt x="302" y="260"/>
                  </a:lnTo>
                  <a:lnTo>
                    <a:pt x="310" y="246"/>
                  </a:lnTo>
                  <a:lnTo>
                    <a:pt x="318" y="232"/>
                  </a:lnTo>
                  <a:lnTo>
                    <a:pt x="324" y="216"/>
                  </a:lnTo>
                  <a:lnTo>
                    <a:pt x="328" y="200"/>
                  </a:lnTo>
                  <a:lnTo>
                    <a:pt x="330" y="184"/>
                  </a:lnTo>
                  <a:lnTo>
                    <a:pt x="330" y="166"/>
                  </a:lnTo>
                  <a:lnTo>
                    <a:pt x="330" y="166"/>
                  </a:lnTo>
                  <a:lnTo>
                    <a:pt x="330" y="150"/>
                  </a:lnTo>
                  <a:lnTo>
                    <a:pt x="328" y="134"/>
                  </a:lnTo>
                  <a:lnTo>
                    <a:pt x="324" y="118"/>
                  </a:lnTo>
                  <a:lnTo>
                    <a:pt x="318" y="102"/>
                  </a:lnTo>
                  <a:lnTo>
                    <a:pt x="310" y="88"/>
                  </a:lnTo>
                  <a:lnTo>
                    <a:pt x="302" y="74"/>
                  </a:lnTo>
                  <a:lnTo>
                    <a:pt x="294" y="62"/>
                  </a:lnTo>
                  <a:lnTo>
                    <a:pt x="282" y="50"/>
                  </a:lnTo>
                  <a:lnTo>
                    <a:pt x="270" y="38"/>
                  </a:lnTo>
                  <a:lnTo>
                    <a:pt x="258" y="30"/>
                  </a:lnTo>
                  <a:lnTo>
                    <a:pt x="244" y="20"/>
                  </a:lnTo>
                  <a:lnTo>
                    <a:pt x="230" y="14"/>
                  </a:lnTo>
                  <a:lnTo>
                    <a:pt x="214" y="8"/>
                  </a:lnTo>
                  <a:lnTo>
                    <a:pt x="198" y="4"/>
                  </a:lnTo>
                  <a:lnTo>
                    <a:pt x="182" y="2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48" y="2"/>
                  </a:lnTo>
                  <a:lnTo>
                    <a:pt x="132" y="4"/>
                  </a:lnTo>
                  <a:lnTo>
                    <a:pt x="116" y="8"/>
                  </a:lnTo>
                  <a:lnTo>
                    <a:pt x="100" y="14"/>
                  </a:lnTo>
                  <a:lnTo>
                    <a:pt x="86" y="20"/>
                  </a:lnTo>
                  <a:lnTo>
                    <a:pt x="72" y="30"/>
                  </a:lnTo>
                  <a:lnTo>
                    <a:pt x="60" y="38"/>
                  </a:lnTo>
                  <a:lnTo>
                    <a:pt x="48" y="50"/>
                  </a:lnTo>
                  <a:lnTo>
                    <a:pt x="38" y="62"/>
                  </a:lnTo>
                  <a:lnTo>
                    <a:pt x="28" y="74"/>
                  </a:lnTo>
                  <a:lnTo>
                    <a:pt x="20" y="88"/>
                  </a:lnTo>
                  <a:lnTo>
                    <a:pt x="12" y="102"/>
                  </a:lnTo>
                  <a:lnTo>
                    <a:pt x="8" y="118"/>
                  </a:lnTo>
                  <a:lnTo>
                    <a:pt x="2" y="134"/>
                  </a:lnTo>
                  <a:lnTo>
                    <a:pt x="0" y="150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0" y="184"/>
                  </a:lnTo>
                  <a:lnTo>
                    <a:pt x="2" y="200"/>
                  </a:lnTo>
                  <a:lnTo>
                    <a:pt x="8" y="216"/>
                  </a:lnTo>
                  <a:lnTo>
                    <a:pt x="12" y="232"/>
                  </a:lnTo>
                  <a:lnTo>
                    <a:pt x="20" y="246"/>
                  </a:lnTo>
                  <a:lnTo>
                    <a:pt x="28" y="260"/>
                  </a:lnTo>
                  <a:lnTo>
                    <a:pt x="38" y="272"/>
                  </a:lnTo>
                  <a:lnTo>
                    <a:pt x="48" y="284"/>
                  </a:lnTo>
                  <a:lnTo>
                    <a:pt x="60" y="294"/>
                  </a:lnTo>
                  <a:lnTo>
                    <a:pt x="72" y="304"/>
                  </a:lnTo>
                  <a:lnTo>
                    <a:pt x="86" y="312"/>
                  </a:lnTo>
                  <a:lnTo>
                    <a:pt x="100" y="320"/>
                  </a:lnTo>
                  <a:lnTo>
                    <a:pt x="116" y="324"/>
                  </a:lnTo>
                  <a:lnTo>
                    <a:pt x="132" y="328"/>
                  </a:lnTo>
                  <a:lnTo>
                    <a:pt x="148" y="332"/>
                  </a:lnTo>
                  <a:lnTo>
                    <a:pt x="166" y="332"/>
                  </a:lnTo>
                  <a:lnTo>
                    <a:pt x="166" y="332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4259263" y="2782888"/>
              <a:ext cx="307975" cy="307975"/>
            </a:xfrm>
            <a:custGeom>
              <a:avLst/>
              <a:gdLst>
                <a:gd name="T0" fmla="*/ 98 w 194"/>
                <a:gd name="T1" fmla="*/ 194 h 194"/>
                <a:gd name="T2" fmla="*/ 98 w 194"/>
                <a:gd name="T3" fmla="*/ 194 h 194"/>
                <a:gd name="T4" fmla="*/ 118 w 194"/>
                <a:gd name="T5" fmla="*/ 192 h 194"/>
                <a:gd name="T6" fmla="*/ 136 w 194"/>
                <a:gd name="T7" fmla="*/ 186 h 194"/>
                <a:gd name="T8" fmla="*/ 152 w 194"/>
                <a:gd name="T9" fmla="*/ 178 h 194"/>
                <a:gd name="T10" fmla="*/ 166 w 194"/>
                <a:gd name="T11" fmla="*/ 166 h 194"/>
                <a:gd name="T12" fmla="*/ 178 w 194"/>
                <a:gd name="T13" fmla="*/ 152 h 194"/>
                <a:gd name="T14" fmla="*/ 186 w 194"/>
                <a:gd name="T15" fmla="*/ 136 h 194"/>
                <a:gd name="T16" fmla="*/ 192 w 194"/>
                <a:gd name="T17" fmla="*/ 116 h 194"/>
                <a:gd name="T18" fmla="*/ 194 w 194"/>
                <a:gd name="T19" fmla="*/ 98 h 194"/>
                <a:gd name="T20" fmla="*/ 194 w 194"/>
                <a:gd name="T21" fmla="*/ 98 h 194"/>
                <a:gd name="T22" fmla="*/ 192 w 194"/>
                <a:gd name="T23" fmla="*/ 78 h 194"/>
                <a:gd name="T24" fmla="*/ 186 w 194"/>
                <a:gd name="T25" fmla="*/ 60 h 194"/>
                <a:gd name="T26" fmla="*/ 178 w 194"/>
                <a:gd name="T27" fmla="*/ 44 h 194"/>
                <a:gd name="T28" fmla="*/ 166 w 194"/>
                <a:gd name="T29" fmla="*/ 28 h 194"/>
                <a:gd name="T30" fmla="*/ 152 w 194"/>
                <a:gd name="T31" fmla="*/ 16 h 194"/>
                <a:gd name="T32" fmla="*/ 136 w 194"/>
                <a:gd name="T33" fmla="*/ 8 h 194"/>
                <a:gd name="T34" fmla="*/ 118 w 194"/>
                <a:gd name="T35" fmla="*/ 2 h 194"/>
                <a:gd name="T36" fmla="*/ 98 w 194"/>
                <a:gd name="T37" fmla="*/ 0 h 194"/>
                <a:gd name="T38" fmla="*/ 98 w 194"/>
                <a:gd name="T39" fmla="*/ 0 h 194"/>
                <a:gd name="T40" fmla="*/ 78 w 194"/>
                <a:gd name="T41" fmla="*/ 2 h 194"/>
                <a:gd name="T42" fmla="*/ 60 w 194"/>
                <a:gd name="T43" fmla="*/ 8 h 194"/>
                <a:gd name="T44" fmla="*/ 44 w 194"/>
                <a:gd name="T45" fmla="*/ 16 h 194"/>
                <a:gd name="T46" fmla="*/ 30 w 194"/>
                <a:gd name="T47" fmla="*/ 28 h 194"/>
                <a:gd name="T48" fmla="*/ 18 w 194"/>
                <a:gd name="T49" fmla="*/ 44 h 194"/>
                <a:gd name="T50" fmla="*/ 8 w 194"/>
                <a:gd name="T51" fmla="*/ 60 h 194"/>
                <a:gd name="T52" fmla="*/ 2 w 194"/>
                <a:gd name="T53" fmla="*/ 78 h 194"/>
                <a:gd name="T54" fmla="*/ 0 w 194"/>
                <a:gd name="T55" fmla="*/ 98 h 194"/>
                <a:gd name="T56" fmla="*/ 0 w 194"/>
                <a:gd name="T57" fmla="*/ 98 h 194"/>
                <a:gd name="T58" fmla="*/ 2 w 194"/>
                <a:gd name="T59" fmla="*/ 116 h 194"/>
                <a:gd name="T60" fmla="*/ 8 w 194"/>
                <a:gd name="T61" fmla="*/ 136 h 194"/>
                <a:gd name="T62" fmla="*/ 18 w 194"/>
                <a:gd name="T63" fmla="*/ 152 h 194"/>
                <a:gd name="T64" fmla="*/ 30 w 194"/>
                <a:gd name="T65" fmla="*/ 166 h 194"/>
                <a:gd name="T66" fmla="*/ 44 w 194"/>
                <a:gd name="T67" fmla="*/ 178 h 194"/>
                <a:gd name="T68" fmla="*/ 60 w 194"/>
                <a:gd name="T69" fmla="*/ 186 h 194"/>
                <a:gd name="T70" fmla="*/ 78 w 194"/>
                <a:gd name="T71" fmla="*/ 192 h 194"/>
                <a:gd name="T72" fmla="*/ 98 w 194"/>
                <a:gd name="T73" fmla="*/ 194 h 194"/>
                <a:gd name="T74" fmla="*/ 98 w 194"/>
                <a:gd name="T7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4" h="194">
                  <a:moveTo>
                    <a:pt x="98" y="194"/>
                  </a:moveTo>
                  <a:lnTo>
                    <a:pt x="98" y="194"/>
                  </a:lnTo>
                  <a:lnTo>
                    <a:pt x="118" y="192"/>
                  </a:lnTo>
                  <a:lnTo>
                    <a:pt x="136" y="186"/>
                  </a:lnTo>
                  <a:lnTo>
                    <a:pt x="152" y="178"/>
                  </a:lnTo>
                  <a:lnTo>
                    <a:pt x="166" y="166"/>
                  </a:lnTo>
                  <a:lnTo>
                    <a:pt x="178" y="152"/>
                  </a:lnTo>
                  <a:lnTo>
                    <a:pt x="186" y="136"/>
                  </a:lnTo>
                  <a:lnTo>
                    <a:pt x="192" y="116"/>
                  </a:lnTo>
                  <a:lnTo>
                    <a:pt x="194" y="98"/>
                  </a:lnTo>
                  <a:lnTo>
                    <a:pt x="194" y="98"/>
                  </a:lnTo>
                  <a:lnTo>
                    <a:pt x="192" y="78"/>
                  </a:lnTo>
                  <a:lnTo>
                    <a:pt x="186" y="60"/>
                  </a:lnTo>
                  <a:lnTo>
                    <a:pt x="178" y="44"/>
                  </a:lnTo>
                  <a:lnTo>
                    <a:pt x="166" y="28"/>
                  </a:lnTo>
                  <a:lnTo>
                    <a:pt x="152" y="16"/>
                  </a:lnTo>
                  <a:lnTo>
                    <a:pt x="136" y="8"/>
                  </a:lnTo>
                  <a:lnTo>
                    <a:pt x="118" y="2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78" y="2"/>
                  </a:lnTo>
                  <a:lnTo>
                    <a:pt x="60" y="8"/>
                  </a:lnTo>
                  <a:lnTo>
                    <a:pt x="44" y="16"/>
                  </a:lnTo>
                  <a:lnTo>
                    <a:pt x="30" y="28"/>
                  </a:lnTo>
                  <a:lnTo>
                    <a:pt x="18" y="44"/>
                  </a:lnTo>
                  <a:lnTo>
                    <a:pt x="8" y="60"/>
                  </a:lnTo>
                  <a:lnTo>
                    <a:pt x="2" y="7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2" y="116"/>
                  </a:lnTo>
                  <a:lnTo>
                    <a:pt x="8" y="136"/>
                  </a:lnTo>
                  <a:lnTo>
                    <a:pt x="18" y="152"/>
                  </a:lnTo>
                  <a:lnTo>
                    <a:pt x="30" y="166"/>
                  </a:lnTo>
                  <a:lnTo>
                    <a:pt x="44" y="178"/>
                  </a:lnTo>
                  <a:lnTo>
                    <a:pt x="60" y="186"/>
                  </a:lnTo>
                  <a:lnTo>
                    <a:pt x="78" y="192"/>
                  </a:lnTo>
                  <a:lnTo>
                    <a:pt x="98" y="194"/>
                  </a:lnTo>
                  <a:lnTo>
                    <a:pt x="98" y="19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3392488" y="3195638"/>
              <a:ext cx="381000" cy="381000"/>
            </a:xfrm>
            <a:custGeom>
              <a:avLst/>
              <a:gdLst>
                <a:gd name="T0" fmla="*/ 120 w 240"/>
                <a:gd name="T1" fmla="*/ 240 h 240"/>
                <a:gd name="T2" fmla="*/ 120 w 240"/>
                <a:gd name="T3" fmla="*/ 240 h 240"/>
                <a:gd name="T4" fmla="*/ 132 w 240"/>
                <a:gd name="T5" fmla="*/ 240 h 240"/>
                <a:gd name="T6" fmla="*/ 144 w 240"/>
                <a:gd name="T7" fmla="*/ 238 h 240"/>
                <a:gd name="T8" fmla="*/ 166 w 240"/>
                <a:gd name="T9" fmla="*/ 230 h 240"/>
                <a:gd name="T10" fmla="*/ 186 w 240"/>
                <a:gd name="T11" fmla="*/ 220 h 240"/>
                <a:gd name="T12" fmla="*/ 204 w 240"/>
                <a:gd name="T13" fmla="*/ 206 h 240"/>
                <a:gd name="T14" fmla="*/ 220 w 240"/>
                <a:gd name="T15" fmla="*/ 188 h 240"/>
                <a:gd name="T16" fmla="*/ 230 w 240"/>
                <a:gd name="T17" fmla="*/ 168 h 240"/>
                <a:gd name="T18" fmla="*/ 238 w 240"/>
                <a:gd name="T19" fmla="*/ 144 h 240"/>
                <a:gd name="T20" fmla="*/ 238 w 240"/>
                <a:gd name="T21" fmla="*/ 132 h 240"/>
                <a:gd name="T22" fmla="*/ 240 w 240"/>
                <a:gd name="T23" fmla="*/ 120 h 240"/>
                <a:gd name="T24" fmla="*/ 240 w 240"/>
                <a:gd name="T25" fmla="*/ 120 h 240"/>
                <a:gd name="T26" fmla="*/ 238 w 240"/>
                <a:gd name="T27" fmla="*/ 108 h 240"/>
                <a:gd name="T28" fmla="*/ 238 w 240"/>
                <a:gd name="T29" fmla="*/ 96 h 240"/>
                <a:gd name="T30" fmla="*/ 230 w 240"/>
                <a:gd name="T31" fmla="*/ 74 h 240"/>
                <a:gd name="T32" fmla="*/ 220 w 240"/>
                <a:gd name="T33" fmla="*/ 54 h 240"/>
                <a:gd name="T34" fmla="*/ 204 w 240"/>
                <a:gd name="T35" fmla="*/ 36 h 240"/>
                <a:gd name="T36" fmla="*/ 186 w 240"/>
                <a:gd name="T37" fmla="*/ 20 h 240"/>
                <a:gd name="T38" fmla="*/ 166 w 240"/>
                <a:gd name="T39" fmla="*/ 10 h 240"/>
                <a:gd name="T40" fmla="*/ 144 w 240"/>
                <a:gd name="T41" fmla="*/ 2 h 240"/>
                <a:gd name="T42" fmla="*/ 132 w 240"/>
                <a:gd name="T43" fmla="*/ 2 h 240"/>
                <a:gd name="T44" fmla="*/ 120 w 240"/>
                <a:gd name="T45" fmla="*/ 0 h 240"/>
                <a:gd name="T46" fmla="*/ 120 w 240"/>
                <a:gd name="T47" fmla="*/ 0 h 240"/>
                <a:gd name="T48" fmla="*/ 108 w 240"/>
                <a:gd name="T49" fmla="*/ 2 h 240"/>
                <a:gd name="T50" fmla="*/ 96 w 240"/>
                <a:gd name="T51" fmla="*/ 2 h 240"/>
                <a:gd name="T52" fmla="*/ 74 w 240"/>
                <a:gd name="T53" fmla="*/ 10 h 240"/>
                <a:gd name="T54" fmla="*/ 52 w 240"/>
                <a:gd name="T55" fmla="*/ 20 h 240"/>
                <a:gd name="T56" fmla="*/ 34 w 240"/>
                <a:gd name="T57" fmla="*/ 36 h 240"/>
                <a:gd name="T58" fmla="*/ 20 w 240"/>
                <a:gd name="T59" fmla="*/ 54 h 240"/>
                <a:gd name="T60" fmla="*/ 10 w 240"/>
                <a:gd name="T61" fmla="*/ 74 h 240"/>
                <a:gd name="T62" fmla="*/ 2 w 240"/>
                <a:gd name="T63" fmla="*/ 96 h 240"/>
                <a:gd name="T64" fmla="*/ 0 w 240"/>
                <a:gd name="T65" fmla="*/ 108 h 240"/>
                <a:gd name="T66" fmla="*/ 0 w 240"/>
                <a:gd name="T67" fmla="*/ 120 h 240"/>
                <a:gd name="T68" fmla="*/ 0 w 240"/>
                <a:gd name="T69" fmla="*/ 120 h 240"/>
                <a:gd name="T70" fmla="*/ 0 w 240"/>
                <a:gd name="T71" fmla="*/ 132 h 240"/>
                <a:gd name="T72" fmla="*/ 2 w 240"/>
                <a:gd name="T73" fmla="*/ 144 h 240"/>
                <a:gd name="T74" fmla="*/ 10 w 240"/>
                <a:gd name="T75" fmla="*/ 168 h 240"/>
                <a:gd name="T76" fmla="*/ 20 w 240"/>
                <a:gd name="T77" fmla="*/ 188 h 240"/>
                <a:gd name="T78" fmla="*/ 34 w 240"/>
                <a:gd name="T79" fmla="*/ 206 h 240"/>
                <a:gd name="T80" fmla="*/ 52 w 240"/>
                <a:gd name="T81" fmla="*/ 220 h 240"/>
                <a:gd name="T82" fmla="*/ 74 w 240"/>
                <a:gd name="T83" fmla="*/ 230 h 240"/>
                <a:gd name="T84" fmla="*/ 96 w 240"/>
                <a:gd name="T85" fmla="*/ 238 h 240"/>
                <a:gd name="T86" fmla="*/ 108 w 240"/>
                <a:gd name="T87" fmla="*/ 240 h 240"/>
                <a:gd name="T88" fmla="*/ 120 w 240"/>
                <a:gd name="T89" fmla="*/ 240 h 240"/>
                <a:gd name="T90" fmla="*/ 120 w 240"/>
                <a:gd name="T9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0" h="240">
                  <a:moveTo>
                    <a:pt x="120" y="240"/>
                  </a:moveTo>
                  <a:lnTo>
                    <a:pt x="120" y="240"/>
                  </a:lnTo>
                  <a:lnTo>
                    <a:pt x="132" y="240"/>
                  </a:lnTo>
                  <a:lnTo>
                    <a:pt x="144" y="238"/>
                  </a:lnTo>
                  <a:lnTo>
                    <a:pt x="166" y="230"/>
                  </a:lnTo>
                  <a:lnTo>
                    <a:pt x="186" y="220"/>
                  </a:lnTo>
                  <a:lnTo>
                    <a:pt x="204" y="206"/>
                  </a:lnTo>
                  <a:lnTo>
                    <a:pt x="220" y="188"/>
                  </a:lnTo>
                  <a:lnTo>
                    <a:pt x="230" y="168"/>
                  </a:lnTo>
                  <a:lnTo>
                    <a:pt x="238" y="144"/>
                  </a:lnTo>
                  <a:lnTo>
                    <a:pt x="238" y="132"/>
                  </a:lnTo>
                  <a:lnTo>
                    <a:pt x="240" y="120"/>
                  </a:lnTo>
                  <a:lnTo>
                    <a:pt x="240" y="120"/>
                  </a:lnTo>
                  <a:lnTo>
                    <a:pt x="238" y="108"/>
                  </a:lnTo>
                  <a:lnTo>
                    <a:pt x="238" y="96"/>
                  </a:lnTo>
                  <a:lnTo>
                    <a:pt x="230" y="74"/>
                  </a:lnTo>
                  <a:lnTo>
                    <a:pt x="220" y="54"/>
                  </a:lnTo>
                  <a:lnTo>
                    <a:pt x="204" y="36"/>
                  </a:lnTo>
                  <a:lnTo>
                    <a:pt x="186" y="20"/>
                  </a:lnTo>
                  <a:lnTo>
                    <a:pt x="166" y="10"/>
                  </a:lnTo>
                  <a:lnTo>
                    <a:pt x="144" y="2"/>
                  </a:lnTo>
                  <a:lnTo>
                    <a:pt x="132" y="2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8" y="2"/>
                  </a:lnTo>
                  <a:lnTo>
                    <a:pt x="96" y="2"/>
                  </a:lnTo>
                  <a:lnTo>
                    <a:pt x="74" y="10"/>
                  </a:lnTo>
                  <a:lnTo>
                    <a:pt x="52" y="20"/>
                  </a:lnTo>
                  <a:lnTo>
                    <a:pt x="34" y="36"/>
                  </a:lnTo>
                  <a:lnTo>
                    <a:pt x="20" y="54"/>
                  </a:lnTo>
                  <a:lnTo>
                    <a:pt x="10" y="74"/>
                  </a:lnTo>
                  <a:lnTo>
                    <a:pt x="2" y="96"/>
                  </a:lnTo>
                  <a:lnTo>
                    <a:pt x="0" y="10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2"/>
                  </a:lnTo>
                  <a:lnTo>
                    <a:pt x="2" y="144"/>
                  </a:lnTo>
                  <a:lnTo>
                    <a:pt x="10" y="168"/>
                  </a:lnTo>
                  <a:lnTo>
                    <a:pt x="20" y="188"/>
                  </a:lnTo>
                  <a:lnTo>
                    <a:pt x="34" y="206"/>
                  </a:lnTo>
                  <a:lnTo>
                    <a:pt x="52" y="220"/>
                  </a:lnTo>
                  <a:lnTo>
                    <a:pt x="74" y="230"/>
                  </a:lnTo>
                  <a:lnTo>
                    <a:pt x="96" y="238"/>
                  </a:lnTo>
                  <a:lnTo>
                    <a:pt x="108" y="240"/>
                  </a:lnTo>
                  <a:lnTo>
                    <a:pt x="120" y="240"/>
                  </a:lnTo>
                  <a:lnTo>
                    <a:pt x="120" y="240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4710113" y="2741613"/>
              <a:ext cx="184150" cy="184150"/>
            </a:xfrm>
            <a:custGeom>
              <a:avLst/>
              <a:gdLst>
                <a:gd name="T0" fmla="*/ 58 w 116"/>
                <a:gd name="T1" fmla="*/ 116 h 116"/>
                <a:gd name="T2" fmla="*/ 58 w 116"/>
                <a:gd name="T3" fmla="*/ 116 h 116"/>
                <a:gd name="T4" fmla="*/ 70 w 116"/>
                <a:gd name="T5" fmla="*/ 116 h 116"/>
                <a:gd name="T6" fmla="*/ 80 w 116"/>
                <a:gd name="T7" fmla="*/ 112 h 116"/>
                <a:gd name="T8" fmla="*/ 90 w 116"/>
                <a:gd name="T9" fmla="*/ 106 h 116"/>
                <a:gd name="T10" fmla="*/ 98 w 116"/>
                <a:gd name="T11" fmla="*/ 100 h 116"/>
                <a:gd name="T12" fmla="*/ 106 w 116"/>
                <a:gd name="T13" fmla="*/ 90 h 116"/>
                <a:gd name="T14" fmla="*/ 112 w 116"/>
                <a:gd name="T15" fmla="*/ 82 h 116"/>
                <a:gd name="T16" fmla="*/ 114 w 116"/>
                <a:gd name="T17" fmla="*/ 70 h 116"/>
                <a:gd name="T18" fmla="*/ 116 w 116"/>
                <a:gd name="T19" fmla="*/ 58 h 116"/>
                <a:gd name="T20" fmla="*/ 116 w 116"/>
                <a:gd name="T21" fmla="*/ 58 h 116"/>
                <a:gd name="T22" fmla="*/ 114 w 116"/>
                <a:gd name="T23" fmla="*/ 46 h 116"/>
                <a:gd name="T24" fmla="*/ 112 w 116"/>
                <a:gd name="T25" fmla="*/ 36 h 116"/>
                <a:gd name="T26" fmla="*/ 106 w 116"/>
                <a:gd name="T27" fmla="*/ 26 h 116"/>
                <a:gd name="T28" fmla="*/ 98 w 116"/>
                <a:gd name="T29" fmla="*/ 16 h 116"/>
                <a:gd name="T30" fmla="*/ 90 w 116"/>
                <a:gd name="T31" fmla="*/ 10 h 116"/>
                <a:gd name="T32" fmla="*/ 80 w 116"/>
                <a:gd name="T33" fmla="*/ 4 h 116"/>
                <a:gd name="T34" fmla="*/ 70 w 116"/>
                <a:gd name="T35" fmla="*/ 2 h 116"/>
                <a:gd name="T36" fmla="*/ 58 w 116"/>
                <a:gd name="T37" fmla="*/ 0 h 116"/>
                <a:gd name="T38" fmla="*/ 58 w 116"/>
                <a:gd name="T39" fmla="*/ 0 h 116"/>
                <a:gd name="T40" fmla="*/ 46 w 116"/>
                <a:gd name="T41" fmla="*/ 2 h 116"/>
                <a:gd name="T42" fmla="*/ 34 w 116"/>
                <a:gd name="T43" fmla="*/ 4 h 116"/>
                <a:gd name="T44" fmla="*/ 24 w 116"/>
                <a:gd name="T45" fmla="*/ 10 h 116"/>
                <a:gd name="T46" fmla="*/ 16 w 116"/>
                <a:gd name="T47" fmla="*/ 16 h 116"/>
                <a:gd name="T48" fmla="*/ 10 w 116"/>
                <a:gd name="T49" fmla="*/ 26 h 116"/>
                <a:gd name="T50" fmla="*/ 4 w 116"/>
                <a:gd name="T51" fmla="*/ 36 h 116"/>
                <a:gd name="T52" fmla="*/ 0 w 116"/>
                <a:gd name="T53" fmla="*/ 46 h 116"/>
                <a:gd name="T54" fmla="*/ 0 w 116"/>
                <a:gd name="T55" fmla="*/ 58 h 116"/>
                <a:gd name="T56" fmla="*/ 0 w 116"/>
                <a:gd name="T57" fmla="*/ 58 h 116"/>
                <a:gd name="T58" fmla="*/ 0 w 116"/>
                <a:gd name="T59" fmla="*/ 70 h 116"/>
                <a:gd name="T60" fmla="*/ 4 w 116"/>
                <a:gd name="T61" fmla="*/ 82 h 116"/>
                <a:gd name="T62" fmla="*/ 10 w 116"/>
                <a:gd name="T63" fmla="*/ 90 h 116"/>
                <a:gd name="T64" fmla="*/ 16 w 116"/>
                <a:gd name="T65" fmla="*/ 100 h 116"/>
                <a:gd name="T66" fmla="*/ 24 w 116"/>
                <a:gd name="T67" fmla="*/ 106 h 116"/>
                <a:gd name="T68" fmla="*/ 34 w 116"/>
                <a:gd name="T69" fmla="*/ 112 h 116"/>
                <a:gd name="T70" fmla="*/ 46 w 116"/>
                <a:gd name="T71" fmla="*/ 116 h 116"/>
                <a:gd name="T72" fmla="*/ 58 w 116"/>
                <a:gd name="T73" fmla="*/ 116 h 116"/>
                <a:gd name="T74" fmla="*/ 58 w 116"/>
                <a:gd name="T7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6" h="116">
                  <a:moveTo>
                    <a:pt x="58" y="116"/>
                  </a:moveTo>
                  <a:lnTo>
                    <a:pt x="58" y="116"/>
                  </a:lnTo>
                  <a:lnTo>
                    <a:pt x="70" y="116"/>
                  </a:lnTo>
                  <a:lnTo>
                    <a:pt x="80" y="112"/>
                  </a:lnTo>
                  <a:lnTo>
                    <a:pt x="90" y="106"/>
                  </a:lnTo>
                  <a:lnTo>
                    <a:pt x="98" y="100"/>
                  </a:lnTo>
                  <a:lnTo>
                    <a:pt x="106" y="90"/>
                  </a:lnTo>
                  <a:lnTo>
                    <a:pt x="112" y="82"/>
                  </a:lnTo>
                  <a:lnTo>
                    <a:pt x="114" y="70"/>
                  </a:lnTo>
                  <a:lnTo>
                    <a:pt x="116" y="58"/>
                  </a:lnTo>
                  <a:lnTo>
                    <a:pt x="116" y="58"/>
                  </a:lnTo>
                  <a:lnTo>
                    <a:pt x="114" y="46"/>
                  </a:lnTo>
                  <a:lnTo>
                    <a:pt x="112" y="36"/>
                  </a:lnTo>
                  <a:lnTo>
                    <a:pt x="106" y="26"/>
                  </a:lnTo>
                  <a:lnTo>
                    <a:pt x="98" y="16"/>
                  </a:lnTo>
                  <a:lnTo>
                    <a:pt x="90" y="10"/>
                  </a:lnTo>
                  <a:lnTo>
                    <a:pt x="80" y="4"/>
                  </a:lnTo>
                  <a:lnTo>
                    <a:pt x="70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46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6"/>
                  </a:lnTo>
                  <a:lnTo>
                    <a:pt x="4" y="36"/>
                  </a:lnTo>
                  <a:lnTo>
                    <a:pt x="0" y="4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70"/>
                  </a:lnTo>
                  <a:lnTo>
                    <a:pt x="4" y="82"/>
                  </a:lnTo>
                  <a:lnTo>
                    <a:pt x="10" y="90"/>
                  </a:lnTo>
                  <a:lnTo>
                    <a:pt x="16" y="100"/>
                  </a:lnTo>
                  <a:lnTo>
                    <a:pt x="24" y="106"/>
                  </a:lnTo>
                  <a:lnTo>
                    <a:pt x="34" y="112"/>
                  </a:lnTo>
                  <a:lnTo>
                    <a:pt x="46" y="116"/>
                  </a:lnTo>
                  <a:lnTo>
                    <a:pt x="58" y="116"/>
                  </a:lnTo>
                  <a:lnTo>
                    <a:pt x="58" y="116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922713" y="3071813"/>
              <a:ext cx="225425" cy="225425"/>
            </a:xfrm>
            <a:custGeom>
              <a:avLst/>
              <a:gdLst>
                <a:gd name="T0" fmla="*/ 70 w 142"/>
                <a:gd name="T1" fmla="*/ 142 h 142"/>
                <a:gd name="T2" fmla="*/ 70 w 142"/>
                <a:gd name="T3" fmla="*/ 142 h 142"/>
                <a:gd name="T4" fmla="*/ 84 w 142"/>
                <a:gd name="T5" fmla="*/ 140 h 142"/>
                <a:gd name="T6" fmla="*/ 98 w 142"/>
                <a:gd name="T7" fmla="*/ 136 h 142"/>
                <a:gd name="T8" fmla="*/ 110 w 142"/>
                <a:gd name="T9" fmla="*/ 130 h 142"/>
                <a:gd name="T10" fmla="*/ 120 w 142"/>
                <a:gd name="T11" fmla="*/ 120 h 142"/>
                <a:gd name="T12" fmla="*/ 128 w 142"/>
                <a:gd name="T13" fmla="*/ 110 h 142"/>
                <a:gd name="T14" fmla="*/ 136 w 142"/>
                <a:gd name="T15" fmla="*/ 98 h 142"/>
                <a:gd name="T16" fmla="*/ 140 w 142"/>
                <a:gd name="T17" fmla="*/ 86 h 142"/>
                <a:gd name="T18" fmla="*/ 142 w 142"/>
                <a:gd name="T19" fmla="*/ 70 h 142"/>
                <a:gd name="T20" fmla="*/ 142 w 142"/>
                <a:gd name="T21" fmla="*/ 70 h 142"/>
                <a:gd name="T22" fmla="*/ 140 w 142"/>
                <a:gd name="T23" fmla="*/ 56 h 142"/>
                <a:gd name="T24" fmla="*/ 136 w 142"/>
                <a:gd name="T25" fmla="*/ 44 h 142"/>
                <a:gd name="T26" fmla="*/ 128 w 142"/>
                <a:gd name="T27" fmla="*/ 32 h 142"/>
                <a:gd name="T28" fmla="*/ 120 w 142"/>
                <a:gd name="T29" fmla="*/ 22 h 142"/>
                <a:gd name="T30" fmla="*/ 110 w 142"/>
                <a:gd name="T31" fmla="*/ 12 h 142"/>
                <a:gd name="T32" fmla="*/ 98 w 142"/>
                <a:gd name="T33" fmla="*/ 6 h 142"/>
                <a:gd name="T34" fmla="*/ 84 w 142"/>
                <a:gd name="T35" fmla="*/ 2 h 142"/>
                <a:gd name="T36" fmla="*/ 70 w 142"/>
                <a:gd name="T37" fmla="*/ 0 h 142"/>
                <a:gd name="T38" fmla="*/ 70 w 142"/>
                <a:gd name="T39" fmla="*/ 0 h 142"/>
                <a:gd name="T40" fmla="*/ 56 w 142"/>
                <a:gd name="T41" fmla="*/ 2 h 142"/>
                <a:gd name="T42" fmla="*/ 44 w 142"/>
                <a:gd name="T43" fmla="*/ 6 h 142"/>
                <a:gd name="T44" fmla="*/ 32 w 142"/>
                <a:gd name="T45" fmla="*/ 12 h 142"/>
                <a:gd name="T46" fmla="*/ 20 w 142"/>
                <a:gd name="T47" fmla="*/ 22 h 142"/>
                <a:gd name="T48" fmla="*/ 12 w 142"/>
                <a:gd name="T49" fmla="*/ 32 h 142"/>
                <a:gd name="T50" fmla="*/ 6 w 142"/>
                <a:gd name="T51" fmla="*/ 44 h 142"/>
                <a:gd name="T52" fmla="*/ 2 w 142"/>
                <a:gd name="T53" fmla="*/ 56 h 142"/>
                <a:gd name="T54" fmla="*/ 0 w 142"/>
                <a:gd name="T55" fmla="*/ 70 h 142"/>
                <a:gd name="T56" fmla="*/ 0 w 142"/>
                <a:gd name="T57" fmla="*/ 70 h 142"/>
                <a:gd name="T58" fmla="*/ 2 w 142"/>
                <a:gd name="T59" fmla="*/ 86 h 142"/>
                <a:gd name="T60" fmla="*/ 6 w 142"/>
                <a:gd name="T61" fmla="*/ 98 h 142"/>
                <a:gd name="T62" fmla="*/ 12 w 142"/>
                <a:gd name="T63" fmla="*/ 110 h 142"/>
                <a:gd name="T64" fmla="*/ 20 w 142"/>
                <a:gd name="T65" fmla="*/ 120 h 142"/>
                <a:gd name="T66" fmla="*/ 32 w 142"/>
                <a:gd name="T67" fmla="*/ 130 h 142"/>
                <a:gd name="T68" fmla="*/ 44 w 142"/>
                <a:gd name="T69" fmla="*/ 136 h 142"/>
                <a:gd name="T70" fmla="*/ 56 w 142"/>
                <a:gd name="T71" fmla="*/ 140 h 142"/>
                <a:gd name="T72" fmla="*/ 70 w 142"/>
                <a:gd name="T73" fmla="*/ 142 h 142"/>
                <a:gd name="T74" fmla="*/ 70 w 142"/>
                <a:gd name="T7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2" h="142">
                  <a:moveTo>
                    <a:pt x="70" y="142"/>
                  </a:moveTo>
                  <a:lnTo>
                    <a:pt x="70" y="142"/>
                  </a:lnTo>
                  <a:lnTo>
                    <a:pt x="84" y="140"/>
                  </a:lnTo>
                  <a:lnTo>
                    <a:pt x="98" y="136"/>
                  </a:lnTo>
                  <a:lnTo>
                    <a:pt x="110" y="130"/>
                  </a:lnTo>
                  <a:lnTo>
                    <a:pt x="120" y="120"/>
                  </a:lnTo>
                  <a:lnTo>
                    <a:pt x="128" y="110"/>
                  </a:lnTo>
                  <a:lnTo>
                    <a:pt x="136" y="98"/>
                  </a:lnTo>
                  <a:lnTo>
                    <a:pt x="140" y="86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0" y="56"/>
                  </a:lnTo>
                  <a:lnTo>
                    <a:pt x="136" y="44"/>
                  </a:lnTo>
                  <a:lnTo>
                    <a:pt x="128" y="32"/>
                  </a:lnTo>
                  <a:lnTo>
                    <a:pt x="120" y="22"/>
                  </a:lnTo>
                  <a:lnTo>
                    <a:pt x="110" y="12"/>
                  </a:lnTo>
                  <a:lnTo>
                    <a:pt x="98" y="6"/>
                  </a:lnTo>
                  <a:lnTo>
                    <a:pt x="84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4" y="6"/>
                  </a:lnTo>
                  <a:lnTo>
                    <a:pt x="32" y="12"/>
                  </a:lnTo>
                  <a:lnTo>
                    <a:pt x="20" y="22"/>
                  </a:lnTo>
                  <a:lnTo>
                    <a:pt x="12" y="32"/>
                  </a:lnTo>
                  <a:lnTo>
                    <a:pt x="6" y="44"/>
                  </a:lnTo>
                  <a:lnTo>
                    <a:pt x="2" y="56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2" y="86"/>
                  </a:lnTo>
                  <a:lnTo>
                    <a:pt x="6" y="98"/>
                  </a:lnTo>
                  <a:lnTo>
                    <a:pt x="12" y="110"/>
                  </a:lnTo>
                  <a:lnTo>
                    <a:pt x="20" y="120"/>
                  </a:lnTo>
                  <a:lnTo>
                    <a:pt x="32" y="130"/>
                  </a:lnTo>
                  <a:lnTo>
                    <a:pt x="44" y="136"/>
                  </a:lnTo>
                  <a:lnTo>
                    <a:pt x="56" y="140"/>
                  </a:lnTo>
                  <a:lnTo>
                    <a:pt x="70" y="142"/>
                  </a:lnTo>
                  <a:lnTo>
                    <a:pt x="70" y="142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4376738" y="3446463"/>
              <a:ext cx="260350" cy="260350"/>
            </a:xfrm>
            <a:custGeom>
              <a:avLst/>
              <a:gdLst>
                <a:gd name="T0" fmla="*/ 82 w 164"/>
                <a:gd name="T1" fmla="*/ 164 h 164"/>
                <a:gd name="T2" fmla="*/ 82 w 164"/>
                <a:gd name="T3" fmla="*/ 164 h 164"/>
                <a:gd name="T4" fmla="*/ 98 w 164"/>
                <a:gd name="T5" fmla="*/ 162 h 164"/>
                <a:gd name="T6" fmla="*/ 114 w 164"/>
                <a:gd name="T7" fmla="*/ 158 h 164"/>
                <a:gd name="T8" fmla="*/ 128 w 164"/>
                <a:gd name="T9" fmla="*/ 150 h 164"/>
                <a:gd name="T10" fmla="*/ 140 w 164"/>
                <a:gd name="T11" fmla="*/ 140 h 164"/>
                <a:gd name="T12" fmla="*/ 150 w 164"/>
                <a:gd name="T13" fmla="*/ 128 h 164"/>
                <a:gd name="T14" fmla="*/ 158 w 164"/>
                <a:gd name="T15" fmla="*/ 114 h 164"/>
                <a:gd name="T16" fmla="*/ 162 w 164"/>
                <a:gd name="T17" fmla="*/ 98 h 164"/>
                <a:gd name="T18" fmla="*/ 164 w 164"/>
                <a:gd name="T19" fmla="*/ 82 h 164"/>
                <a:gd name="T20" fmla="*/ 164 w 164"/>
                <a:gd name="T21" fmla="*/ 82 h 164"/>
                <a:gd name="T22" fmla="*/ 162 w 164"/>
                <a:gd name="T23" fmla="*/ 66 h 164"/>
                <a:gd name="T24" fmla="*/ 158 w 164"/>
                <a:gd name="T25" fmla="*/ 50 h 164"/>
                <a:gd name="T26" fmla="*/ 150 w 164"/>
                <a:gd name="T27" fmla="*/ 36 h 164"/>
                <a:gd name="T28" fmla="*/ 140 w 164"/>
                <a:gd name="T29" fmla="*/ 24 h 164"/>
                <a:gd name="T30" fmla="*/ 128 w 164"/>
                <a:gd name="T31" fmla="*/ 14 h 164"/>
                <a:gd name="T32" fmla="*/ 114 w 164"/>
                <a:gd name="T33" fmla="*/ 6 h 164"/>
                <a:gd name="T34" fmla="*/ 98 w 164"/>
                <a:gd name="T35" fmla="*/ 2 h 164"/>
                <a:gd name="T36" fmla="*/ 82 w 164"/>
                <a:gd name="T37" fmla="*/ 0 h 164"/>
                <a:gd name="T38" fmla="*/ 82 w 164"/>
                <a:gd name="T39" fmla="*/ 0 h 164"/>
                <a:gd name="T40" fmla="*/ 66 w 164"/>
                <a:gd name="T41" fmla="*/ 2 h 164"/>
                <a:gd name="T42" fmla="*/ 50 w 164"/>
                <a:gd name="T43" fmla="*/ 6 h 164"/>
                <a:gd name="T44" fmla="*/ 36 w 164"/>
                <a:gd name="T45" fmla="*/ 14 h 164"/>
                <a:gd name="T46" fmla="*/ 24 w 164"/>
                <a:gd name="T47" fmla="*/ 24 h 164"/>
                <a:gd name="T48" fmla="*/ 14 w 164"/>
                <a:gd name="T49" fmla="*/ 36 h 164"/>
                <a:gd name="T50" fmla="*/ 6 w 164"/>
                <a:gd name="T51" fmla="*/ 50 h 164"/>
                <a:gd name="T52" fmla="*/ 2 w 164"/>
                <a:gd name="T53" fmla="*/ 66 h 164"/>
                <a:gd name="T54" fmla="*/ 0 w 164"/>
                <a:gd name="T55" fmla="*/ 82 h 164"/>
                <a:gd name="T56" fmla="*/ 0 w 164"/>
                <a:gd name="T57" fmla="*/ 82 h 164"/>
                <a:gd name="T58" fmla="*/ 2 w 164"/>
                <a:gd name="T59" fmla="*/ 98 h 164"/>
                <a:gd name="T60" fmla="*/ 6 w 164"/>
                <a:gd name="T61" fmla="*/ 114 h 164"/>
                <a:gd name="T62" fmla="*/ 14 w 164"/>
                <a:gd name="T63" fmla="*/ 128 h 164"/>
                <a:gd name="T64" fmla="*/ 24 w 164"/>
                <a:gd name="T65" fmla="*/ 140 h 164"/>
                <a:gd name="T66" fmla="*/ 36 w 164"/>
                <a:gd name="T67" fmla="*/ 150 h 164"/>
                <a:gd name="T68" fmla="*/ 50 w 164"/>
                <a:gd name="T69" fmla="*/ 158 h 164"/>
                <a:gd name="T70" fmla="*/ 66 w 164"/>
                <a:gd name="T71" fmla="*/ 162 h 164"/>
                <a:gd name="T72" fmla="*/ 82 w 164"/>
                <a:gd name="T73" fmla="*/ 164 h 164"/>
                <a:gd name="T74" fmla="*/ 82 w 164"/>
                <a:gd name="T7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4" h="164">
                  <a:moveTo>
                    <a:pt x="82" y="164"/>
                  </a:moveTo>
                  <a:lnTo>
                    <a:pt x="82" y="164"/>
                  </a:lnTo>
                  <a:lnTo>
                    <a:pt x="98" y="162"/>
                  </a:lnTo>
                  <a:lnTo>
                    <a:pt x="114" y="158"/>
                  </a:lnTo>
                  <a:lnTo>
                    <a:pt x="128" y="150"/>
                  </a:lnTo>
                  <a:lnTo>
                    <a:pt x="140" y="140"/>
                  </a:lnTo>
                  <a:lnTo>
                    <a:pt x="150" y="128"/>
                  </a:lnTo>
                  <a:lnTo>
                    <a:pt x="158" y="114"/>
                  </a:lnTo>
                  <a:lnTo>
                    <a:pt x="162" y="98"/>
                  </a:lnTo>
                  <a:lnTo>
                    <a:pt x="164" y="82"/>
                  </a:lnTo>
                  <a:lnTo>
                    <a:pt x="164" y="82"/>
                  </a:lnTo>
                  <a:lnTo>
                    <a:pt x="162" y="66"/>
                  </a:lnTo>
                  <a:lnTo>
                    <a:pt x="158" y="50"/>
                  </a:lnTo>
                  <a:lnTo>
                    <a:pt x="150" y="36"/>
                  </a:lnTo>
                  <a:lnTo>
                    <a:pt x="140" y="24"/>
                  </a:lnTo>
                  <a:lnTo>
                    <a:pt x="128" y="14"/>
                  </a:lnTo>
                  <a:lnTo>
                    <a:pt x="114" y="6"/>
                  </a:lnTo>
                  <a:lnTo>
                    <a:pt x="98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66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4"/>
                  </a:lnTo>
                  <a:lnTo>
                    <a:pt x="14" y="36"/>
                  </a:lnTo>
                  <a:lnTo>
                    <a:pt x="6" y="50"/>
                  </a:lnTo>
                  <a:lnTo>
                    <a:pt x="2" y="66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2" y="98"/>
                  </a:lnTo>
                  <a:lnTo>
                    <a:pt x="6" y="114"/>
                  </a:lnTo>
                  <a:lnTo>
                    <a:pt x="14" y="128"/>
                  </a:lnTo>
                  <a:lnTo>
                    <a:pt x="24" y="140"/>
                  </a:lnTo>
                  <a:lnTo>
                    <a:pt x="36" y="150"/>
                  </a:lnTo>
                  <a:lnTo>
                    <a:pt x="50" y="158"/>
                  </a:lnTo>
                  <a:lnTo>
                    <a:pt x="66" y="162"/>
                  </a:lnTo>
                  <a:lnTo>
                    <a:pt x="82" y="164"/>
                  </a:lnTo>
                  <a:lnTo>
                    <a:pt x="82" y="164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3995738" y="2671763"/>
              <a:ext cx="269875" cy="269875"/>
            </a:xfrm>
            <a:custGeom>
              <a:avLst/>
              <a:gdLst>
                <a:gd name="T0" fmla="*/ 84 w 170"/>
                <a:gd name="T1" fmla="*/ 170 h 170"/>
                <a:gd name="T2" fmla="*/ 84 w 170"/>
                <a:gd name="T3" fmla="*/ 170 h 170"/>
                <a:gd name="T4" fmla="*/ 102 w 170"/>
                <a:gd name="T5" fmla="*/ 170 h 170"/>
                <a:gd name="T6" fmla="*/ 118 w 170"/>
                <a:gd name="T7" fmla="*/ 164 h 170"/>
                <a:gd name="T8" fmla="*/ 132 w 170"/>
                <a:gd name="T9" fmla="*/ 156 h 170"/>
                <a:gd name="T10" fmla="*/ 146 w 170"/>
                <a:gd name="T11" fmla="*/ 146 h 170"/>
                <a:gd name="T12" fmla="*/ 156 w 170"/>
                <a:gd name="T13" fmla="*/ 134 h 170"/>
                <a:gd name="T14" fmla="*/ 164 w 170"/>
                <a:gd name="T15" fmla="*/ 118 h 170"/>
                <a:gd name="T16" fmla="*/ 168 w 170"/>
                <a:gd name="T17" fmla="*/ 102 h 170"/>
                <a:gd name="T18" fmla="*/ 170 w 170"/>
                <a:gd name="T19" fmla="*/ 86 h 170"/>
                <a:gd name="T20" fmla="*/ 170 w 170"/>
                <a:gd name="T21" fmla="*/ 86 h 170"/>
                <a:gd name="T22" fmla="*/ 168 w 170"/>
                <a:gd name="T23" fmla="*/ 68 h 170"/>
                <a:gd name="T24" fmla="*/ 164 w 170"/>
                <a:gd name="T25" fmla="*/ 52 h 170"/>
                <a:gd name="T26" fmla="*/ 156 w 170"/>
                <a:gd name="T27" fmla="*/ 38 h 170"/>
                <a:gd name="T28" fmla="*/ 146 w 170"/>
                <a:gd name="T29" fmla="*/ 24 h 170"/>
                <a:gd name="T30" fmla="*/ 132 w 170"/>
                <a:gd name="T31" fmla="*/ 14 h 170"/>
                <a:gd name="T32" fmla="*/ 118 w 170"/>
                <a:gd name="T33" fmla="*/ 6 h 170"/>
                <a:gd name="T34" fmla="*/ 102 w 170"/>
                <a:gd name="T35" fmla="*/ 2 h 170"/>
                <a:gd name="T36" fmla="*/ 84 w 170"/>
                <a:gd name="T37" fmla="*/ 0 h 170"/>
                <a:gd name="T38" fmla="*/ 84 w 170"/>
                <a:gd name="T39" fmla="*/ 0 h 170"/>
                <a:gd name="T40" fmla="*/ 68 w 170"/>
                <a:gd name="T41" fmla="*/ 2 h 170"/>
                <a:gd name="T42" fmla="*/ 52 w 170"/>
                <a:gd name="T43" fmla="*/ 6 h 170"/>
                <a:gd name="T44" fmla="*/ 38 w 170"/>
                <a:gd name="T45" fmla="*/ 14 h 170"/>
                <a:gd name="T46" fmla="*/ 24 w 170"/>
                <a:gd name="T47" fmla="*/ 24 h 170"/>
                <a:gd name="T48" fmla="*/ 14 w 170"/>
                <a:gd name="T49" fmla="*/ 38 h 170"/>
                <a:gd name="T50" fmla="*/ 6 w 170"/>
                <a:gd name="T51" fmla="*/ 52 h 170"/>
                <a:gd name="T52" fmla="*/ 2 w 170"/>
                <a:gd name="T53" fmla="*/ 68 h 170"/>
                <a:gd name="T54" fmla="*/ 0 w 170"/>
                <a:gd name="T55" fmla="*/ 86 h 170"/>
                <a:gd name="T56" fmla="*/ 0 w 170"/>
                <a:gd name="T57" fmla="*/ 86 h 170"/>
                <a:gd name="T58" fmla="*/ 2 w 170"/>
                <a:gd name="T59" fmla="*/ 102 h 170"/>
                <a:gd name="T60" fmla="*/ 6 w 170"/>
                <a:gd name="T61" fmla="*/ 118 h 170"/>
                <a:gd name="T62" fmla="*/ 14 w 170"/>
                <a:gd name="T63" fmla="*/ 134 h 170"/>
                <a:gd name="T64" fmla="*/ 24 w 170"/>
                <a:gd name="T65" fmla="*/ 146 h 170"/>
                <a:gd name="T66" fmla="*/ 38 w 170"/>
                <a:gd name="T67" fmla="*/ 156 h 170"/>
                <a:gd name="T68" fmla="*/ 52 w 170"/>
                <a:gd name="T69" fmla="*/ 164 h 170"/>
                <a:gd name="T70" fmla="*/ 68 w 170"/>
                <a:gd name="T71" fmla="*/ 170 h 170"/>
                <a:gd name="T72" fmla="*/ 84 w 170"/>
                <a:gd name="T73" fmla="*/ 170 h 170"/>
                <a:gd name="T74" fmla="*/ 84 w 170"/>
                <a:gd name="T75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0" h="170">
                  <a:moveTo>
                    <a:pt x="84" y="170"/>
                  </a:moveTo>
                  <a:lnTo>
                    <a:pt x="84" y="170"/>
                  </a:lnTo>
                  <a:lnTo>
                    <a:pt x="102" y="170"/>
                  </a:lnTo>
                  <a:lnTo>
                    <a:pt x="118" y="164"/>
                  </a:lnTo>
                  <a:lnTo>
                    <a:pt x="132" y="156"/>
                  </a:lnTo>
                  <a:lnTo>
                    <a:pt x="146" y="146"/>
                  </a:lnTo>
                  <a:lnTo>
                    <a:pt x="156" y="134"/>
                  </a:lnTo>
                  <a:lnTo>
                    <a:pt x="164" y="118"/>
                  </a:lnTo>
                  <a:lnTo>
                    <a:pt x="168" y="102"/>
                  </a:lnTo>
                  <a:lnTo>
                    <a:pt x="170" y="86"/>
                  </a:lnTo>
                  <a:lnTo>
                    <a:pt x="170" y="86"/>
                  </a:lnTo>
                  <a:lnTo>
                    <a:pt x="168" y="68"/>
                  </a:lnTo>
                  <a:lnTo>
                    <a:pt x="164" y="52"/>
                  </a:lnTo>
                  <a:lnTo>
                    <a:pt x="156" y="38"/>
                  </a:lnTo>
                  <a:lnTo>
                    <a:pt x="146" y="24"/>
                  </a:lnTo>
                  <a:lnTo>
                    <a:pt x="132" y="14"/>
                  </a:lnTo>
                  <a:lnTo>
                    <a:pt x="118" y="6"/>
                  </a:lnTo>
                  <a:lnTo>
                    <a:pt x="102" y="2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68" y="2"/>
                  </a:lnTo>
                  <a:lnTo>
                    <a:pt x="52" y="6"/>
                  </a:lnTo>
                  <a:lnTo>
                    <a:pt x="38" y="14"/>
                  </a:lnTo>
                  <a:lnTo>
                    <a:pt x="24" y="24"/>
                  </a:lnTo>
                  <a:lnTo>
                    <a:pt x="14" y="38"/>
                  </a:lnTo>
                  <a:lnTo>
                    <a:pt x="6" y="52"/>
                  </a:lnTo>
                  <a:lnTo>
                    <a:pt x="2" y="68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102"/>
                  </a:lnTo>
                  <a:lnTo>
                    <a:pt x="6" y="118"/>
                  </a:lnTo>
                  <a:lnTo>
                    <a:pt x="14" y="134"/>
                  </a:lnTo>
                  <a:lnTo>
                    <a:pt x="24" y="146"/>
                  </a:lnTo>
                  <a:lnTo>
                    <a:pt x="38" y="156"/>
                  </a:lnTo>
                  <a:lnTo>
                    <a:pt x="52" y="164"/>
                  </a:lnTo>
                  <a:lnTo>
                    <a:pt x="68" y="170"/>
                  </a:lnTo>
                  <a:lnTo>
                    <a:pt x="84" y="170"/>
                  </a:lnTo>
                  <a:lnTo>
                    <a:pt x="84" y="170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3954463" y="3294063"/>
              <a:ext cx="419100" cy="419100"/>
            </a:xfrm>
            <a:custGeom>
              <a:avLst/>
              <a:gdLst>
                <a:gd name="T0" fmla="*/ 132 w 264"/>
                <a:gd name="T1" fmla="*/ 264 h 264"/>
                <a:gd name="T2" fmla="*/ 160 w 264"/>
                <a:gd name="T3" fmla="*/ 262 h 264"/>
                <a:gd name="T4" fmla="*/ 184 w 264"/>
                <a:gd name="T5" fmla="*/ 254 h 264"/>
                <a:gd name="T6" fmla="*/ 206 w 264"/>
                <a:gd name="T7" fmla="*/ 242 h 264"/>
                <a:gd name="T8" fmla="*/ 226 w 264"/>
                <a:gd name="T9" fmla="*/ 226 h 264"/>
                <a:gd name="T10" fmla="*/ 242 w 264"/>
                <a:gd name="T11" fmla="*/ 206 h 264"/>
                <a:gd name="T12" fmla="*/ 254 w 264"/>
                <a:gd name="T13" fmla="*/ 184 h 264"/>
                <a:gd name="T14" fmla="*/ 262 w 264"/>
                <a:gd name="T15" fmla="*/ 158 h 264"/>
                <a:gd name="T16" fmla="*/ 264 w 264"/>
                <a:gd name="T17" fmla="*/ 132 h 264"/>
                <a:gd name="T18" fmla="*/ 264 w 264"/>
                <a:gd name="T19" fmla="*/ 118 h 264"/>
                <a:gd name="T20" fmla="*/ 258 w 264"/>
                <a:gd name="T21" fmla="*/ 92 h 264"/>
                <a:gd name="T22" fmla="*/ 248 w 264"/>
                <a:gd name="T23" fmla="*/ 68 h 264"/>
                <a:gd name="T24" fmla="*/ 234 w 264"/>
                <a:gd name="T25" fmla="*/ 48 h 264"/>
                <a:gd name="T26" fmla="*/ 216 w 264"/>
                <a:gd name="T27" fmla="*/ 30 h 264"/>
                <a:gd name="T28" fmla="*/ 196 w 264"/>
                <a:gd name="T29" fmla="*/ 16 h 264"/>
                <a:gd name="T30" fmla="*/ 172 w 264"/>
                <a:gd name="T31" fmla="*/ 6 h 264"/>
                <a:gd name="T32" fmla="*/ 146 w 264"/>
                <a:gd name="T33" fmla="*/ 0 h 264"/>
                <a:gd name="T34" fmla="*/ 132 w 264"/>
                <a:gd name="T35" fmla="*/ 0 h 264"/>
                <a:gd name="T36" fmla="*/ 106 w 264"/>
                <a:gd name="T37" fmla="*/ 2 h 264"/>
                <a:gd name="T38" fmla="*/ 82 w 264"/>
                <a:gd name="T39" fmla="*/ 10 h 264"/>
                <a:gd name="T40" fmla="*/ 58 w 264"/>
                <a:gd name="T41" fmla="*/ 22 h 264"/>
                <a:gd name="T42" fmla="*/ 38 w 264"/>
                <a:gd name="T43" fmla="*/ 38 h 264"/>
                <a:gd name="T44" fmla="*/ 22 w 264"/>
                <a:gd name="T45" fmla="*/ 58 h 264"/>
                <a:gd name="T46" fmla="*/ 10 w 264"/>
                <a:gd name="T47" fmla="*/ 80 h 264"/>
                <a:gd name="T48" fmla="*/ 2 w 264"/>
                <a:gd name="T49" fmla="*/ 106 h 264"/>
                <a:gd name="T50" fmla="*/ 0 w 264"/>
                <a:gd name="T51" fmla="*/ 132 h 264"/>
                <a:gd name="T52" fmla="*/ 0 w 264"/>
                <a:gd name="T53" fmla="*/ 146 h 264"/>
                <a:gd name="T54" fmla="*/ 6 w 264"/>
                <a:gd name="T55" fmla="*/ 172 h 264"/>
                <a:gd name="T56" fmla="*/ 16 w 264"/>
                <a:gd name="T57" fmla="*/ 194 h 264"/>
                <a:gd name="T58" fmla="*/ 30 w 264"/>
                <a:gd name="T59" fmla="*/ 216 h 264"/>
                <a:gd name="T60" fmla="*/ 48 w 264"/>
                <a:gd name="T61" fmla="*/ 234 h 264"/>
                <a:gd name="T62" fmla="*/ 70 w 264"/>
                <a:gd name="T63" fmla="*/ 248 h 264"/>
                <a:gd name="T64" fmla="*/ 94 w 264"/>
                <a:gd name="T65" fmla="*/ 258 h 264"/>
                <a:gd name="T66" fmla="*/ 120 w 264"/>
                <a:gd name="T67" fmla="*/ 264 h 264"/>
                <a:gd name="T68" fmla="*/ 132 w 264"/>
                <a:gd name="T6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4" h="264">
                  <a:moveTo>
                    <a:pt x="132" y="264"/>
                  </a:moveTo>
                  <a:lnTo>
                    <a:pt x="132" y="264"/>
                  </a:lnTo>
                  <a:lnTo>
                    <a:pt x="146" y="264"/>
                  </a:lnTo>
                  <a:lnTo>
                    <a:pt x="160" y="262"/>
                  </a:lnTo>
                  <a:lnTo>
                    <a:pt x="172" y="258"/>
                  </a:lnTo>
                  <a:lnTo>
                    <a:pt x="184" y="254"/>
                  </a:lnTo>
                  <a:lnTo>
                    <a:pt x="196" y="248"/>
                  </a:lnTo>
                  <a:lnTo>
                    <a:pt x="206" y="242"/>
                  </a:lnTo>
                  <a:lnTo>
                    <a:pt x="216" y="234"/>
                  </a:lnTo>
                  <a:lnTo>
                    <a:pt x="226" y="226"/>
                  </a:lnTo>
                  <a:lnTo>
                    <a:pt x="234" y="216"/>
                  </a:lnTo>
                  <a:lnTo>
                    <a:pt x="242" y="206"/>
                  </a:lnTo>
                  <a:lnTo>
                    <a:pt x="248" y="194"/>
                  </a:lnTo>
                  <a:lnTo>
                    <a:pt x="254" y="184"/>
                  </a:lnTo>
                  <a:lnTo>
                    <a:pt x="258" y="172"/>
                  </a:lnTo>
                  <a:lnTo>
                    <a:pt x="262" y="158"/>
                  </a:lnTo>
                  <a:lnTo>
                    <a:pt x="264" y="146"/>
                  </a:lnTo>
                  <a:lnTo>
                    <a:pt x="264" y="132"/>
                  </a:lnTo>
                  <a:lnTo>
                    <a:pt x="264" y="132"/>
                  </a:lnTo>
                  <a:lnTo>
                    <a:pt x="264" y="118"/>
                  </a:lnTo>
                  <a:lnTo>
                    <a:pt x="262" y="106"/>
                  </a:lnTo>
                  <a:lnTo>
                    <a:pt x="258" y="92"/>
                  </a:lnTo>
                  <a:lnTo>
                    <a:pt x="254" y="80"/>
                  </a:lnTo>
                  <a:lnTo>
                    <a:pt x="248" y="68"/>
                  </a:lnTo>
                  <a:lnTo>
                    <a:pt x="242" y="58"/>
                  </a:lnTo>
                  <a:lnTo>
                    <a:pt x="234" y="48"/>
                  </a:lnTo>
                  <a:lnTo>
                    <a:pt x="226" y="38"/>
                  </a:lnTo>
                  <a:lnTo>
                    <a:pt x="216" y="30"/>
                  </a:lnTo>
                  <a:lnTo>
                    <a:pt x="206" y="22"/>
                  </a:lnTo>
                  <a:lnTo>
                    <a:pt x="196" y="16"/>
                  </a:lnTo>
                  <a:lnTo>
                    <a:pt x="184" y="10"/>
                  </a:lnTo>
                  <a:lnTo>
                    <a:pt x="172" y="6"/>
                  </a:lnTo>
                  <a:lnTo>
                    <a:pt x="160" y="2"/>
                  </a:lnTo>
                  <a:lnTo>
                    <a:pt x="146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20" y="0"/>
                  </a:lnTo>
                  <a:lnTo>
                    <a:pt x="106" y="2"/>
                  </a:lnTo>
                  <a:lnTo>
                    <a:pt x="94" y="6"/>
                  </a:lnTo>
                  <a:lnTo>
                    <a:pt x="82" y="10"/>
                  </a:lnTo>
                  <a:lnTo>
                    <a:pt x="70" y="16"/>
                  </a:lnTo>
                  <a:lnTo>
                    <a:pt x="58" y="22"/>
                  </a:lnTo>
                  <a:lnTo>
                    <a:pt x="48" y="30"/>
                  </a:lnTo>
                  <a:lnTo>
                    <a:pt x="38" y="38"/>
                  </a:lnTo>
                  <a:lnTo>
                    <a:pt x="30" y="48"/>
                  </a:lnTo>
                  <a:lnTo>
                    <a:pt x="22" y="58"/>
                  </a:lnTo>
                  <a:lnTo>
                    <a:pt x="16" y="68"/>
                  </a:lnTo>
                  <a:lnTo>
                    <a:pt x="10" y="80"/>
                  </a:lnTo>
                  <a:lnTo>
                    <a:pt x="6" y="92"/>
                  </a:lnTo>
                  <a:lnTo>
                    <a:pt x="2" y="106"/>
                  </a:lnTo>
                  <a:lnTo>
                    <a:pt x="0" y="118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46"/>
                  </a:lnTo>
                  <a:lnTo>
                    <a:pt x="2" y="158"/>
                  </a:lnTo>
                  <a:lnTo>
                    <a:pt x="6" y="172"/>
                  </a:lnTo>
                  <a:lnTo>
                    <a:pt x="10" y="184"/>
                  </a:lnTo>
                  <a:lnTo>
                    <a:pt x="16" y="194"/>
                  </a:lnTo>
                  <a:lnTo>
                    <a:pt x="22" y="206"/>
                  </a:lnTo>
                  <a:lnTo>
                    <a:pt x="30" y="216"/>
                  </a:lnTo>
                  <a:lnTo>
                    <a:pt x="38" y="226"/>
                  </a:lnTo>
                  <a:lnTo>
                    <a:pt x="48" y="234"/>
                  </a:lnTo>
                  <a:lnTo>
                    <a:pt x="58" y="242"/>
                  </a:lnTo>
                  <a:lnTo>
                    <a:pt x="70" y="248"/>
                  </a:lnTo>
                  <a:lnTo>
                    <a:pt x="82" y="254"/>
                  </a:lnTo>
                  <a:lnTo>
                    <a:pt x="94" y="258"/>
                  </a:lnTo>
                  <a:lnTo>
                    <a:pt x="106" y="262"/>
                  </a:lnTo>
                  <a:lnTo>
                    <a:pt x="120" y="264"/>
                  </a:lnTo>
                  <a:lnTo>
                    <a:pt x="132" y="264"/>
                  </a:lnTo>
                  <a:lnTo>
                    <a:pt x="132" y="264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3840163" y="2849563"/>
              <a:ext cx="165100" cy="165100"/>
            </a:xfrm>
            <a:custGeom>
              <a:avLst/>
              <a:gdLst>
                <a:gd name="T0" fmla="*/ 52 w 104"/>
                <a:gd name="T1" fmla="*/ 104 h 104"/>
                <a:gd name="T2" fmla="*/ 52 w 104"/>
                <a:gd name="T3" fmla="*/ 104 h 104"/>
                <a:gd name="T4" fmla="*/ 62 w 104"/>
                <a:gd name="T5" fmla="*/ 102 h 104"/>
                <a:gd name="T6" fmla="*/ 72 w 104"/>
                <a:gd name="T7" fmla="*/ 100 h 104"/>
                <a:gd name="T8" fmla="*/ 80 w 104"/>
                <a:gd name="T9" fmla="*/ 96 h 104"/>
                <a:gd name="T10" fmla="*/ 88 w 104"/>
                <a:gd name="T11" fmla="*/ 88 h 104"/>
                <a:gd name="T12" fmla="*/ 94 w 104"/>
                <a:gd name="T13" fmla="*/ 82 h 104"/>
                <a:gd name="T14" fmla="*/ 100 w 104"/>
                <a:gd name="T15" fmla="*/ 72 h 104"/>
                <a:gd name="T16" fmla="*/ 102 w 104"/>
                <a:gd name="T17" fmla="*/ 62 h 104"/>
                <a:gd name="T18" fmla="*/ 104 w 104"/>
                <a:gd name="T19" fmla="*/ 52 h 104"/>
                <a:gd name="T20" fmla="*/ 104 w 104"/>
                <a:gd name="T21" fmla="*/ 52 h 104"/>
                <a:gd name="T22" fmla="*/ 102 w 104"/>
                <a:gd name="T23" fmla="*/ 42 h 104"/>
                <a:gd name="T24" fmla="*/ 100 w 104"/>
                <a:gd name="T25" fmla="*/ 32 h 104"/>
                <a:gd name="T26" fmla="*/ 94 w 104"/>
                <a:gd name="T27" fmla="*/ 24 h 104"/>
                <a:gd name="T28" fmla="*/ 88 w 104"/>
                <a:gd name="T29" fmla="*/ 16 h 104"/>
                <a:gd name="T30" fmla="*/ 80 w 104"/>
                <a:gd name="T31" fmla="*/ 10 h 104"/>
                <a:gd name="T32" fmla="*/ 72 w 104"/>
                <a:gd name="T33" fmla="*/ 4 h 104"/>
                <a:gd name="T34" fmla="*/ 62 w 104"/>
                <a:gd name="T35" fmla="*/ 2 h 104"/>
                <a:gd name="T36" fmla="*/ 52 w 104"/>
                <a:gd name="T37" fmla="*/ 0 h 104"/>
                <a:gd name="T38" fmla="*/ 52 w 104"/>
                <a:gd name="T39" fmla="*/ 0 h 104"/>
                <a:gd name="T40" fmla="*/ 42 w 104"/>
                <a:gd name="T41" fmla="*/ 2 h 104"/>
                <a:gd name="T42" fmla="*/ 32 w 104"/>
                <a:gd name="T43" fmla="*/ 4 h 104"/>
                <a:gd name="T44" fmla="*/ 24 w 104"/>
                <a:gd name="T45" fmla="*/ 10 h 104"/>
                <a:gd name="T46" fmla="*/ 16 w 104"/>
                <a:gd name="T47" fmla="*/ 16 h 104"/>
                <a:gd name="T48" fmla="*/ 10 w 104"/>
                <a:gd name="T49" fmla="*/ 24 h 104"/>
                <a:gd name="T50" fmla="*/ 4 w 104"/>
                <a:gd name="T51" fmla="*/ 32 h 104"/>
                <a:gd name="T52" fmla="*/ 2 w 104"/>
                <a:gd name="T53" fmla="*/ 42 h 104"/>
                <a:gd name="T54" fmla="*/ 0 w 104"/>
                <a:gd name="T55" fmla="*/ 52 h 104"/>
                <a:gd name="T56" fmla="*/ 0 w 104"/>
                <a:gd name="T57" fmla="*/ 52 h 104"/>
                <a:gd name="T58" fmla="*/ 2 w 104"/>
                <a:gd name="T59" fmla="*/ 62 h 104"/>
                <a:gd name="T60" fmla="*/ 4 w 104"/>
                <a:gd name="T61" fmla="*/ 72 h 104"/>
                <a:gd name="T62" fmla="*/ 10 w 104"/>
                <a:gd name="T63" fmla="*/ 82 h 104"/>
                <a:gd name="T64" fmla="*/ 16 w 104"/>
                <a:gd name="T65" fmla="*/ 88 h 104"/>
                <a:gd name="T66" fmla="*/ 24 w 104"/>
                <a:gd name="T67" fmla="*/ 96 h 104"/>
                <a:gd name="T68" fmla="*/ 32 w 104"/>
                <a:gd name="T69" fmla="*/ 100 h 104"/>
                <a:gd name="T70" fmla="*/ 42 w 104"/>
                <a:gd name="T71" fmla="*/ 102 h 104"/>
                <a:gd name="T72" fmla="*/ 52 w 104"/>
                <a:gd name="T73" fmla="*/ 104 h 104"/>
                <a:gd name="T74" fmla="*/ 52 w 104"/>
                <a:gd name="T7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4" h="104">
                  <a:moveTo>
                    <a:pt x="52" y="104"/>
                  </a:moveTo>
                  <a:lnTo>
                    <a:pt x="52" y="104"/>
                  </a:lnTo>
                  <a:lnTo>
                    <a:pt x="62" y="102"/>
                  </a:lnTo>
                  <a:lnTo>
                    <a:pt x="72" y="100"/>
                  </a:lnTo>
                  <a:lnTo>
                    <a:pt x="80" y="96"/>
                  </a:lnTo>
                  <a:lnTo>
                    <a:pt x="88" y="88"/>
                  </a:lnTo>
                  <a:lnTo>
                    <a:pt x="94" y="82"/>
                  </a:lnTo>
                  <a:lnTo>
                    <a:pt x="100" y="72"/>
                  </a:lnTo>
                  <a:lnTo>
                    <a:pt x="102" y="62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2" y="42"/>
                  </a:lnTo>
                  <a:lnTo>
                    <a:pt x="100" y="32"/>
                  </a:lnTo>
                  <a:lnTo>
                    <a:pt x="94" y="24"/>
                  </a:lnTo>
                  <a:lnTo>
                    <a:pt x="88" y="16"/>
                  </a:lnTo>
                  <a:lnTo>
                    <a:pt x="80" y="10"/>
                  </a:lnTo>
                  <a:lnTo>
                    <a:pt x="72" y="4"/>
                  </a:lnTo>
                  <a:lnTo>
                    <a:pt x="62" y="2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2" y="2"/>
                  </a:lnTo>
                  <a:lnTo>
                    <a:pt x="32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2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62"/>
                  </a:lnTo>
                  <a:lnTo>
                    <a:pt x="4" y="72"/>
                  </a:lnTo>
                  <a:lnTo>
                    <a:pt x="10" y="82"/>
                  </a:lnTo>
                  <a:lnTo>
                    <a:pt x="16" y="88"/>
                  </a:lnTo>
                  <a:lnTo>
                    <a:pt x="24" y="96"/>
                  </a:lnTo>
                  <a:lnTo>
                    <a:pt x="32" y="100"/>
                  </a:lnTo>
                  <a:lnTo>
                    <a:pt x="42" y="102"/>
                  </a:lnTo>
                  <a:lnTo>
                    <a:pt x="52" y="104"/>
                  </a:lnTo>
                  <a:lnTo>
                    <a:pt x="52" y="10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4456113" y="2259013"/>
              <a:ext cx="263525" cy="263525"/>
            </a:xfrm>
            <a:custGeom>
              <a:avLst/>
              <a:gdLst>
                <a:gd name="T0" fmla="*/ 84 w 166"/>
                <a:gd name="T1" fmla="*/ 166 h 166"/>
                <a:gd name="T2" fmla="*/ 84 w 166"/>
                <a:gd name="T3" fmla="*/ 166 h 166"/>
                <a:gd name="T4" fmla="*/ 100 w 166"/>
                <a:gd name="T5" fmla="*/ 164 h 166"/>
                <a:gd name="T6" fmla="*/ 116 w 166"/>
                <a:gd name="T7" fmla="*/ 158 h 166"/>
                <a:gd name="T8" fmla="*/ 130 w 166"/>
                <a:gd name="T9" fmla="*/ 152 h 166"/>
                <a:gd name="T10" fmla="*/ 142 w 166"/>
                <a:gd name="T11" fmla="*/ 142 h 166"/>
                <a:gd name="T12" fmla="*/ 152 w 166"/>
                <a:gd name="T13" fmla="*/ 128 h 166"/>
                <a:gd name="T14" fmla="*/ 160 w 166"/>
                <a:gd name="T15" fmla="*/ 114 h 166"/>
                <a:gd name="T16" fmla="*/ 164 w 166"/>
                <a:gd name="T17" fmla="*/ 100 h 166"/>
                <a:gd name="T18" fmla="*/ 166 w 166"/>
                <a:gd name="T19" fmla="*/ 82 h 166"/>
                <a:gd name="T20" fmla="*/ 166 w 166"/>
                <a:gd name="T21" fmla="*/ 82 h 166"/>
                <a:gd name="T22" fmla="*/ 164 w 166"/>
                <a:gd name="T23" fmla="*/ 66 h 166"/>
                <a:gd name="T24" fmla="*/ 160 w 166"/>
                <a:gd name="T25" fmla="*/ 50 h 166"/>
                <a:gd name="T26" fmla="*/ 152 w 166"/>
                <a:gd name="T27" fmla="*/ 36 h 166"/>
                <a:gd name="T28" fmla="*/ 142 w 166"/>
                <a:gd name="T29" fmla="*/ 24 h 166"/>
                <a:gd name="T30" fmla="*/ 130 w 166"/>
                <a:gd name="T31" fmla="*/ 14 h 166"/>
                <a:gd name="T32" fmla="*/ 116 w 166"/>
                <a:gd name="T33" fmla="*/ 6 h 166"/>
                <a:gd name="T34" fmla="*/ 100 w 166"/>
                <a:gd name="T35" fmla="*/ 2 h 166"/>
                <a:gd name="T36" fmla="*/ 84 w 166"/>
                <a:gd name="T37" fmla="*/ 0 h 166"/>
                <a:gd name="T38" fmla="*/ 84 w 166"/>
                <a:gd name="T39" fmla="*/ 0 h 166"/>
                <a:gd name="T40" fmla="*/ 66 w 166"/>
                <a:gd name="T41" fmla="*/ 2 h 166"/>
                <a:gd name="T42" fmla="*/ 52 w 166"/>
                <a:gd name="T43" fmla="*/ 6 h 166"/>
                <a:gd name="T44" fmla="*/ 38 w 166"/>
                <a:gd name="T45" fmla="*/ 14 h 166"/>
                <a:gd name="T46" fmla="*/ 24 w 166"/>
                <a:gd name="T47" fmla="*/ 24 h 166"/>
                <a:gd name="T48" fmla="*/ 14 w 166"/>
                <a:gd name="T49" fmla="*/ 36 h 166"/>
                <a:gd name="T50" fmla="*/ 8 w 166"/>
                <a:gd name="T51" fmla="*/ 50 h 166"/>
                <a:gd name="T52" fmla="*/ 2 w 166"/>
                <a:gd name="T53" fmla="*/ 66 h 166"/>
                <a:gd name="T54" fmla="*/ 0 w 166"/>
                <a:gd name="T55" fmla="*/ 82 h 166"/>
                <a:gd name="T56" fmla="*/ 0 w 166"/>
                <a:gd name="T57" fmla="*/ 82 h 166"/>
                <a:gd name="T58" fmla="*/ 2 w 166"/>
                <a:gd name="T59" fmla="*/ 100 h 166"/>
                <a:gd name="T60" fmla="*/ 8 w 166"/>
                <a:gd name="T61" fmla="*/ 114 h 166"/>
                <a:gd name="T62" fmla="*/ 14 w 166"/>
                <a:gd name="T63" fmla="*/ 128 h 166"/>
                <a:gd name="T64" fmla="*/ 24 w 166"/>
                <a:gd name="T65" fmla="*/ 142 h 166"/>
                <a:gd name="T66" fmla="*/ 38 w 166"/>
                <a:gd name="T67" fmla="*/ 152 h 166"/>
                <a:gd name="T68" fmla="*/ 52 w 166"/>
                <a:gd name="T69" fmla="*/ 158 h 166"/>
                <a:gd name="T70" fmla="*/ 66 w 166"/>
                <a:gd name="T71" fmla="*/ 164 h 166"/>
                <a:gd name="T72" fmla="*/ 84 w 166"/>
                <a:gd name="T73" fmla="*/ 166 h 166"/>
                <a:gd name="T74" fmla="*/ 84 w 166"/>
                <a:gd name="T75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6" h="166">
                  <a:moveTo>
                    <a:pt x="84" y="166"/>
                  </a:moveTo>
                  <a:lnTo>
                    <a:pt x="84" y="166"/>
                  </a:lnTo>
                  <a:lnTo>
                    <a:pt x="100" y="164"/>
                  </a:lnTo>
                  <a:lnTo>
                    <a:pt x="116" y="158"/>
                  </a:lnTo>
                  <a:lnTo>
                    <a:pt x="130" y="152"/>
                  </a:lnTo>
                  <a:lnTo>
                    <a:pt x="142" y="142"/>
                  </a:lnTo>
                  <a:lnTo>
                    <a:pt x="152" y="128"/>
                  </a:lnTo>
                  <a:lnTo>
                    <a:pt x="160" y="114"/>
                  </a:lnTo>
                  <a:lnTo>
                    <a:pt x="164" y="100"/>
                  </a:lnTo>
                  <a:lnTo>
                    <a:pt x="166" y="82"/>
                  </a:lnTo>
                  <a:lnTo>
                    <a:pt x="166" y="82"/>
                  </a:lnTo>
                  <a:lnTo>
                    <a:pt x="164" y="66"/>
                  </a:lnTo>
                  <a:lnTo>
                    <a:pt x="160" y="50"/>
                  </a:lnTo>
                  <a:lnTo>
                    <a:pt x="152" y="36"/>
                  </a:lnTo>
                  <a:lnTo>
                    <a:pt x="142" y="24"/>
                  </a:lnTo>
                  <a:lnTo>
                    <a:pt x="130" y="14"/>
                  </a:lnTo>
                  <a:lnTo>
                    <a:pt x="116" y="6"/>
                  </a:lnTo>
                  <a:lnTo>
                    <a:pt x="100" y="2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66" y="2"/>
                  </a:lnTo>
                  <a:lnTo>
                    <a:pt x="52" y="6"/>
                  </a:lnTo>
                  <a:lnTo>
                    <a:pt x="38" y="14"/>
                  </a:lnTo>
                  <a:lnTo>
                    <a:pt x="24" y="24"/>
                  </a:lnTo>
                  <a:lnTo>
                    <a:pt x="14" y="36"/>
                  </a:lnTo>
                  <a:lnTo>
                    <a:pt x="8" y="50"/>
                  </a:lnTo>
                  <a:lnTo>
                    <a:pt x="2" y="66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2" y="100"/>
                  </a:lnTo>
                  <a:lnTo>
                    <a:pt x="8" y="114"/>
                  </a:lnTo>
                  <a:lnTo>
                    <a:pt x="14" y="128"/>
                  </a:lnTo>
                  <a:lnTo>
                    <a:pt x="24" y="142"/>
                  </a:lnTo>
                  <a:lnTo>
                    <a:pt x="38" y="152"/>
                  </a:lnTo>
                  <a:lnTo>
                    <a:pt x="52" y="158"/>
                  </a:lnTo>
                  <a:lnTo>
                    <a:pt x="66" y="164"/>
                  </a:lnTo>
                  <a:lnTo>
                    <a:pt x="84" y="166"/>
                  </a:lnTo>
                  <a:lnTo>
                    <a:pt x="84" y="166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3773488" y="3427413"/>
              <a:ext cx="158750" cy="158750"/>
            </a:xfrm>
            <a:custGeom>
              <a:avLst/>
              <a:gdLst>
                <a:gd name="T0" fmla="*/ 50 w 100"/>
                <a:gd name="T1" fmla="*/ 100 h 100"/>
                <a:gd name="T2" fmla="*/ 50 w 100"/>
                <a:gd name="T3" fmla="*/ 100 h 100"/>
                <a:gd name="T4" fmla="*/ 60 w 100"/>
                <a:gd name="T5" fmla="*/ 98 h 100"/>
                <a:gd name="T6" fmla="*/ 70 w 100"/>
                <a:gd name="T7" fmla="*/ 96 h 100"/>
                <a:gd name="T8" fmla="*/ 78 w 100"/>
                <a:gd name="T9" fmla="*/ 90 h 100"/>
                <a:gd name="T10" fmla="*/ 86 w 100"/>
                <a:gd name="T11" fmla="*/ 84 h 100"/>
                <a:gd name="T12" fmla="*/ 92 w 100"/>
                <a:gd name="T13" fmla="*/ 78 h 100"/>
                <a:gd name="T14" fmla="*/ 96 w 100"/>
                <a:gd name="T15" fmla="*/ 68 h 100"/>
                <a:gd name="T16" fmla="*/ 98 w 100"/>
                <a:gd name="T17" fmla="*/ 60 h 100"/>
                <a:gd name="T18" fmla="*/ 100 w 100"/>
                <a:gd name="T19" fmla="*/ 50 h 100"/>
                <a:gd name="T20" fmla="*/ 100 w 100"/>
                <a:gd name="T21" fmla="*/ 50 h 100"/>
                <a:gd name="T22" fmla="*/ 98 w 100"/>
                <a:gd name="T23" fmla="*/ 40 h 100"/>
                <a:gd name="T24" fmla="*/ 96 w 100"/>
                <a:gd name="T25" fmla="*/ 30 h 100"/>
                <a:gd name="T26" fmla="*/ 92 w 100"/>
                <a:gd name="T27" fmla="*/ 22 h 100"/>
                <a:gd name="T28" fmla="*/ 86 w 100"/>
                <a:gd name="T29" fmla="*/ 14 h 100"/>
                <a:gd name="T30" fmla="*/ 78 w 100"/>
                <a:gd name="T31" fmla="*/ 8 h 100"/>
                <a:gd name="T32" fmla="*/ 70 w 100"/>
                <a:gd name="T33" fmla="*/ 4 h 100"/>
                <a:gd name="T34" fmla="*/ 60 w 100"/>
                <a:gd name="T35" fmla="*/ 0 h 100"/>
                <a:gd name="T36" fmla="*/ 50 w 100"/>
                <a:gd name="T37" fmla="*/ 0 h 100"/>
                <a:gd name="T38" fmla="*/ 50 w 100"/>
                <a:gd name="T39" fmla="*/ 0 h 100"/>
                <a:gd name="T40" fmla="*/ 40 w 100"/>
                <a:gd name="T41" fmla="*/ 0 h 100"/>
                <a:gd name="T42" fmla="*/ 30 w 100"/>
                <a:gd name="T43" fmla="*/ 4 h 100"/>
                <a:gd name="T44" fmla="*/ 22 w 100"/>
                <a:gd name="T45" fmla="*/ 8 h 100"/>
                <a:gd name="T46" fmla="*/ 14 w 100"/>
                <a:gd name="T47" fmla="*/ 14 h 100"/>
                <a:gd name="T48" fmla="*/ 8 w 100"/>
                <a:gd name="T49" fmla="*/ 22 h 100"/>
                <a:gd name="T50" fmla="*/ 4 w 100"/>
                <a:gd name="T51" fmla="*/ 30 h 100"/>
                <a:gd name="T52" fmla="*/ 2 w 100"/>
                <a:gd name="T53" fmla="*/ 40 h 100"/>
                <a:gd name="T54" fmla="*/ 0 w 100"/>
                <a:gd name="T55" fmla="*/ 50 h 100"/>
                <a:gd name="T56" fmla="*/ 0 w 100"/>
                <a:gd name="T57" fmla="*/ 50 h 100"/>
                <a:gd name="T58" fmla="*/ 2 w 100"/>
                <a:gd name="T59" fmla="*/ 60 h 100"/>
                <a:gd name="T60" fmla="*/ 4 w 100"/>
                <a:gd name="T61" fmla="*/ 68 h 100"/>
                <a:gd name="T62" fmla="*/ 8 w 100"/>
                <a:gd name="T63" fmla="*/ 78 h 100"/>
                <a:gd name="T64" fmla="*/ 14 w 100"/>
                <a:gd name="T65" fmla="*/ 84 h 100"/>
                <a:gd name="T66" fmla="*/ 22 w 100"/>
                <a:gd name="T67" fmla="*/ 90 h 100"/>
                <a:gd name="T68" fmla="*/ 30 w 100"/>
                <a:gd name="T69" fmla="*/ 96 h 100"/>
                <a:gd name="T70" fmla="*/ 40 w 100"/>
                <a:gd name="T71" fmla="*/ 98 h 100"/>
                <a:gd name="T72" fmla="*/ 50 w 100"/>
                <a:gd name="T73" fmla="*/ 100 h 100"/>
                <a:gd name="T74" fmla="*/ 50 w 100"/>
                <a:gd name="T7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100">
                  <a:moveTo>
                    <a:pt x="50" y="100"/>
                  </a:moveTo>
                  <a:lnTo>
                    <a:pt x="50" y="100"/>
                  </a:lnTo>
                  <a:lnTo>
                    <a:pt x="60" y="98"/>
                  </a:lnTo>
                  <a:lnTo>
                    <a:pt x="70" y="96"/>
                  </a:lnTo>
                  <a:lnTo>
                    <a:pt x="78" y="90"/>
                  </a:lnTo>
                  <a:lnTo>
                    <a:pt x="86" y="84"/>
                  </a:lnTo>
                  <a:lnTo>
                    <a:pt x="92" y="78"/>
                  </a:lnTo>
                  <a:lnTo>
                    <a:pt x="96" y="68"/>
                  </a:lnTo>
                  <a:lnTo>
                    <a:pt x="98" y="60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98" y="40"/>
                  </a:lnTo>
                  <a:lnTo>
                    <a:pt x="96" y="30"/>
                  </a:lnTo>
                  <a:lnTo>
                    <a:pt x="92" y="22"/>
                  </a:lnTo>
                  <a:lnTo>
                    <a:pt x="86" y="14"/>
                  </a:lnTo>
                  <a:lnTo>
                    <a:pt x="78" y="8"/>
                  </a:lnTo>
                  <a:lnTo>
                    <a:pt x="70" y="4"/>
                  </a:lnTo>
                  <a:lnTo>
                    <a:pt x="6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40" y="0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4" y="30"/>
                  </a:lnTo>
                  <a:lnTo>
                    <a:pt x="2" y="4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60"/>
                  </a:lnTo>
                  <a:lnTo>
                    <a:pt x="4" y="68"/>
                  </a:lnTo>
                  <a:lnTo>
                    <a:pt x="8" y="78"/>
                  </a:lnTo>
                  <a:lnTo>
                    <a:pt x="14" y="84"/>
                  </a:lnTo>
                  <a:lnTo>
                    <a:pt x="22" y="90"/>
                  </a:lnTo>
                  <a:lnTo>
                    <a:pt x="30" y="96"/>
                  </a:lnTo>
                  <a:lnTo>
                    <a:pt x="40" y="98"/>
                  </a:lnTo>
                  <a:lnTo>
                    <a:pt x="50" y="100"/>
                  </a:lnTo>
                  <a:lnTo>
                    <a:pt x="50" y="100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4373563" y="2544763"/>
              <a:ext cx="203200" cy="200025"/>
            </a:xfrm>
            <a:custGeom>
              <a:avLst/>
              <a:gdLst>
                <a:gd name="T0" fmla="*/ 64 w 128"/>
                <a:gd name="T1" fmla="*/ 126 h 126"/>
                <a:gd name="T2" fmla="*/ 64 w 128"/>
                <a:gd name="T3" fmla="*/ 126 h 126"/>
                <a:gd name="T4" fmla="*/ 76 w 128"/>
                <a:gd name="T5" fmla="*/ 126 h 126"/>
                <a:gd name="T6" fmla="*/ 88 w 128"/>
                <a:gd name="T7" fmla="*/ 122 h 126"/>
                <a:gd name="T8" fmla="*/ 100 w 128"/>
                <a:gd name="T9" fmla="*/ 116 h 126"/>
                <a:gd name="T10" fmla="*/ 108 w 128"/>
                <a:gd name="T11" fmla="*/ 108 h 126"/>
                <a:gd name="T12" fmla="*/ 116 w 128"/>
                <a:gd name="T13" fmla="*/ 98 h 126"/>
                <a:gd name="T14" fmla="*/ 122 w 128"/>
                <a:gd name="T15" fmla="*/ 88 h 126"/>
                <a:gd name="T16" fmla="*/ 126 w 128"/>
                <a:gd name="T17" fmla="*/ 76 h 126"/>
                <a:gd name="T18" fmla="*/ 128 w 128"/>
                <a:gd name="T19" fmla="*/ 64 h 126"/>
                <a:gd name="T20" fmla="*/ 128 w 128"/>
                <a:gd name="T21" fmla="*/ 64 h 126"/>
                <a:gd name="T22" fmla="*/ 126 w 128"/>
                <a:gd name="T23" fmla="*/ 50 h 126"/>
                <a:gd name="T24" fmla="*/ 122 w 128"/>
                <a:gd name="T25" fmla="*/ 38 h 126"/>
                <a:gd name="T26" fmla="*/ 116 w 128"/>
                <a:gd name="T27" fmla="*/ 28 h 126"/>
                <a:gd name="T28" fmla="*/ 108 w 128"/>
                <a:gd name="T29" fmla="*/ 18 h 126"/>
                <a:gd name="T30" fmla="*/ 100 w 128"/>
                <a:gd name="T31" fmla="*/ 10 h 126"/>
                <a:gd name="T32" fmla="*/ 88 w 128"/>
                <a:gd name="T33" fmla="*/ 6 h 126"/>
                <a:gd name="T34" fmla="*/ 76 w 128"/>
                <a:gd name="T35" fmla="*/ 2 h 126"/>
                <a:gd name="T36" fmla="*/ 64 w 128"/>
                <a:gd name="T37" fmla="*/ 0 h 126"/>
                <a:gd name="T38" fmla="*/ 64 w 128"/>
                <a:gd name="T39" fmla="*/ 0 h 126"/>
                <a:gd name="T40" fmla="*/ 52 w 128"/>
                <a:gd name="T41" fmla="*/ 2 h 126"/>
                <a:gd name="T42" fmla="*/ 40 w 128"/>
                <a:gd name="T43" fmla="*/ 6 h 126"/>
                <a:gd name="T44" fmla="*/ 28 w 128"/>
                <a:gd name="T45" fmla="*/ 10 h 126"/>
                <a:gd name="T46" fmla="*/ 20 w 128"/>
                <a:gd name="T47" fmla="*/ 18 h 126"/>
                <a:gd name="T48" fmla="*/ 12 w 128"/>
                <a:gd name="T49" fmla="*/ 28 h 126"/>
                <a:gd name="T50" fmla="*/ 6 w 128"/>
                <a:gd name="T51" fmla="*/ 38 h 126"/>
                <a:gd name="T52" fmla="*/ 2 w 128"/>
                <a:gd name="T53" fmla="*/ 50 h 126"/>
                <a:gd name="T54" fmla="*/ 0 w 128"/>
                <a:gd name="T55" fmla="*/ 64 h 126"/>
                <a:gd name="T56" fmla="*/ 0 w 128"/>
                <a:gd name="T57" fmla="*/ 64 h 126"/>
                <a:gd name="T58" fmla="*/ 2 w 128"/>
                <a:gd name="T59" fmla="*/ 76 h 126"/>
                <a:gd name="T60" fmla="*/ 6 w 128"/>
                <a:gd name="T61" fmla="*/ 88 h 126"/>
                <a:gd name="T62" fmla="*/ 12 w 128"/>
                <a:gd name="T63" fmla="*/ 98 h 126"/>
                <a:gd name="T64" fmla="*/ 20 w 128"/>
                <a:gd name="T65" fmla="*/ 108 h 126"/>
                <a:gd name="T66" fmla="*/ 28 w 128"/>
                <a:gd name="T67" fmla="*/ 116 h 126"/>
                <a:gd name="T68" fmla="*/ 40 w 128"/>
                <a:gd name="T69" fmla="*/ 122 h 126"/>
                <a:gd name="T70" fmla="*/ 52 w 128"/>
                <a:gd name="T71" fmla="*/ 126 h 126"/>
                <a:gd name="T72" fmla="*/ 64 w 128"/>
                <a:gd name="T73" fmla="*/ 126 h 126"/>
                <a:gd name="T74" fmla="*/ 64 w 128"/>
                <a:gd name="T7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6">
                  <a:moveTo>
                    <a:pt x="64" y="126"/>
                  </a:moveTo>
                  <a:lnTo>
                    <a:pt x="64" y="126"/>
                  </a:lnTo>
                  <a:lnTo>
                    <a:pt x="76" y="126"/>
                  </a:lnTo>
                  <a:lnTo>
                    <a:pt x="88" y="122"/>
                  </a:lnTo>
                  <a:lnTo>
                    <a:pt x="100" y="116"/>
                  </a:lnTo>
                  <a:lnTo>
                    <a:pt x="108" y="108"/>
                  </a:lnTo>
                  <a:lnTo>
                    <a:pt x="116" y="98"/>
                  </a:lnTo>
                  <a:lnTo>
                    <a:pt x="122" y="88"/>
                  </a:lnTo>
                  <a:lnTo>
                    <a:pt x="126" y="76"/>
                  </a:lnTo>
                  <a:lnTo>
                    <a:pt x="128" y="64"/>
                  </a:lnTo>
                  <a:lnTo>
                    <a:pt x="128" y="64"/>
                  </a:lnTo>
                  <a:lnTo>
                    <a:pt x="126" y="50"/>
                  </a:lnTo>
                  <a:lnTo>
                    <a:pt x="122" y="38"/>
                  </a:lnTo>
                  <a:lnTo>
                    <a:pt x="116" y="28"/>
                  </a:lnTo>
                  <a:lnTo>
                    <a:pt x="108" y="18"/>
                  </a:lnTo>
                  <a:lnTo>
                    <a:pt x="100" y="10"/>
                  </a:lnTo>
                  <a:lnTo>
                    <a:pt x="88" y="6"/>
                  </a:lnTo>
                  <a:lnTo>
                    <a:pt x="76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52" y="2"/>
                  </a:lnTo>
                  <a:lnTo>
                    <a:pt x="40" y="6"/>
                  </a:lnTo>
                  <a:lnTo>
                    <a:pt x="28" y="10"/>
                  </a:lnTo>
                  <a:lnTo>
                    <a:pt x="20" y="18"/>
                  </a:lnTo>
                  <a:lnTo>
                    <a:pt x="12" y="28"/>
                  </a:lnTo>
                  <a:lnTo>
                    <a:pt x="6" y="38"/>
                  </a:lnTo>
                  <a:lnTo>
                    <a:pt x="2" y="5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76"/>
                  </a:lnTo>
                  <a:lnTo>
                    <a:pt x="6" y="88"/>
                  </a:lnTo>
                  <a:lnTo>
                    <a:pt x="12" y="98"/>
                  </a:lnTo>
                  <a:lnTo>
                    <a:pt x="20" y="108"/>
                  </a:lnTo>
                  <a:lnTo>
                    <a:pt x="28" y="116"/>
                  </a:lnTo>
                  <a:lnTo>
                    <a:pt x="40" y="122"/>
                  </a:lnTo>
                  <a:lnTo>
                    <a:pt x="52" y="126"/>
                  </a:lnTo>
                  <a:lnTo>
                    <a:pt x="64" y="126"/>
                  </a:lnTo>
                  <a:lnTo>
                    <a:pt x="64" y="126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4240213" y="3100388"/>
              <a:ext cx="219075" cy="219075"/>
            </a:xfrm>
            <a:custGeom>
              <a:avLst/>
              <a:gdLst>
                <a:gd name="T0" fmla="*/ 70 w 138"/>
                <a:gd name="T1" fmla="*/ 138 h 138"/>
                <a:gd name="T2" fmla="*/ 70 w 138"/>
                <a:gd name="T3" fmla="*/ 138 h 138"/>
                <a:gd name="T4" fmla="*/ 84 w 138"/>
                <a:gd name="T5" fmla="*/ 136 h 138"/>
                <a:gd name="T6" fmla="*/ 96 w 138"/>
                <a:gd name="T7" fmla="*/ 132 h 138"/>
                <a:gd name="T8" fmla="*/ 108 w 138"/>
                <a:gd name="T9" fmla="*/ 126 h 138"/>
                <a:gd name="T10" fmla="*/ 118 w 138"/>
                <a:gd name="T11" fmla="*/ 118 h 138"/>
                <a:gd name="T12" fmla="*/ 126 w 138"/>
                <a:gd name="T13" fmla="*/ 108 h 138"/>
                <a:gd name="T14" fmla="*/ 132 w 138"/>
                <a:gd name="T15" fmla="*/ 96 h 138"/>
                <a:gd name="T16" fmla="*/ 136 w 138"/>
                <a:gd name="T17" fmla="*/ 82 h 138"/>
                <a:gd name="T18" fmla="*/ 138 w 138"/>
                <a:gd name="T19" fmla="*/ 68 h 138"/>
                <a:gd name="T20" fmla="*/ 138 w 138"/>
                <a:gd name="T21" fmla="*/ 68 h 138"/>
                <a:gd name="T22" fmla="*/ 136 w 138"/>
                <a:gd name="T23" fmla="*/ 56 h 138"/>
                <a:gd name="T24" fmla="*/ 132 w 138"/>
                <a:gd name="T25" fmla="*/ 42 h 138"/>
                <a:gd name="T26" fmla="*/ 126 w 138"/>
                <a:gd name="T27" fmla="*/ 30 h 138"/>
                <a:gd name="T28" fmla="*/ 118 w 138"/>
                <a:gd name="T29" fmla="*/ 20 h 138"/>
                <a:gd name="T30" fmla="*/ 108 w 138"/>
                <a:gd name="T31" fmla="*/ 12 h 138"/>
                <a:gd name="T32" fmla="*/ 96 w 138"/>
                <a:gd name="T33" fmla="*/ 6 h 138"/>
                <a:gd name="T34" fmla="*/ 84 w 138"/>
                <a:gd name="T35" fmla="*/ 2 h 138"/>
                <a:gd name="T36" fmla="*/ 70 w 138"/>
                <a:gd name="T37" fmla="*/ 0 h 138"/>
                <a:gd name="T38" fmla="*/ 70 w 138"/>
                <a:gd name="T39" fmla="*/ 0 h 138"/>
                <a:gd name="T40" fmla="*/ 56 w 138"/>
                <a:gd name="T41" fmla="*/ 2 h 138"/>
                <a:gd name="T42" fmla="*/ 42 w 138"/>
                <a:gd name="T43" fmla="*/ 6 h 138"/>
                <a:gd name="T44" fmla="*/ 30 w 138"/>
                <a:gd name="T45" fmla="*/ 12 h 138"/>
                <a:gd name="T46" fmla="*/ 20 w 138"/>
                <a:gd name="T47" fmla="*/ 20 h 138"/>
                <a:gd name="T48" fmla="*/ 12 w 138"/>
                <a:gd name="T49" fmla="*/ 30 h 138"/>
                <a:gd name="T50" fmla="*/ 6 w 138"/>
                <a:gd name="T51" fmla="*/ 42 h 138"/>
                <a:gd name="T52" fmla="*/ 2 w 138"/>
                <a:gd name="T53" fmla="*/ 56 h 138"/>
                <a:gd name="T54" fmla="*/ 0 w 138"/>
                <a:gd name="T55" fmla="*/ 68 h 138"/>
                <a:gd name="T56" fmla="*/ 0 w 138"/>
                <a:gd name="T57" fmla="*/ 68 h 138"/>
                <a:gd name="T58" fmla="*/ 2 w 138"/>
                <a:gd name="T59" fmla="*/ 82 h 138"/>
                <a:gd name="T60" fmla="*/ 6 w 138"/>
                <a:gd name="T61" fmla="*/ 96 h 138"/>
                <a:gd name="T62" fmla="*/ 12 w 138"/>
                <a:gd name="T63" fmla="*/ 108 h 138"/>
                <a:gd name="T64" fmla="*/ 20 w 138"/>
                <a:gd name="T65" fmla="*/ 118 h 138"/>
                <a:gd name="T66" fmla="*/ 30 w 138"/>
                <a:gd name="T67" fmla="*/ 126 h 138"/>
                <a:gd name="T68" fmla="*/ 42 w 138"/>
                <a:gd name="T69" fmla="*/ 132 h 138"/>
                <a:gd name="T70" fmla="*/ 56 w 138"/>
                <a:gd name="T71" fmla="*/ 136 h 138"/>
                <a:gd name="T72" fmla="*/ 70 w 138"/>
                <a:gd name="T73" fmla="*/ 138 h 138"/>
                <a:gd name="T74" fmla="*/ 70 w 138"/>
                <a:gd name="T7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" h="138">
                  <a:moveTo>
                    <a:pt x="70" y="138"/>
                  </a:moveTo>
                  <a:lnTo>
                    <a:pt x="70" y="138"/>
                  </a:lnTo>
                  <a:lnTo>
                    <a:pt x="84" y="136"/>
                  </a:lnTo>
                  <a:lnTo>
                    <a:pt x="96" y="132"/>
                  </a:lnTo>
                  <a:lnTo>
                    <a:pt x="108" y="126"/>
                  </a:lnTo>
                  <a:lnTo>
                    <a:pt x="118" y="118"/>
                  </a:lnTo>
                  <a:lnTo>
                    <a:pt x="126" y="108"/>
                  </a:lnTo>
                  <a:lnTo>
                    <a:pt x="132" y="96"/>
                  </a:lnTo>
                  <a:lnTo>
                    <a:pt x="136" y="82"/>
                  </a:lnTo>
                  <a:lnTo>
                    <a:pt x="138" y="68"/>
                  </a:lnTo>
                  <a:lnTo>
                    <a:pt x="138" y="68"/>
                  </a:lnTo>
                  <a:lnTo>
                    <a:pt x="136" y="56"/>
                  </a:lnTo>
                  <a:lnTo>
                    <a:pt x="132" y="42"/>
                  </a:lnTo>
                  <a:lnTo>
                    <a:pt x="126" y="30"/>
                  </a:lnTo>
                  <a:lnTo>
                    <a:pt x="118" y="20"/>
                  </a:lnTo>
                  <a:lnTo>
                    <a:pt x="108" y="12"/>
                  </a:lnTo>
                  <a:lnTo>
                    <a:pt x="96" y="6"/>
                  </a:lnTo>
                  <a:lnTo>
                    <a:pt x="84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2" y="6"/>
                  </a:lnTo>
                  <a:lnTo>
                    <a:pt x="30" y="12"/>
                  </a:lnTo>
                  <a:lnTo>
                    <a:pt x="20" y="20"/>
                  </a:lnTo>
                  <a:lnTo>
                    <a:pt x="12" y="30"/>
                  </a:lnTo>
                  <a:lnTo>
                    <a:pt x="6" y="42"/>
                  </a:lnTo>
                  <a:lnTo>
                    <a:pt x="2" y="56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82"/>
                  </a:lnTo>
                  <a:lnTo>
                    <a:pt x="6" y="96"/>
                  </a:lnTo>
                  <a:lnTo>
                    <a:pt x="12" y="108"/>
                  </a:lnTo>
                  <a:lnTo>
                    <a:pt x="20" y="118"/>
                  </a:lnTo>
                  <a:lnTo>
                    <a:pt x="30" y="126"/>
                  </a:lnTo>
                  <a:lnTo>
                    <a:pt x="42" y="132"/>
                  </a:lnTo>
                  <a:lnTo>
                    <a:pt x="56" y="136"/>
                  </a:lnTo>
                  <a:lnTo>
                    <a:pt x="70" y="138"/>
                  </a:lnTo>
                  <a:lnTo>
                    <a:pt x="70" y="138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4719638" y="3500438"/>
              <a:ext cx="234950" cy="234950"/>
            </a:xfrm>
            <a:custGeom>
              <a:avLst/>
              <a:gdLst>
                <a:gd name="T0" fmla="*/ 74 w 148"/>
                <a:gd name="T1" fmla="*/ 148 h 148"/>
                <a:gd name="T2" fmla="*/ 74 w 148"/>
                <a:gd name="T3" fmla="*/ 148 h 148"/>
                <a:gd name="T4" fmla="*/ 90 w 148"/>
                <a:gd name="T5" fmla="*/ 146 h 148"/>
                <a:gd name="T6" fmla="*/ 104 w 148"/>
                <a:gd name="T7" fmla="*/ 142 h 148"/>
                <a:gd name="T8" fmla="*/ 116 w 148"/>
                <a:gd name="T9" fmla="*/ 136 h 148"/>
                <a:gd name="T10" fmla="*/ 126 w 148"/>
                <a:gd name="T11" fmla="*/ 126 h 148"/>
                <a:gd name="T12" fmla="*/ 136 w 148"/>
                <a:gd name="T13" fmla="*/ 116 h 148"/>
                <a:gd name="T14" fmla="*/ 142 w 148"/>
                <a:gd name="T15" fmla="*/ 102 h 148"/>
                <a:gd name="T16" fmla="*/ 148 w 148"/>
                <a:gd name="T17" fmla="*/ 88 h 148"/>
                <a:gd name="T18" fmla="*/ 148 w 148"/>
                <a:gd name="T19" fmla="*/ 74 h 148"/>
                <a:gd name="T20" fmla="*/ 148 w 148"/>
                <a:gd name="T21" fmla="*/ 74 h 148"/>
                <a:gd name="T22" fmla="*/ 148 w 148"/>
                <a:gd name="T23" fmla="*/ 58 h 148"/>
                <a:gd name="T24" fmla="*/ 142 w 148"/>
                <a:gd name="T25" fmla="*/ 46 h 148"/>
                <a:gd name="T26" fmla="*/ 136 w 148"/>
                <a:gd name="T27" fmla="*/ 32 h 148"/>
                <a:gd name="T28" fmla="*/ 126 w 148"/>
                <a:gd name="T29" fmla="*/ 22 h 148"/>
                <a:gd name="T30" fmla="*/ 116 w 148"/>
                <a:gd name="T31" fmla="*/ 12 h 148"/>
                <a:gd name="T32" fmla="*/ 104 w 148"/>
                <a:gd name="T33" fmla="*/ 6 h 148"/>
                <a:gd name="T34" fmla="*/ 90 w 148"/>
                <a:gd name="T35" fmla="*/ 2 h 148"/>
                <a:gd name="T36" fmla="*/ 74 w 148"/>
                <a:gd name="T37" fmla="*/ 0 h 148"/>
                <a:gd name="T38" fmla="*/ 74 w 148"/>
                <a:gd name="T39" fmla="*/ 0 h 148"/>
                <a:gd name="T40" fmla="*/ 60 w 148"/>
                <a:gd name="T41" fmla="*/ 2 h 148"/>
                <a:gd name="T42" fmla="*/ 46 w 148"/>
                <a:gd name="T43" fmla="*/ 6 h 148"/>
                <a:gd name="T44" fmla="*/ 34 w 148"/>
                <a:gd name="T45" fmla="*/ 12 h 148"/>
                <a:gd name="T46" fmla="*/ 22 w 148"/>
                <a:gd name="T47" fmla="*/ 22 h 148"/>
                <a:gd name="T48" fmla="*/ 14 w 148"/>
                <a:gd name="T49" fmla="*/ 32 h 148"/>
                <a:gd name="T50" fmla="*/ 6 w 148"/>
                <a:gd name="T51" fmla="*/ 46 h 148"/>
                <a:gd name="T52" fmla="*/ 2 w 148"/>
                <a:gd name="T53" fmla="*/ 58 h 148"/>
                <a:gd name="T54" fmla="*/ 0 w 148"/>
                <a:gd name="T55" fmla="*/ 74 h 148"/>
                <a:gd name="T56" fmla="*/ 0 w 148"/>
                <a:gd name="T57" fmla="*/ 74 h 148"/>
                <a:gd name="T58" fmla="*/ 2 w 148"/>
                <a:gd name="T59" fmla="*/ 88 h 148"/>
                <a:gd name="T60" fmla="*/ 6 w 148"/>
                <a:gd name="T61" fmla="*/ 102 h 148"/>
                <a:gd name="T62" fmla="*/ 14 w 148"/>
                <a:gd name="T63" fmla="*/ 116 h 148"/>
                <a:gd name="T64" fmla="*/ 22 w 148"/>
                <a:gd name="T65" fmla="*/ 126 h 148"/>
                <a:gd name="T66" fmla="*/ 34 w 148"/>
                <a:gd name="T67" fmla="*/ 136 h 148"/>
                <a:gd name="T68" fmla="*/ 46 w 148"/>
                <a:gd name="T69" fmla="*/ 142 h 148"/>
                <a:gd name="T70" fmla="*/ 60 w 148"/>
                <a:gd name="T71" fmla="*/ 146 h 148"/>
                <a:gd name="T72" fmla="*/ 74 w 148"/>
                <a:gd name="T73" fmla="*/ 148 h 148"/>
                <a:gd name="T74" fmla="*/ 74 w 148"/>
                <a:gd name="T7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8" h="148">
                  <a:moveTo>
                    <a:pt x="74" y="148"/>
                  </a:moveTo>
                  <a:lnTo>
                    <a:pt x="74" y="148"/>
                  </a:lnTo>
                  <a:lnTo>
                    <a:pt x="90" y="146"/>
                  </a:lnTo>
                  <a:lnTo>
                    <a:pt x="104" y="142"/>
                  </a:lnTo>
                  <a:lnTo>
                    <a:pt x="116" y="136"/>
                  </a:lnTo>
                  <a:lnTo>
                    <a:pt x="126" y="126"/>
                  </a:lnTo>
                  <a:lnTo>
                    <a:pt x="136" y="116"/>
                  </a:lnTo>
                  <a:lnTo>
                    <a:pt x="142" y="102"/>
                  </a:lnTo>
                  <a:lnTo>
                    <a:pt x="148" y="88"/>
                  </a:lnTo>
                  <a:lnTo>
                    <a:pt x="148" y="74"/>
                  </a:lnTo>
                  <a:lnTo>
                    <a:pt x="148" y="74"/>
                  </a:lnTo>
                  <a:lnTo>
                    <a:pt x="148" y="58"/>
                  </a:lnTo>
                  <a:lnTo>
                    <a:pt x="142" y="46"/>
                  </a:lnTo>
                  <a:lnTo>
                    <a:pt x="136" y="32"/>
                  </a:lnTo>
                  <a:lnTo>
                    <a:pt x="126" y="22"/>
                  </a:lnTo>
                  <a:lnTo>
                    <a:pt x="116" y="12"/>
                  </a:lnTo>
                  <a:lnTo>
                    <a:pt x="104" y="6"/>
                  </a:lnTo>
                  <a:lnTo>
                    <a:pt x="90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60" y="2"/>
                  </a:lnTo>
                  <a:lnTo>
                    <a:pt x="46" y="6"/>
                  </a:lnTo>
                  <a:lnTo>
                    <a:pt x="34" y="12"/>
                  </a:lnTo>
                  <a:lnTo>
                    <a:pt x="22" y="22"/>
                  </a:lnTo>
                  <a:lnTo>
                    <a:pt x="14" y="32"/>
                  </a:lnTo>
                  <a:lnTo>
                    <a:pt x="6" y="46"/>
                  </a:lnTo>
                  <a:lnTo>
                    <a:pt x="2" y="58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2" y="88"/>
                  </a:lnTo>
                  <a:lnTo>
                    <a:pt x="6" y="102"/>
                  </a:lnTo>
                  <a:lnTo>
                    <a:pt x="14" y="116"/>
                  </a:lnTo>
                  <a:lnTo>
                    <a:pt x="22" y="126"/>
                  </a:lnTo>
                  <a:lnTo>
                    <a:pt x="34" y="136"/>
                  </a:lnTo>
                  <a:lnTo>
                    <a:pt x="46" y="142"/>
                  </a:lnTo>
                  <a:lnTo>
                    <a:pt x="60" y="146"/>
                  </a:lnTo>
                  <a:lnTo>
                    <a:pt x="74" y="148"/>
                  </a:lnTo>
                  <a:lnTo>
                    <a:pt x="74" y="14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3182938" y="3357563"/>
              <a:ext cx="196850" cy="196850"/>
            </a:xfrm>
            <a:custGeom>
              <a:avLst/>
              <a:gdLst>
                <a:gd name="T0" fmla="*/ 62 w 124"/>
                <a:gd name="T1" fmla="*/ 124 h 124"/>
                <a:gd name="T2" fmla="*/ 62 w 124"/>
                <a:gd name="T3" fmla="*/ 124 h 124"/>
                <a:gd name="T4" fmla="*/ 74 w 124"/>
                <a:gd name="T5" fmla="*/ 122 h 124"/>
                <a:gd name="T6" fmla="*/ 86 w 124"/>
                <a:gd name="T7" fmla="*/ 120 h 124"/>
                <a:gd name="T8" fmla="*/ 96 w 124"/>
                <a:gd name="T9" fmla="*/ 114 h 124"/>
                <a:gd name="T10" fmla="*/ 106 w 124"/>
                <a:gd name="T11" fmla="*/ 106 h 124"/>
                <a:gd name="T12" fmla="*/ 114 w 124"/>
                <a:gd name="T13" fmla="*/ 96 h 124"/>
                <a:gd name="T14" fmla="*/ 120 w 124"/>
                <a:gd name="T15" fmla="*/ 86 h 124"/>
                <a:gd name="T16" fmla="*/ 122 w 124"/>
                <a:gd name="T17" fmla="*/ 74 h 124"/>
                <a:gd name="T18" fmla="*/ 124 w 124"/>
                <a:gd name="T19" fmla="*/ 62 h 124"/>
                <a:gd name="T20" fmla="*/ 124 w 124"/>
                <a:gd name="T21" fmla="*/ 62 h 124"/>
                <a:gd name="T22" fmla="*/ 122 w 124"/>
                <a:gd name="T23" fmla="*/ 50 h 124"/>
                <a:gd name="T24" fmla="*/ 120 w 124"/>
                <a:gd name="T25" fmla="*/ 38 h 124"/>
                <a:gd name="T26" fmla="*/ 114 w 124"/>
                <a:gd name="T27" fmla="*/ 28 h 124"/>
                <a:gd name="T28" fmla="*/ 106 w 124"/>
                <a:gd name="T29" fmla="*/ 18 h 124"/>
                <a:gd name="T30" fmla="*/ 96 w 124"/>
                <a:gd name="T31" fmla="*/ 10 h 124"/>
                <a:gd name="T32" fmla="*/ 86 w 124"/>
                <a:gd name="T33" fmla="*/ 4 h 124"/>
                <a:gd name="T34" fmla="*/ 74 w 124"/>
                <a:gd name="T35" fmla="*/ 2 h 124"/>
                <a:gd name="T36" fmla="*/ 62 w 124"/>
                <a:gd name="T37" fmla="*/ 0 h 124"/>
                <a:gd name="T38" fmla="*/ 62 w 124"/>
                <a:gd name="T39" fmla="*/ 0 h 124"/>
                <a:gd name="T40" fmla="*/ 50 w 124"/>
                <a:gd name="T41" fmla="*/ 2 h 124"/>
                <a:gd name="T42" fmla="*/ 38 w 124"/>
                <a:gd name="T43" fmla="*/ 4 h 124"/>
                <a:gd name="T44" fmla="*/ 28 w 124"/>
                <a:gd name="T45" fmla="*/ 10 h 124"/>
                <a:gd name="T46" fmla="*/ 18 w 124"/>
                <a:gd name="T47" fmla="*/ 18 h 124"/>
                <a:gd name="T48" fmla="*/ 10 w 124"/>
                <a:gd name="T49" fmla="*/ 28 h 124"/>
                <a:gd name="T50" fmla="*/ 4 w 124"/>
                <a:gd name="T51" fmla="*/ 38 h 124"/>
                <a:gd name="T52" fmla="*/ 2 w 124"/>
                <a:gd name="T53" fmla="*/ 50 h 124"/>
                <a:gd name="T54" fmla="*/ 0 w 124"/>
                <a:gd name="T55" fmla="*/ 62 h 124"/>
                <a:gd name="T56" fmla="*/ 0 w 124"/>
                <a:gd name="T57" fmla="*/ 62 h 124"/>
                <a:gd name="T58" fmla="*/ 2 w 124"/>
                <a:gd name="T59" fmla="*/ 74 h 124"/>
                <a:gd name="T60" fmla="*/ 4 w 124"/>
                <a:gd name="T61" fmla="*/ 86 h 124"/>
                <a:gd name="T62" fmla="*/ 10 w 124"/>
                <a:gd name="T63" fmla="*/ 96 h 124"/>
                <a:gd name="T64" fmla="*/ 18 w 124"/>
                <a:gd name="T65" fmla="*/ 106 h 124"/>
                <a:gd name="T66" fmla="*/ 28 w 124"/>
                <a:gd name="T67" fmla="*/ 114 h 124"/>
                <a:gd name="T68" fmla="*/ 38 w 124"/>
                <a:gd name="T69" fmla="*/ 120 h 124"/>
                <a:gd name="T70" fmla="*/ 50 w 124"/>
                <a:gd name="T71" fmla="*/ 122 h 124"/>
                <a:gd name="T72" fmla="*/ 62 w 124"/>
                <a:gd name="T73" fmla="*/ 124 h 124"/>
                <a:gd name="T74" fmla="*/ 62 w 124"/>
                <a:gd name="T7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4">
                  <a:moveTo>
                    <a:pt x="62" y="124"/>
                  </a:moveTo>
                  <a:lnTo>
                    <a:pt x="62" y="124"/>
                  </a:lnTo>
                  <a:lnTo>
                    <a:pt x="74" y="122"/>
                  </a:lnTo>
                  <a:lnTo>
                    <a:pt x="86" y="120"/>
                  </a:lnTo>
                  <a:lnTo>
                    <a:pt x="96" y="114"/>
                  </a:lnTo>
                  <a:lnTo>
                    <a:pt x="106" y="106"/>
                  </a:lnTo>
                  <a:lnTo>
                    <a:pt x="114" y="96"/>
                  </a:lnTo>
                  <a:lnTo>
                    <a:pt x="120" y="86"/>
                  </a:lnTo>
                  <a:lnTo>
                    <a:pt x="122" y="74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2" y="50"/>
                  </a:lnTo>
                  <a:lnTo>
                    <a:pt x="120" y="38"/>
                  </a:lnTo>
                  <a:lnTo>
                    <a:pt x="114" y="28"/>
                  </a:lnTo>
                  <a:lnTo>
                    <a:pt x="106" y="18"/>
                  </a:lnTo>
                  <a:lnTo>
                    <a:pt x="96" y="10"/>
                  </a:lnTo>
                  <a:lnTo>
                    <a:pt x="86" y="4"/>
                  </a:lnTo>
                  <a:lnTo>
                    <a:pt x="74" y="2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0" y="2"/>
                  </a:lnTo>
                  <a:lnTo>
                    <a:pt x="38" y="4"/>
                  </a:lnTo>
                  <a:lnTo>
                    <a:pt x="28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4" y="38"/>
                  </a:lnTo>
                  <a:lnTo>
                    <a:pt x="2" y="50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74"/>
                  </a:lnTo>
                  <a:lnTo>
                    <a:pt x="4" y="86"/>
                  </a:lnTo>
                  <a:lnTo>
                    <a:pt x="10" y="96"/>
                  </a:lnTo>
                  <a:lnTo>
                    <a:pt x="18" y="106"/>
                  </a:lnTo>
                  <a:lnTo>
                    <a:pt x="28" y="114"/>
                  </a:lnTo>
                  <a:lnTo>
                    <a:pt x="38" y="120"/>
                  </a:lnTo>
                  <a:lnTo>
                    <a:pt x="50" y="122"/>
                  </a:lnTo>
                  <a:lnTo>
                    <a:pt x="62" y="124"/>
                  </a:lnTo>
                  <a:lnTo>
                    <a:pt x="62" y="124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4999038" y="3535363"/>
              <a:ext cx="196850" cy="200025"/>
            </a:xfrm>
            <a:custGeom>
              <a:avLst/>
              <a:gdLst>
                <a:gd name="T0" fmla="*/ 62 w 124"/>
                <a:gd name="T1" fmla="*/ 126 h 126"/>
                <a:gd name="T2" fmla="*/ 62 w 124"/>
                <a:gd name="T3" fmla="*/ 126 h 126"/>
                <a:gd name="T4" fmla="*/ 74 w 124"/>
                <a:gd name="T5" fmla="*/ 124 h 126"/>
                <a:gd name="T6" fmla="*/ 86 w 124"/>
                <a:gd name="T7" fmla="*/ 122 h 126"/>
                <a:gd name="T8" fmla="*/ 98 w 124"/>
                <a:gd name="T9" fmla="*/ 116 h 126"/>
                <a:gd name="T10" fmla="*/ 106 w 124"/>
                <a:gd name="T11" fmla="*/ 108 h 126"/>
                <a:gd name="T12" fmla="*/ 114 w 124"/>
                <a:gd name="T13" fmla="*/ 98 h 126"/>
                <a:gd name="T14" fmla="*/ 120 w 124"/>
                <a:gd name="T15" fmla="*/ 88 h 126"/>
                <a:gd name="T16" fmla="*/ 124 w 124"/>
                <a:gd name="T17" fmla="*/ 76 h 126"/>
                <a:gd name="T18" fmla="*/ 124 w 124"/>
                <a:gd name="T19" fmla="*/ 64 h 126"/>
                <a:gd name="T20" fmla="*/ 124 w 124"/>
                <a:gd name="T21" fmla="*/ 64 h 126"/>
                <a:gd name="T22" fmla="*/ 124 w 124"/>
                <a:gd name="T23" fmla="*/ 50 h 126"/>
                <a:gd name="T24" fmla="*/ 120 w 124"/>
                <a:gd name="T25" fmla="*/ 40 h 126"/>
                <a:gd name="T26" fmla="*/ 114 w 124"/>
                <a:gd name="T27" fmla="*/ 28 h 126"/>
                <a:gd name="T28" fmla="*/ 106 w 124"/>
                <a:gd name="T29" fmla="*/ 20 h 126"/>
                <a:gd name="T30" fmla="*/ 98 w 124"/>
                <a:gd name="T31" fmla="*/ 12 h 126"/>
                <a:gd name="T32" fmla="*/ 86 w 124"/>
                <a:gd name="T33" fmla="*/ 6 h 126"/>
                <a:gd name="T34" fmla="*/ 74 w 124"/>
                <a:gd name="T35" fmla="*/ 2 h 126"/>
                <a:gd name="T36" fmla="*/ 62 w 124"/>
                <a:gd name="T37" fmla="*/ 0 h 126"/>
                <a:gd name="T38" fmla="*/ 62 w 124"/>
                <a:gd name="T39" fmla="*/ 0 h 126"/>
                <a:gd name="T40" fmla="*/ 50 w 124"/>
                <a:gd name="T41" fmla="*/ 2 h 126"/>
                <a:gd name="T42" fmla="*/ 38 w 124"/>
                <a:gd name="T43" fmla="*/ 6 h 126"/>
                <a:gd name="T44" fmla="*/ 28 w 124"/>
                <a:gd name="T45" fmla="*/ 12 h 126"/>
                <a:gd name="T46" fmla="*/ 18 w 124"/>
                <a:gd name="T47" fmla="*/ 20 h 126"/>
                <a:gd name="T48" fmla="*/ 10 w 124"/>
                <a:gd name="T49" fmla="*/ 28 h 126"/>
                <a:gd name="T50" fmla="*/ 4 w 124"/>
                <a:gd name="T51" fmla="*/ 40 h 126"/>
                <a:gd name="T52" fmla="*/ 0 w 124"/>
                <a:gd name="T53" fmla="*/ 50 h 126"/>
                <a:gd name="T54" fmla="*/ 0 w 124"/>
                <a:gd name="T55" fmla="*/ 64 h 126"/>
                <a:gd name="T56" fmla="*/ 0 w 124"/>
                <a:gd name="T57" fmla="*/ 64 h 126"/>
                <a:gd name="T58" fmla="*/ 0 w 124"/>
                <a:gd name="T59" fmla="*/ 76 h 126"/>
                <a:gd name="T60" fmla="*/ 4 w 124"/>
                <a:gd name="T61" fmla="*/ 88 h 126"/>
                <a:gd name="T62" fmla="*/ 10 w 124"/>
                <a:gd name="T63" fmla="*/ 98 h 126"/>
                <a:gd name="T64" fmla="*/ 18 w 124"/>
                <a:gd name="T65" fmla="*/ 108 h 126"/>
                <a:gd name="T66" fmla="*/ 28 w 124"/>
                <a:gd name="T67" fmla="*/ 116 h 126"/>
                <a:gd name="T68" fmla="*/ 38 w 124"/>
                <a:gd name="T69" fmla="*/ 122 h 126"/>
                <a:gd name="T70" fmla="*/ 50 w 124"/>
                <a:gd name="T71" fmla="*/ 124 h 126"/>
                <a:gd name="T72" fmla="*/ 62 w 124"/>
                <a:gd name="T73" fmla="*/ 126 h 126"/>
                <a:gd name="T74" fmla="*/ 62 w 124"/>
                <a:gd name="T7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6">
                  <a:moveTo>
                    <a:pt x="62" y="126"/>
                  </a:moveTo>
                  <a:lnTo>
                    <a:pt x="62" y="126"/>
                  </a:lnTo>
                  <a:lnTo>
                    <a:pt x="74" y="124"/>
                  </a:lnTo>
                  <a:lnTo>
                    <a:pt x="86" y="122"/>
                  </a:lnTo>
                  <a:lnTo>
                    <a:pt x="98" y="116"/>
                  </a:lnTo>
                  <a:lnTo>
                    <a:pt x="106" y="108"/>
                  </a:lnTo>
                  <a:lnTo>
                    <a:pt x="114" y="98"/>
                  </a:lnTo>
                  <a:lnTo>
                    <a:pt x="120" y="88"/>
                  </a:lnTo>
                  <a:lnTo>
                    <a:pt x="124" y="76"/>
                  </a:lnTo>
                  <a:lnTo>
                    <a:pt x="124" y="64"/>
                  </a:lnTo>
                  <a:lnTo>
                    <a:pt x="124" y="64"/>
                  </a:lnTo>
                  <a:lnTo>
                    <a:pt x="124" y="50"/>
                  </a:lnTo>
                  <a:lnTo>
                    <a:pt x="120" y="40"/>
                  </a:lnTo>
                  <a:lnTo>
                    <a:pt x="114" y="28"/>
                  </a:lnTo>
                  <a:lnTo>
                    <a:pt x="106" y="20"/>
                  </a:lnTo>
                  <a:lnTo>
                    <a:pt x="98" y="12"/>
                  </a:lnTo>
                  <a:lnTo>
                    <a:pt x="86" y="6"/>
                  </a:lnTo>
                  <a:lnTo>
                    <a:pt x="74" y="2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0" y="2"/>
                  </a:lnTo>
                  <a:lnTo>
                    <a:pt x="38" y="6"/>
                  </a:lnTo>
                  <a:lnTo>
                    <a:pt x="28" y="12"/>
                  </a:lnTo>
                  <a:lnTo>
                    <a:pt x="18" y="20"/>
                  </a:lnTo>
                  <a:lnTo>
                    <a:pt x="10" y="28"/>
                  </a:lnTo>
                  <a:lnTo>
                    <a:pt x="4" y="40"/>
                  </a:lnTo>
                  <a:lnTo>
                    <a:pt x="0" y="5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76"/>
                  </a:lnTo>
                  <a:lnTo>
                    <a:pt x="4" y="88"/>
                  </a:lnTo>
                  <a:lnTo>
                    <a:pt x="10" y="98"/>
                  </a:lnTo>
                  <a:lnTo>
                    <a:pt x="18" y="108"/>
                  </a:lnTo>
                  <a:lnTo>
                    <a:pt x="28" y="116"/>
                  </a:lnTo>
                  <a:lnTo>
                    <a:pt x="38" y="122"/>
                  </a:lnTo>
                  <a:lnTo>
                    <a:pt x="50" y="124"/>
                  </a:lnTo>
                  <a:lnTo>
                    <a:pt x="62" y="126"/>
                  </a:lnTo>
                  <a:lnTo>
                    <a:pt x="62" y="126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3582988" y="3103563"/>
              <a:ext cx="79375" cy="82550"/>
            </a:xfrm>
            <a:custGeom>
              <a:avLst/>
              <a:gdLst>
                <a:gd name="T0" fmla="*/ 26 w 50"/>
                <a:gd name="T1" fmla="*/ 52 h 52"/>
                <a:gd name="T2" fmla="*/ 26 w 50"/>
                <a:gd name="T3" fmla="*/ 52 h 52"/>
                <a:gd name="T4" fmla="*/ 36 w 50"/>
                <a:gd name="T5" fmla="*/ 50 h 52"/>
                <a:gd name="T6" fmla="*/ 44 w 50"/>
                <a:gd name="T7" fmla="*/ 44 h 52"/>
                <a:gd name="T8" fmla="*/ 48 w 50"/>
                <a:gd name="T9" fmla="*/ 36 h 52"/>
                <a:gd name="T10" fmla="*/ 50 w 50"/>
                <a:gd name="T11" fmla="*/ 26 h 52"/>
                <a:gd name="T12" fmla="*/ 50 w 50"/>
                <a:gd name="T13" fmla="*/ 26 h 52"/>
                <a:gd name="T14" fmla="*/ 48 w 50"/>
                <a:gd name="T15" fmla="*/ 16 h 52"/>
                <a:gd name="T16" fmla="*/ 44 w 50"/>
                <a:gd name="T17" fmla="*/ 8 h 52"/>
                <a:gd name="T18" fmla="*/ 36 w 50"/>
                <a:gd name="T19" fmla="*/ 2 h 52"/>
                <a:gd name="T20" fmla="*/ 26 w 50"/>
                <a:gd name="T21" fmla="*/ 0 h 52"/>
                <a:gd name="T22" fmla="*/ 26 w 50"/>
                <a:gd name="T23" fmla="*/ 0 h 52"/>
                <a:gd name="T24" fmla="*/ 14 w 50"/>
                <a:gd name="T25" fmla="*/ 2 h 52"/>
                <a:gd name="T26" fmla="*/ 6 w 50"/>
                <a:gd name="T27" fmla="*/ 8 h 52"/>
                <a:gd name="T28" fmla="*/ 2 w 50"/>
                <a:gd name="T29" fmla="*/ 16 h 52"/>
                <a:gd name="T30" fmla="*/ 0 w 50"/>
                <a:gd name="T31" fmla="*/ 26 h 52"/>
                <a:gd name="T32" fmla="*/ 0 w 50"/>
                <a:gd name="T33" fmla="*/ 26 h 52"/>
                <a:gd name="T34" fmla="*/ 2 w 50"/>
                <a:gd name="T35" fmla="*/ 36 h 52"/>
                <a:gd name="T36" fmla="*/ 6 w 50"/>
                <a:gd name="T37" fmla="*/ 44 h 52"/>
                <a:gd name="T38" fmla="*/ 14 w 50"/>
                <a:gd name="T39" fmla="*/ 50 h 52"/>
                <a:gd name="T40" fmla="*/ 26 w 50"/>
                <a:gd name="T41" fmla="*/ 52 h 52"/>
                <a:gd name="T42" fmla="*/ 26 w 50"/>
                <a:gd name="T4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0" h="52">
                  <a:moveTo>
                    <a:pt x="26" y="52"/>
                  </a:moveTo>
                  <a:lnTo>
                    <a:pt x="26" y="52"/>
                  </a:lnTo>
                  <a:lnTo>
                    <a:pt x="36" y="50"/>
                  </a:lnTo>
                  <a:lnTo>
                    <a:pt x="44" y="44"/>
                  </a:lnTo>
                  <a:lnTo>
                    <a:pt x="48" y="3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48" y="16"/>
                  </a:lnTo>
                  <a:lnTo>
                    <a:pt x="44" y="8"/>
                  </a:lnTo>
                  <a:lnTo>
                    <a:pt x="3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14" y="2"/>
                  </a:lnTo>
                  <a:lnTo>
                    <a:pt x="6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36"/>
                  </a:lnTo>
                  <a:lnTo>
                    <a:pt x="6" y="44"/>
                  </a:lnTo>
                  <a:lnTo>
                    <a:pt x="14" y="50"/>
                  </a:lnTo>
                  <a:lnTo>
                    <a:pt x="26" y="52"/>
                  </a:lnTo>
                  <a:lnTo>
                    <a:pt x="26" y="52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3306763" y="3548063"/>
              <a:ext cx="196850" cy="196850"/>
            </a:xfrm>
            <a:custGeom>
              <a:avLst/>
              <a:gdLst>
                <a:gd name="T0" fmla="*/ 62 w 124"/>
                <a:gd name="T1" fmla="*/ 124 h 124"/>
                <a:gd name="T2" fmla="*/ 62 w 124"/>
                <a:gd name="T3" fmla="*/ 124 h 124"/>
                <a:gd name="T4" fmla="*/ 74 w 124"/>
                <a:gd name="T5" fmla="*/ 124 h 124"/>
                <a:gd name="T6" fmla="*/ 86 w 124"/>
                <a:gd name="T7" fmla="*/ 120 h 124"/>
                <a:gd name="T8" fmla="*/ 96 w 124"/>
                <a:gd name="T9" fmla="*/ 114 h 124"/>
                <a:gd name="T10" fmla="*/ 106 w 124"/>
                <a:gd name="T11" fmla="*/ 106 h 124"/>
                <a:gd name="T12" fmla="*/ 114 w 124"/>
                <a:gd name="T13" fmla="*/ 98 h 124"/>
                <a:gd name="T14" fmla="*/ 118 w 124"/>
                <a:gd name="T15" fmla="*/ 86 h 124"/>
                <a:gd name="T16" fmla="*/ 122 w 124"/>
                <a:gd name="T17" fmla="*/ 74 h 124"/>
                <a:gd name="T18" fmla="*/ 124 w 124"/>
                <a:gd name="T19" fmla="*/ 62 h 124"/>
                <a:gd name="T20" fmla="*/ 124 w 124"/>
                <a:gd name="T21" fmla="*/ 62 h 124"/>
                <a:gd name="T22" fmla="*/ 122 w 124"/>
                <a:gd name="T23" fmla="*/ 50 h 124"/>
                <a:gd name="T24" fmla="*/ 118 w 124"/>
                <a:gd name="T25" fmla="*/ 38 h 124"/>
                <a:gd name="T26" fmla="*/ 114 w 124"/>
                <a:gd name="T27" fmla="*/ 28 h 124"/>
                <a:gd name="T28" fmla="*/ 106 w 124"/>
                <a:gd name="T29" fmla="*/ 18 h 124"/>
                <a:gd name="T30" fmla="*/ 96 w 124"/>
                <a:gd name="T31" fmla="*/ 10 h 124"/>
                <a:gd name="T32" fmla="*/ 86 w 124"/>
                <a:gd name="T33" fmla="*/ 4 h 124"/>
                <a:gd name="T34" fmla="*/ 74 w 124"/>
                <a:gd name="T35" fmla="*/ 2 h 124"/>
                <a:gd name="T36" fmla="*/ 62 w 124"/>
                <a:gd name="T37" fmla="*/ 0 h 124"/>
                <a:gd name="T38" fmla="*/ 62 w 124"/>
                <a:gd name="T39" fmla="*/ 0 h 124"/>
                <a:gd name="T40" fmla="*/ 48 w 124"/>
                <a:gd name="T41" fmla="*/ 2 h 124"/>
                <a:gd name="T42" fmla="*/ 38 w 124"/>
                <a:gd name="T43" fmla="*/ 4 h 124"/>
                <a:gd name="T44" fmla="*/ 26 w 124"/>
                <a:gd name="T45" fmla="*/ 10 h 124"/>
                <a:gd name="T46" fmla="*/ 18 w 124"/>
                <a:gd name="T47" fmla="*/ 18 h 124"/>
                <a:gd name="T48" fmla="*/ 10 w 124"/>
                <a:gd name="T49" fmla="*/ 28 h 124"/>
                <a:gd name="T50" fmla="*/ 4 w 124"/>
                <a:gd name="T51" fmla="*/ 38 h 124"/>
                <a:gd name="T52" fmla="*/ 0 w 124"/>
                <a:gd name="T53" fmla="*/ 50 h 124"/>
                <a:gd name="T54" fmla="*/ 0 w 124"/>
                <a:gd name="T55" fmla="*/ 62 h 124"/>
                <a:gd name="T56" fmla="*/ 0 w 124"/>
                <a:gd name="T57" fmla="*/ 62 h 124"/>
                <a:gd name="T58" fmla="*/ 0 w 124"/>
                <a:gd name="T59" fmla="*/ 74 h 124"/>
                <a:gd name="T60" fmla="*/ 4 w 124"/>
                <a:gd name="T61" fmla="*/ 86 h 124"/>
                <a:gd name="T62" fmla="*/ 10 w 124"/>
                <a:gd name="T63" fmla="*/ 98 h 124"/>
                <a:gd name="T64" fmla="*/ 18 w 124"/>
                <a:gd name="T65" fmla="*/ 106 h 124"/>
                <a:gd name="T66" fmla="*/ 26 w 124"/>
                <a:gd name="T67" fmla="*/ 114 h 124"/>
                <a:gd name="T68" fmla="*/ 38 w 124"/>
                <a:gd name="T69" fmla="*/ 120 h 124"/>
                <a:gd name="T70" fmla="*/ 48 w 124"/>
                <a:gd name="T71" fmla="*/ 124 h 124"/>
                <a:gd name="T72" fmla="*/ 62 w 124"/>
                <a:gd name="T73" fmla="*/ 124 h 124"/>
                <a:gd name="T74" fmla="*/ 62 w 124"/>
                <a:gd name="T7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4">
                  <a:moveTo>
                    <a:pt x="62" y="124"/>
                  </a:moveTo>
                  <a:lnTo>
                    <a:pt x="62" y="124"/>
                  </a:lnTo>
                  <a:lnTo>
                    <a:pt x="74" y="124"/>
                  </a:lnTo>
                  <a:lnTo>
                    <a:pt x="86" y="120"/>
                  </a:lnTo>
                  <a:lnTo>
                    <a:pt x="96" y="114"/>
                  </a:lnTo>
                  <a:lnTo>
                    <a:pt x="106" y="106"/>
                  </a:lnTo>
                  <a:lnTo>
                    <a:pt x="114" y="98"/>
                  </a:lnTo>
                  <a:lnTo>
                    <a:pt x="118" y="86"/>
                  </a:lnTo>
                  <a:lnTo>
                    <a:pt x="122" y="74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2" y="50"/>
                  </a:lnTo>
                  <a:lnTo>
                    <a:pt x="118" y="38"/>
                  </a:lnTo>
                  <a:lnTo>
                    <a:pt x="114" y="28"/>
                  </a:lnTo>
                  <a:lnTo>
                    <a:pt x="106" y="18"/>
                  </a:lnTo>
                  <a:lnTo>
                    <a:pt x="96" y="10"/>
                  </a:lnTo>
                  <a:lnTo>
                    <a:pt x="86" y="4"/>
                  </a:lnTo>
                  <a:lnTo>
                    <a:pt x="74" y="2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48" y="2"/>
                  </a:lnTo>
                  <a:lnTo>
                    <a:pt x="38" y="4"/>
                  </a:lnTo>
                  <a:lnTo>
                    <a:pt x="26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4" y="38"/>
                  </a:lnTo>
                  <a:lnTo>
                    <a:pt x="0" y="50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74"/>
                  </a:lnTo>
                  <a:lnTo>
                    <a:pt x="4" y="86"/>
                  </a:lnTo>
                  <a:lnTo>
                    <a:pt x="10" y="98"/>
                  </a:lnTo>
                  <a:lnTo>
                    <a:pt x="18" y="106"/>
                  </a:lnTo>
                  <a:lnTo>
                    <a:pt x="26" y="114"/>
                  </a:lnTo>
                  <a:lnTo>
                    <a:pt x="38" y="120"/>
                  </a:lnTo>
                  <a:lnTo>
                    <a:pt x="48" y="124"/>
                  </a:lnTo>
                  <a:lnTo>
                    <a:pt x="62" y="124"/>
                  </a:lnTo>
                  <a:lnTo>
                    <a:pt x="62" y="124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4119563" y="2982913"/>
              <a:ext cx="133350" cy="133350"/>
            </a:xfrm>
            <a:custGeom>
              <a:avLst/>
              <a:gdLst>
                <a:gd name="T0" fmla="*/ 42 w 84"/>
                <a:gd name="T1" fmla="*/ 84 h 84"/>
                <a:gd name="T2" fmla="*/ 42 w 84"/>
                <a:gd name="T3" fmla="*/ 84 h 84"/>
                <a:gd name="T4" fmla="*/ 50 w 84"/>
                <a:gd name="T5" fmla="*/ 84 h 84"/>
                <a:gd name="T6" fmla="*/ 58 w 84"/>
                <a:gd name="T7" fmla="*/ 82 h 84"/>
                <a:gd name="T8" fmla="*/ 66 w 84"/>
                <a:gd name="T9" fmla="*/ 78 h 84"/>
                <a:gd name="T10" fmla="*/ 72 w 84"/>
                <a:gd name="T11" fmla="*/ 72 h 84"/>
                <a:gd name="T12" fmla="*/ 78 w 84"/>
                <a:gd name="T13" fmla="*/ 66 h 84"/>
                <a:gd name="T14" fmla="*/ 80 w 84"/>
                <a:gd name="T15" fmla="*/ 58 h 84"/>
                <a:gd name="T16" fmla="*/ 84 w 84"/>
                <a:gd name="T17" fmla="*/ 50 h 84"/>
                <a:gd name="T18" fmla="*/ 84 w 84"/>
                <a:gd name="T19" fmla="*/ 42 h 84"/>
                <a:gd name="T20" fmla="*/ 84 w 84"/>
                <a:gd name="T21" fmla="*/ 42 h 84"/>
                <a:gd name="T22" fmla="*/ 84 w 84"/>
                <a:gd name="T23" fmla="*/ 34 h 84"/>
                <a:gd name="T24" fmla="*/ 80 w 84"/>
                <a:gd name="T25" fmla="*/ 26 h 84"/>
                <a:gd name="T26" fmla="*/ 78 w 84"/>
                <a:gd name="T27" fmla="*/ 20 h 84"/>
                <a:gd name="T28" fmla="*/ 72 w 84"/>
                <a:gd name="T29" fmla="*/ 12 h 84"/>
                <a:gd name="T30" fmla="*/ 66 w 84"/>
                <a:gd name="T31" fmla="*/ 8 h 84"/>
                <a:gd name="T32" fmla="*/ 58 w 84"/>
                <a:gd name="T33" fmla="*/ 4 h 84"/>
                <a:gd name="T34" fmla="*/ 50 w 84"/>
                <a:gd name="T35" fmla="*/ 2 h 84"/>
                <a:gd name="T36" fmla="*/ 42 w 84"/>
                <a:gd name="T37" fmla="*/ 0 h 84"/>
                <a:gd name="T38" fmla="*/ 42 w 84"/>
                <a:gd name="T39" fmla="*/ 0 h 84"/>
                <a:gd name="T40" fmla="*/ 34 w 84"/>
                <a:gd name="T41" fmla="*/ 2 h 84"/>
                <a:gd name="T42" fmla="*/ 26 w 84"/>
                <a:gd name="T43" fmla="*/ 4 h 84"/>
                <a:gd name="T44" fmla="*/ 20 w 84"/>
                <a:gd name="T45" fmla="*/ 8 h 84"/>
                <a:gd name="T46" fmla="*/ 12 w 84"/>
                <a:gd name="T47" fmla="*/ 12 h 84"/>
                <a:gd name="T48" fmla="*/ 8 w 84"/>
                <a:gd name="T49" fmla="*/ 20 h 84"/>
                <a:gd name="T50" fmla="*/ 4 w 84"/>
                <a:gd name="T51" fmla="*/ 26 h 84"/>
                <a:gd name="T52" fmla="*/ 2 w 84"/>
                <a:gd name="T53" fmla="*/ 34 h 84"/>
                <a:gd name="T54" fmla="*/ 0 w 84"/>
                <a:gd name="T55" fmla="*/ 42 h 84"/>
                <a:gd name="T56" fmla="*/ 0 w 84"/>
                <a:gd name="T57" fmla="*/ 42 h 84"/>
                <a:gd name="T58" fmla="*/ 2 w 84"/>
                <a:gd name="T59" fmla="*/ 50 h 84"/>
                <a:gd name="T60" fmla="*/ 4 w 84"/>
                <a:gd name="T61" fmla="*/ 58 h 84"/>
                <a:gd name="T62" fmla="*/ 8 w 84"/>
                <a:gd name="T63" fmla="*/ 66 h 84"/>
                <a:gd name="T64" fmla="*/ 12 w 84"/>
                <a:gd name="T65" fmla="*/ 72 h 84"/>
                <a:gd name="T66" fmla="*/ 20 w 84"/>
                <a:gd name="T67" fmla="*/ 78 h 84"/>
                <a:gd name="T68" fmla="*/ 26 w 84"/>
                <a:gd name="T69" fmla="*/ 82 h 84"/>
                <a:gd name="T70" fmla="*/ 34 w 84"/>
                <a:gd name="T71" fmla="*/ 84 h 84"/>
                <a:gd name="T72" fmla="*/ 42 w 84"/>
                <a:gd name="T73" fmla="*/ 84 h 84"/>
                <a:gd name="T74" fmla="*/ 42 w 84"/>
                <a:gd name="T7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4" h="84">
                  <a:moveTo>
                    <a:pt x="42" y="84"/>
                  </a:moveTo>
                  <a:lnTo>
                    <a:pt x="42" y="84"/>
                  </a:lnTo>
                  <a:lnTo>
                    <a:pt x="50" y="84"/>
                  </a:lnTo>
                  <a:lnTo>
                    <a:pt x="58" y="82"/>
                  </a:lnTo>
                  <a:lnTo>
                    <a:pt x="66" y="78"/>
                  </a:lnTo>
                  <a:lnTo>
                    <a:pt x="72" y="72"/>
                  </a:lnTo>
                  <a:lnTo>
                    <a:pt x="78" y="66"/>
                  </a:lnTo>
                  <a:lnTo>
                    <a:pt x="80" y="58"/>
                  </a:lnTo>
                  <a:lnTo>
                    <a:pt x="84" y="50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4" y="34"/>
                  </a:lnTo>
                  <a:lnTo>
                    <a:pt x="80" y="26"/>
                  </a:lnTo>
                  <a:lnTo>
                    <a:pt x="78" y="20"/>
                  </a:lnTo>
                  <a:lnTo>
                    <a:pt x="72" y="12"/>
                  </a:lnTo>
                  <a:lnTo>
                    <a:pt x="66" y="8"/>
                  </a:lnTo>
                  <a:lnTo>
                    <a:pt x="58" y="4"/>
                  </a:lnTo>
                  <a:lnTo>
                    <a:pt x="50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2"/>
                  </a:lnTo>
                  <a:lnTo>
                    <a:pt x="26" y="4"/>
                  </a:lnTo>
                  <a:lnTo>
                    <a:pt x="20" y="8"/>
                  </a:lnTo>
                  <a:lnTo>
                    <a:pt x="12" y="12"/>
                  </a:lnTo>
                  <a:lnTo>
                    <a:pt x="8" y="20"/>
                  </a:lnTo>
                  <a:lnTo>
                    <a:pt x="4" y="26"/>
                  </a:lnTo>
                  <a:lnTo>
                    <a:pt x="2" y="3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2" y="50"/>
                  </a:lnTo>
                  <a:lnTo>
                    <a:pt x="4" y="58"/>
                  </a:lnTo>
                  <a:lnTo>
                    <a:pt x="8" y="66"/>
                  </a:lnTo>
                  <a:lnTo>
                    <a:pt x="12" y="72"/>
                  </a:lnTo>
                  <a:lnTo>
                    <a:pt x="20" y="78"/>
                  </a:lnTo>
                  <a:lnTo>
                    <a:pt x="26" y="82"/>
                  </a:lnTo>
                  <a:lnTo>
                    <a:pt x="34" y="84"/>
                  </a:lnTo>
                  <a:lnTo>
                    <a:pt x="42" y="84"/>
                  </a:lnTo>
                  <a:lnTo>
                    <a:pt x="42" y="84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3843338" y="3611563"/>
              <a:ext cx="117475" cy="117475"/>
            </a:xfrm>
            <a:custGeom>
              <a:avLst/>
              <a:gdLst>
                <a:gd name="T0" fmla="*/ 38 w 74"/>
                <a:gd name="T1" fmla="*/ 74 h 74"/>
                <a:gd name="T2" fmla="*/ 38 w 74"/>
                <a:gd name="T3" fmla="*/ 74 h 74"/>
                <a:gd name="T4" fmla="*/ 44 w 74"/>
                <a:gd name="T5" fmla="*/ 74 h 74"/>
                <a:gd name="T6" fmla="*/ 52 w 74"/>
                <a:gd name="T7" fmla="*/ 72 h 74"/>
                <a:gd name="T8" fmla="*/ 58 w 74"/>
                <a:gd name="T9" fmla="*/ 68 h 74"/>
                <a:gd name="T10" fmla="*/ 64 w 74"/>
                <a:gd name="T11" fmla="*/ 64 h 74"/>
                <a:gd name="T12" fmla="*/ 68 w 74"/>
                <a:gd name="T13" fmla="*/ 58 h 74"/>
                <a:gd name="T14" fmla="*/ 72 w 74"/>
                <a:gd name="T15" fmla="*/ 52 h 74"/>
                <a:gd name="T16" fmla="*/ 74 w 74"/>
                <a:gd name="T17" fmla="*/ 44 h 74"/>
                <a:gd name="T18" fmla="*/ 74 w 74"/>
                <a:gd name="T19" fmla="*/ 38 h 74"/>
                <a:gd name="T20" fmla="*/ 74 w 74"/>
                <a:gd name="T21" fmla="*/ 38 h 74"/>
                <a:gd name="T22" fmla="*/ 74 w 74"/>
                <a:gd name="T23" fmla="*/ 30 h 74"/>
                <a:gd name="T24" fmla="*/ 72 w 74"/>
                <a:gd name="T25" fmla="*/ 22 h 74"/>
                <a:gd name="T26" fmla="*/ 68 w 74"/>
                <a:gd name="T27" fmla="*/ 16 h 74"/>
                <a:gd name="T28" fmla="*/ 64 w 74"/>
                <a:gd name="T29" fmla="*/ 10 h 74"/>
                <a:gd name="T30" fmla="*/ 58 w 74"/>
                <a:gd name="T31" fmla="*/ 6 h 74"/>
                <a:gd name="T32" fmla="*/ 52 w 74"/>
                <a:gd name="T33" fmla="*/ 2 h 74"/>
                <a:gd name="T34" fmla="*/ 44 w 74"/>
                <a:gd name="T35" fmla="*/ 0 h 74"/>
                <a:gd name="T36" fmla="*/ 38 w 74"/>
                <a:gd name="T37" fmla="*/ 0 h 74"/>
                <a:gd name="T38" fmla="*/ 38 w 74"/>
                <a:gd name="T39" fmla="*/ 0 h 74"/>
                <a:gd name="T40" fmla="*/ 30 w 74"/>
                <a:gd name="T41" fmla="*/ 0 h 74"/>
                <a:gd name="T42" fmla="*/ 22 w 74"/>
                <a:gd name="T43" fmla="*/ 2 h 74"/>
                <a:gd name="T44" fmla="*/ 16 w 74"/>
                <a:gd name="T45" fmla="*/ 6 h 74"/>
                <a:gd name="T46" fmla="*/ 10 w 74"/>
                <a:gd name="T47" fmla="*/ 10 h 74"/>
                <a:gd name="T48" fmla="*/ 6 w 74"/>
                <a:gd name="T49" fmla="*/ 16 h 74"/>
                <a:gd name="T50" fmla="*/ 2 w 74"/>
                <a:gd name="T51" fmla="*/ 22 h 74"/>
                <a:gd name="T52" fmla="*/ 0 w 74"/>
                <a:gd name="T53" fmla="*/ 30 h 74"/>
                <a:gd name="T54" fmla="*/ 0 w 74"/>
                <a:gd name="T55" fmla="*/ 38 h 74"/>
                <a:gd name="T56" fmla="*/ 0 w 74"/>
                <a:gd name="T57" fmla="*/ 38 h 74"/>
                <a:gd name="T58" fmla="*/ 0 w 74"/>
                <a:gd name="T59" fmla="*/ 44 h 74"/>
                <a:gd name="T60" fmla="*/ 2 w 74"/>
                <a:gd name="T61" fmla="*/ 52 h 74"/>
                <a:gd name="T62" fmla="*/ 6 w 74"/>
                <a:gd name="T63" fmla="*/ 58 h 74"/>
                <a:gd name="T64" fmla="*/ 10 w 74"/>
                <a:gd name="T65" fmla="*/ 64 h 74"/>
                <a:gd name="T66" fmla="*/ 16 w 74"/>
                <a:gd name="T67" fmla="*/ 68 h 74"/>
                <a:gd name="T68" fmla="*/ 22 w 74"/>
                <a:gd name="T69" fmla="*/ 72 h 74"/>
                <a:gd name="T70" fmla="*/ 30 w 74"/>
                <a:gd name="T71" fmla="*/ 74 h 74"/>
                <a:gd name="T72" fmla="*/ 38 w 74"/>
                <a:gd name="T73" fmla="*/ 74 h 74"/>
                <a:gd name="T74" fmla="*/ 38 w 74"/>
                <a:gd name="T7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4" h="74">
                  <a:moveTo>
                    <a:pt x="38" y="74"/>
                  </a:moveTo>
                  <a:lnTo>
                    <a:pt x="38" y="74"/>
                  </a:lnTo>
                  <a:lnTo>
                    <a:pt x="44" y="74"/>
                  </a:lnTo>
                  <a:lnTo>
                    <a:pt x="52" y="72"/>
                  </a:lnTo>
                  <a:lnTo>
                    <a:pt x="58" y="68"/>
                  </a:lnTo>
                  <a:lnTo>
                    <a:pt x="64" y="64"/>
                  </a:lnTo>
                  <a:lnTo>
                    <a:pt x="68" y="58"/>
                  </a:lnTo>
                  <a:lnTo>
                    <a:pt x="72" y="52"/>
                  </a:lnTo>
                  <a:lnTo>
                    <a:pt x="74" y="44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30"/>
                  </a:lnTo>
                  <a:lnTo>
                    <a:pt x="72" y="22"/>
                  </a:lnTo>
                  <a:lnTo>
                    <a:pt x="68" y="16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2" y="52"/>
                  </a:lnTo>
                  <a:lnTo>
                    <a:pt x="6" y="58"/>
                  </a:lnTo>
                  <a:lnTo>
                    <a:pt x="10" y="64"/>
                  </a:lnTo>
                  <a:lnTo>
                    <a:pt x="16" y="68"/>
                  </a:lnTo>
                  <a:lnTo>
                    <a:pt x="22" y="72"/>
                  </a:lnTo>
                  <a:lnTo>
                    <a:pt x="30" y="74"/>
                  </a:lnTo>
                  <a:lnTo>
                    <a:pt x="38" y="74"/>
                  </a:lnTo>
                  <a:lnTo>
                    <a:pt x="38" y="7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3675063" y="2982913"/>
              <a:ext cx="234950" cy="234950"/>
            </a:xfrm>
            <a:custGeom>
              <a:avLst/>
              <a:gdLst>
                <a:gd name="T0" fmla="*/ 74 w 148"/>
                <a:gd name="T1" fmla="*/ 148 h 148"/>
                <a:gd name="T2" fmla="*/ 74 w 148"/>
                <a:gd name="T3" fmla="*/ 148 h 148"/>
                <a:gd name="T4" fmla="*/ 90 w 148"/>
                <a:gd name="T5" fmla="*/ 146 h 148"/>
                <a:gd name="T6" fmla="*/ 102 w 148"/>
                <a:gd name="T7" fmla="*/ 142 h 148"/>
                <a:gd name="T8" fmla="*/ 116 w 148"/>
                <a:gd name="T9" fmla="*/ 136 h 148"/>
                <a:gd name="T10" fmla="*/ 126 w 148"/>
                <a:gd name="T11" fmla="*/ 126 h 148"/>
                <a:gd name="T12" fmla="*/ 136 w 148"/>
                <a:gd name="T13" fmla="*/ 116 h 148"/>
                <a:gd name="T14" fmla="*/ 142 w 148"/>
                <a:gd name="T15" fmla="*/ 104 h 148"/>
                <a:gd name="T16" fmla="*/ 146 w 148"/>
                <a:gd name="T17" fmla="*/ 90 h 148"/>
                <a:gd name="T18" fmla="*/ 148 w 148"/>
                <a:gd name="T19" fmla="*/ 74 h 148"/>
                <a:gd name="T20" fmla="*/ 148 w 148"/>
                <a:gd name="T21" fmla="*/ 74 h 148"/>
                <a:gd name="T22" fmla="*/ 146 w 148"/>
                <a:gd name="T23" fmla="*/ 60 h 148"/>
                <a:gd name="T24" fmla="*/ 142 w 148"/>
                <a:gd name="T25" fmla="*/ 46 h 148"/>
                <a:gd name="T26" fmla="*/ 136 w 148"/>
                <a:gd name="T27" fmla="*/ 34 h 148"/>
                <a:gd name="T28" fmla="*/ 126 w 148"/>
                <a:gd name="T29" fmla="*/ 22 h 148"/>
                <a:gd name="T30" fmla="*/ 116 w 148"/>
                <a:gd name="T31" fmla="*/ 14 h 148"/>
                <a:gd name="T32" fmla="*/ 102 w 148"/>
                <a:gd name="T33" fmla="*/ 6 h 148"/>
                <a:gd name="T34" fmla="*/ 90 w 148"/>
                <a:gd name="T35" fmla="*/ 2 h 148"/>
                <a:gd name="T36" fmla="*/ 74 w 148"/>
                <a:gd name="T37" fmla="*/ 0 h 148"/>
                <a:gd name="T38" fmla="*/ 74 w 148"/>
                <a:gd name="T39" fmla="*/ 0 h 148"/>
                <a:gd name="T40" fmla="*/ 60 w 148"/>
                <a:gd name="T41" fmla="*/ 2 h 148"/>
                <a:gd name="T42" fmla="*/ 46 w 148"/>
                <a:gd name="T43" fmla="*/ 6 h 148"/>
                <a:gd name="T44" fmla="*/ 34 w 148"/>
                <a:gd name="T45" fmla="*/ 14 h 148"/>
                <a:gd name="T46" fmla="*/ 22 w 148"/>
                <a:gd name="T47" fmla="*/ 22 h 148"/>
                <a:gd name="T48" fmla="*/ 14 w 148"/>
                <a:gd name="T49" fmla="*/ 34 h 148"/>
                <a:gd name="T50" fmla="*/ 6 w 148"/>
                <a:gd name="T51" fmla="*/ 46 h 148"/>
                <a:gd name="T52" fmla="*/ 2 w 148"/>
                <a:gd name="T53" fmla="*/ 60 h 148"/>
                <a:gd name="T54" fmla="*/ 0 w 148"/>
                <a:gd name="T55" fmla="*/ 74 h 148"/>
                <a:gd name="T56" fmla="*/ 0 w 148"/>
                <a:gd name="T57" fmla="*/ 74 h 148"/>
                <a:gd name="T58" fmla="*/ 2 w 148"/>
                <a:gd name="T59" fmla="*/ 90 h 148"/>
                <a:gd name="T60" fmla="*/ 6 w 148"/>
                <a:gd name="T61" fmla="*/ 104 h 148"/>
                <a:gd name="T62" fmla="*/ 14 w 148"/>
                <a:gd name="T63" fmla="*/ 116 h 148"/>
                <a:gd name="T64" fmla="*/ 22 w 148"/>
                <a:gd name="T65" fmla="*/ 126 h 148"/>
                <a:gd name="T66" fmla="*/ 34 w 148"/>
                <a:gd name="T67" fmla="*/ 136 h 148"/>
                <a:gd name="T68" fmla="*/ 46 w 148"/>
                <a:gd name="T69" fmla="*/ 142 h 148"/>
                <a:gd name="T70" fmla="*/ 60 w 148"/>
                <a:gd name="T71" fmla="*/ 146 h 148"/>
                <a:gd name="T72" fmla="*/ 74 w 148"/>
                <a:gd name="T73" fmla="*/ 148 h 148"/>
                <a:gd name="T74" fmla="*/ 74 w 148"/>
                <a:gd name="T7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8" h="148">
                  <a:moveTo>
                    <a:pt x="74" y="148"/>
                  </a:moveTo>
                  <a:lnTo>
                    <a:pt x="74" y="148"/>
                  </a:lnTo>
                  <a:lnTo>
                    <a:pt x="90" y="146"/>
                  </a:lnTo>
                  <a:lnTo>
                    <a:pt x="102" y="142"/>
                  </a:lnTo>
                  <a:lnTo>
                    <a:pt x="116" y="136"/>
                  </a:lnTo>
                  <a:lnTo>
                    <a:pt x="126" y="126"/>
                  </a:lnTo>
                  <a:lnTo>
                    <a:pt x="136" y="116"/>
                  </a:lnTo>
                  <a:lnTo>
                    <a:pt x="142" y="104"/>
                  </a:lnTo>
                  <a:lnTo>
                    <a:pt x="146" y="90"/>
                  </a:lnTo>
                  <a:lnTo>
                    <a:pt x="148" y="74"/>
                  </a:lnTo>
                  <a:lnTo>
                    <a:pt x="148" y="74"/>
                  </a:lnTo>
                  <a:lnTo>
                    <a:pt x="146" y="60"/>
                  </a:lnTo>
                  <a:lnTo>
                    <a:pt x="142" y="46"/>
                  </a:lnTo>
                  <a:lnTo>
                    <a:pt x="136" y="34"/>
                  </a:lnTo>
                  <a:lnTo>
                    <a:pt x="126" y="22"/>
                  </a:lnTo>
                  <a:lnTo>
                    <a:pt x="116" y="14"/>
                  </a:lnTo>
                  <a:lnTo>
                    <a:pt x="102" y="6"/>
                  </a:lnTo>
                  <a:lnTo>
                    <a:pt x="90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60" y="2"/>
                  </a:lnTo>
                  <a:lnTo>
                    <a:pt x="46" y="6"/>
                  </a:lnTo>
                  <a:lnTo>
                    <a:pt x="34" y="14"/>
                  </a:lnTo>
                  <a:lnTo>
                    <a:pt x="22" y="22"/>
                  </a:lnTo>
                  <a:lnTo>
                    <a:pt x="14" y="34"/>
                  </a:lnTo>
                  <a:lnTo>
                    <a:pt x="6" y="46"/>
                  </a:lnTo>
                  <a:lnTo>
                    <a:pt x="2" y="60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2" y="90"/>
                  </a:lnTo>
                  <a:lnTo>
                    <a:pt x="6" y="104"/>
                  </a:lnTo>
                  <a:lnTo>
                    <a:pt x="14" y="116"/>
                  </a:lnTo>
                  <a:lnTo>
                    <a:pt x="22" y="126"/>
                  </a:lnTo>
                  <a:lnTo>
                    <a:pt x="34" y="136"/>
                  </a:lnTo>
                  <a:lnTo>
                    <a:pt x="46" y="142"/>
                  </a:lnTo>
                  <a:lnTo>
                    <a:pt x="60" y="146"/>
                  </a:lnTo>
                  <a:lnTo>
                    <a:pt x="74" y="148"/>
                  </a:lnTo>
                  <a:lnTo>
                    <a:pt x="74" y="14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3821113" y="3262313"/>
              <a:ext cx="149225" cy="149225"/>
            </a:xfrm>
            <a:custGeom>
              <a:avLst/>
              <a:gdLst>
                <a:gd name="T0" fmla="*/ 48 w 94"/>
                <a:gd name="T1" fmla="*/ 94 h 94"/>
                <a:gd name="T2" fmla="*/ 48 w 94"/>
                <a:gd name="T3" fmla="*/ 94 h 94"/>
                <a:gd name="T4" fmla="*/ 56 w 94"/>
                <a:gd name="T5" fmla="*/ 94 h 94"/>
                <a:gd name="T6" fmla="*/ 66 w 94"/>
                <a:gd name="T7" fmla="*/ 90 h 94"/>
                <a:gd name="T8" fmla="*/ 74 w 94"/>
                <a:gd name="T9" fmla="*/ 86 h 94"/>
                <a:gd name="T10" fmla="*/ 80 w 94"/>
                <a:gd name="T11" fmla="*/ 80 h 94"/>
                <a:gd name="T12" fmla="*/ 86 w 94"/>
                <a:gd name="T13" fmla="*/ 74 h 94"/>
                <a:gd name="T14" fmla="*/ 90 w 94"/>
                <a:gd name="T15" fmla="*/ 66 h 94"/>
                <a:gd name="T16" fmla="*/ 94 w 94"/>
                <a:gd name="T17" fmla="*/ 56 h 94"/>
                <a:gd name="T18" fmla="*/ 94 w 94"/>
                <a:gd name="T19" fmla="*/ 48 h 94"/>
                <a:gd name="T20" fmla="*/ 94 w 94"/>
                <a:gd name="T21" fmla="*/ 48 h 94"/>
                <a:gd name="T22" fmla="*/ 94 w 94"/>
                <a:gd name="T23" fmla="*/ 38 h 94"/>
                <a:gd name="T24" fmla="*/ 90 w 94"/>
                <a:gd name="T25" fmla="*/ 30 h 94"/>
                <a:gd name="T26" fmla="*/ 86 w 94"/>
                <a:gd name="T27" fmla="*/ 22 h 94"/>
                <a:gd name="T28" fmla="*/ 80 w 94"/>
                <a:gd name="T29" fmla="*/ 14 h 94"/>
                <a:gd name="T30" fmla="*/ 74 w 94"/>
                <a:gd name="T31" fmla="*/ 8 h 94"/>
                <a:gd name="T32" fmla="*/ 66 w 94"/>
                <a:gd name="T33" fmla="*/ 4 h 94"/>
                <a:gd name="T34" fmla="*/ 56 w 94"/>
                <a:gd name="T35" fmla="*/ 2 h 94"/>
                <a:gd name="T36" fmla="*/ 48 w 94"/>
                <a:gd name="T37" fmla="*/ 0 h 94"/>
                <a:gd name="T38" fmla="*/ 48 w 94"/>
                <a:gd name="T39" fmla="*/ 0 h 94"/>
                <a:gd name="T40" fmla="*/ 38 w 94"/>
                <a:gd name="T41" fmla="*/ 2 h 94"/>
                <a:gd name="T42" fmla="*/ 28 w 94"/>
                <a:gd name="T43" fmla="*/ 4 h 94"/>
                <a:gd name="T44" fmla="*/ 22 w 94"/>
                <a:gd name="T45" fmla="*/ 8 h 94"/>
                <a:gd name="T46" fmla="*/ 14 w 94"/>
                <a:gd name="T47" fmla="*/ 14 h 94"/>
                <a:gd name="T48" fmla="*/ 8 w 94"/>
                <a:gd name="T49" fmla="*/ 22 h 94"/>
                <a:gd name="T50" fmla="*/ 4 w 94"/>
                <a:gd name="T51" fmla="*/ 30 h 94"/>
                <a:gd name="T52" fmla="*/ 2 w 94"/>
                <a:gd name="T53" fmla="*/ 38 h 94"/>
                <a:gd name="T54" fmla="*/ 0 w 94"/>
                <a:gd name="T55" fmla="*/ 48 h 94"/>
                <a:gd name="T56" fmla="*/ 0 w 94"/>
                <a:gd name="T57" fmla="*/ 48 h 94"/>
                <a:gd name="T58" fmla="*/ 2 w 94"/>
                <a:gd name="T59" fmla="*/ 56 h 94"/>
                <a:gd name="T60" fmla="*/ 4 w 94"/>
                <a:gd name="T61" fmla="*/ 66 h 94"/>
                <a:gd name="T62" fmla="*/ 8 w 94"/>
                <a:gd name="T63" fmla="*/ 74 h 94"/>
                <a:gd name="T64" fmla="*/ 14 w 94"/>
                <a:gd name="T65" fmla="*/ 80 h 94"/>
                <a:gd name="T66" fmla="*/ 22 w 94"/>
                <a:gd name="T67" fmla="*/ 86 h 94"/>
                <a:gd name="T68" fmla="*/ 28 w 94"/>
                <a:gd name="T69" fmla="*/ 90 h 94"/>
                <a:gd name="T70" fmla="*/ 38 w 94"/>
                <a:gd name="T71" fmla="*/ 94 h 94"/>
                <a:gd name="T72" fmla="*/ 48 w 94"/>
                <a:gd name="T73" fmla="*/ 94 h 94"/>
                <a:gd name="T74" fmla="*/ 48 w 94"/>
                <a:gd name="T7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4" h="94">
                  <a:moveTo>
                    <a:pt x="48" y="94"/>
                  </a:moveTo>
                  <a:lnTo>
                    <a:pt x="48" y="94"/>
                  </a:lnTo>
                  <a:lnTo>
                    <a:pt x="56" y="94"/>
                  </a:lnTo>
                  <a:lnTo>
                    <a:pt x="66" y="90"/>
                  </a:lnTo>
                  <a:lnTo>
                    <a:pt x="74" y="86"/>
                  </a:lnTo>
                  <a:lnTo>
                    <a:pt x="80" y="80"/>
                  </a:lnTo>
                  <a:lnTo>
                    <a:pt x="86" y="74"/>
                  </a:lnTo>
                  <a:lnTo>
                    <a:pt x="90" y="66"/>
                  </a:lnTo>
                  <a:lnTo>
                    <a:pt x="94" y="56"/>
                  </a:lnTo>
                  <a:lnTo>
                    <a:pt x="94" y="48"/>
                  </a:lnTo>
                  <a:lnTo>
                    <a:pt x="94" y="48"/>
                  </a:lnTo>
                  <a:lnTo>
                    <a:pt x="94" y="38"/>
                  </a:lnTo>
                  <a:lnTo>
                    <a:pt x="90" y="30"/>
                  </a:lnTo>
                  <a:lnTo>
                    <a:pt x="86" y="22"/>
                  </a:lnTo>
                  <a:lnTo>
                    <a:pt x="80" y="14"/>
                  </a:lnTo>
                  <a:lnTo>
                    <a:pt x="74" y="8"/>
                  </a:lnTo>
                  <a:lnTo>
                    <a:pt x="66" y="4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38" y="2"/>
                  </a:lnTo>
                  <a:lnTo>
                    <a:pt x="28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4" y="30"/>
                  </a:lnTo>
                  <a:lnTo>
                    <a:pt x="2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6"/>
                  </a:lnTo>
                  <a:lnTo>
                    <a:pt x="8" y="74"/>
                  </a:lnTo>
                  <a:lnTo>
                    <a:pt x="14" y="80"/>
                  </a:lnTo>
                  <a:lnTo>
                    <a:pt x="22" y="86"/>
                  </a:lnTo>
                  <a:lnTo>
                    <a:pt x="28" y="90"/>
                  </a:lnTo>
                  <a:lnTo>
                    <a:pt x="38" y="94"/>
                  </a:lnTo>
                  <a:lnTo>
                    <a:pt x="48" y="94"/>
                  </a:lnTo>
                  <a:lnTo>
                    <a:pt x="48" y="9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4192588" y="2535238"/>
              <a:ext cx="158750" cy="158750"/>
            </a:xfrm>
            <a:custGeom>
              <a:avLst/>
              <a:gdLst>
                <a:gd name="T0" fmla="*/ 50 w 100"/>
                <a:gd name="T1" fmla="*/ 100 h 100"/>
                <a:gd name="T2" fmla="*/ 50 w 100"/>
                <a:gd name="T3" fmla="*/ 100 h 100"/>
                <a:gd name="T4" fmla="*/ 60 w 100"/>
                <a:gd name="T5" fmla="*/ 100 h 100"/>
                <a:gd name="T6" fmla="*/ 70 w 100"/>
                <a:gd name="T7" fmla="*/ 96 h 100"/>
                <a:gd name="T8" fmla="*/ 78 w 100"/>
                <a:gd name="T9" fmla="*/ 92 h 100"/>
                <a:gd name="T10" fmla="*/ 86 w 100"/>
                <a:gd name="T11" fmla="*/ 86 h 100"/>
                <a:gd name="T12" fmla="*/ 92 w 100"/>
                <a:gd name="T13" fmla="*/ 78 h 100"/>
                <a:gd name="T14" fmla="*/ 96 w 100"/>
                <a:gd name="T15" fmla="*/ 70 h 100"/>
                <a:gd name="T16" fmla="*/ 100 w 100"/>
                <a:gd name="T17" fmla="*/ 60 h 100"/>
                <a:gd name="T18" fmla="*/ 100 w 100"/>
                <a:gd name="T19" fmla="*/ 50 h 100"/>
                <a:gd name="T20" fmla="*/ 100 w 100"/>
                <a:gd name="T21" fmla="*/ 50 h 100"/>
                <a:gd name="T22" fmla="*/ 100 w 100"/>
                <a:gd name="T23" fmla="*/ 40 h 100"/>
                <a:gd name="T24" fmla="*/ 96 w 100"/>
                <a:gd name="T25" fmla="*/ 30 h 100"/>
                <a:gd name="T26" fmla="*/ 92 w 100"/>
                <a:gd name="T27" fmla="*/ 22 h 100"/>
                <a:gd name="T28" fmla="*/ 86 w 100"/>
                <a:gd name="T29" fmla="*/ 14 h 100"/>
                <a:gd name="T30" fmla="*/ 78 w 100"/>
                <a:gd name="T31" fmla="*/ 8 h 100"/>
                <a:gd name="T32" fmla="*/ 70 w 100"/>
                <a:gd name="T33" fmla="*/ 4 h 100"/>
                <a:gd name="T34" fmla="*/ 60 w 100"/>
                <a:gd name="T35" fmla="*/ 0 h 100"/>
                <a:gd name="T36" fmla="*/ 50 w 100"/>
                <a:gd name="T37" fmla="*/ 0 h 100"/>
                <a:gd name="T38" fmla="*/ 50 w 100"/>
                <a:gd name="T39" fmla="*/ 0 h 100"/>
                <a:gd name="T40" fmla="*/ 40 w 100"/>
                <a:gd name="T41" fmla="*/ 0 h 100"/>
                <a:gd name="T42" fmla="*/ 30 w 100"/>
                <a:gd name="T43" fmla="*/ 4 h 100"/>
                <a:gd name="T44" fmla="*/ 22 w 100"/>
                <a:gd name="T45" fmla="*/ 8 h 100"/>
                <a:gd name="T46" fmla="*/ 14 w 100"/>
                <a:gd name="T47" fmla="*/ 14 h 100"/>
                <a:gd name="T48" fmla="*/ 8 w 100"/>
                <a:gd name="T49" fmla="*/ 22 h 100"/>
                <a:gd name="T50" fmla="*/ 4 w 100"/>
                <a:gd name="T51" fmla="*/ 30 h 100"/>
                <a:gd name="T52" fmla="*/ 0 w 100"/>
                <a:gd name="T53" fmla="*/ 40 h 100"/>
                <a:gd name="T54" fmla="*/ 0 w 100"/>
                <a:gd name="T55" fmla="*/ 50 h 100"/>
                <a:gd name="T56" fmla="*/ 0 w 100"/>
                <a:gd name="T57" fmla="*/ 50 h 100"/>
                <a:gd name="T58" fmla="*/ 0 w 100"/>
                <a:gd name="T59" fmla="*/ 60 h 100"/>
                <a:gd name="T60" fmla="*/ 4 w 100"/>
                <a:gd name="T61" fmla="*/ 70 h 100"/>
                <a:gd name="T62" fmla="*/ 8 w 100"/>
                <a:gd name="T63" fmla="*/ 78 h 100"/>
                <a:gd name="T64" fmla="*/ 14 w 100"/>
                <a:gd name="T65" fmla="*/ 86 h 100"/>
                <a:gd name="T66" fmla="*/ 22 w 100"/>
                <a:gd name="T67" fmla="*/ 92 h 100"/>
                <a:gd name="T68" fmla="*/ 30 w 100"/>
                <a:gd name="T69" fmla="*/ 96 h 100"/>
                <a:gd name="T70" fmla="*/ 40 w 100"/>
                <a:gd name="T71" fmla="*/ 100 h 100"/>
                <a:gd name="T72" fmla="*/ 50 w 100"/>
                <a:gd name="T73" fmla="*/ 100 h 100"/>
                <a:gd name="T74" fmla="*/ 50 w 100"/>
                <a:gd name="T7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100">
                  <a:moveTo>
                    <a:pt x="50" y="100"/>
                  </a:moveTo>
                  <a:lnTo>
                    <a:pt x="50" y="100"/>
                  </a:lnTo>
                  <a:lnTo>
                    <a:pt x="60" y="100"/>
                  </a:lnTo>
                  <a:lnTo>
                    <a:pt x="70" y="96"/>
                  </a:lnTo>
                  <a:lnTo>
                    <a:pt x="78" y="92"/>
                  </a:lnTo>
                  <a:lnTo>
                    <a:pt x="86" y="86"/>
                  </a:lnTo>
                  <a:lnTo>
                    <a:pt x="92" y="78"/>
                  </a:lnTo>
                  <a:lnTo>
                    <a:pt x="96" y="70"/>
                  </a:lnTo>
                  <a:lnTo>
                    <a:pt x="100" y="60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100" y="40"/>
                  </a:lnTo>
                  <a:lnTo>
                    <a:pt x="96" y="30"/>
                  </a:lnTo>
                  <a:lnTo>
                    <a:pt x="92" y="22"/>
                  </a:lnTo>
                  <a:lnTo>
                    <a:pt x="86" y="14"/>
                  </a:lnTo>
                  <a:lnTo>
                    <a:pt x="78" y="8"/>
                  </a:lnTo>
                  <a:lnTo>
                    <a:pt x="70" y="4"/>
                  </a:lnTo>
                  <a:lnTo>
                    <a:pt x="6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40" y="0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4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60"/>
                  </a:lnTo>
                  <a:lnTo>
                    <a:pt x="4" y="70"/>
                  </a:lnTo>
                  <a:lnTo>
                    <a:pt x="8" y="78"/>
                  </a:lnTo>
                  <a:lnTo>
                    <a:pt x="14" y="86"/>
                  </a:lnTo>
                  <a:lnTo>
                    <a:pt x="22" y="92"/>
                  </a:lnTo>
                  <a:lnTo>
                    <a:pt x="30" y="96"/>
                  </a:lnTo>
                  <a:lnTo>
                    <a:pt x="40" y="100"/>
                  </a:lnTo>
                  <a:lnTo>
                    <a:pt x="50" y="100"/>
                  </a:lnTo>
                  <a:lnTo>
                    <a:pt x="50" y="100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4976813" y="3360738"/>
              <a:ext cx="142875" cy="142875"/>
            </a:xfrm>
            <a:custGeom>
              <a:avLst/>
              <a:gdLst>
                <a:gd name="T0" fmla="*/ 46 w 90"/>
                <a:gd name="T1" fmla="*/ 90 h 90"/>
                <a:gd name="T2" fmla="*/ 46 w 90"/>
                <a:gd name="T3" fmla="*/ 90 h 90"/>
                <a:gd name="T4" fmla="*/ 54 w 90"/>
                <a:gd name="T5" fmla="*/ 88 h 90"/>
                <a:gd name="T6" fmla="*/ 62 w 90"/>
                <a:gd name="T7" fmla="*/ 86 h 90"/>
                <a:gd name="T8" fmla="*/ 70 w 90"/>
                <a:gd name="T9" fmla="*/ 82 h 90"/>
                <a:gd name="T10" fmla="*/ 78 w 90"/>
                <a:gd name="T11" fmla="*/ 76 h 90"/>
                <a:gd name="T12" fmla="*/ 82 w 90"/>
                <a:gd name="T13" fmla="*/ 70 h 90"/>
                <a:gd name="T14" fmla="*/ 86 w 90"/>
                <a:gd name="T15" fmla="*/ 62 h 90"/>
                <a:gd name="T16" fmla="*/ 90 w 90"/>
                <a:gd name="T17" fmla="*/ 54 h 90"/>
                <a:gd name="T18" fmla="*/ 90 w 90"/>
                <a:gd name="T19" fmla="*/ 44 h 90"/>
                <a:gd name="T20" fmla="*/ 90 w 90"/>
                <a:gd name="T21" fmla="*/ 44 h 90"/>
                <a:gd name="T22" fmla="*/ 90 w 90"/>
                <a:gd name="T23" fmla="*/ 36 h 90"/>
                <a:gd name="T24" fmla="*/ 86 w 90"/>
                <a:gd name="T25" fmla="*/ 26 h 90"/>
                <a:gd name="T26" fmla="*/ 82 w 90"/>
                <a:gd name="T27" fmla="*/ 20 h 90"/>
                <a:gd name="T28" fmla="*/ 78 w 90"/>
                <a:gd name="T29" fmla="*/ 12 h 90"/>
                <a:gd name="T30" fmla="*/ 70 w 90"/>
                <a:gd name="T31" fmla="*/ 6 h 90"/>
                <a:gd name="T32" fmla="*/ 62 w 90"/>
                <a:gd name="T33" fmla="*/ 2 h 90"/>
                <a:gd name="T34" fmla="*/ 54 w 90"/>
                <a:gd name="T35" fmla="*/ 0 h 90"/>
                <a:gd name="T36" fmla="*/ 46 w 90"/>
                <a:gd name="T37" fmla="*/ 0 h 90"/>
                <a:gd name="T38" fmla="*/ 46 w 90"/>
                <a:gd name="T39" fmla="*/ 0 h 90"/>
                <a:gd name="T40" fmla="*/ 36 w 90"/>
                <a:gd name="T41" fmla="*/ 0 h 90"/>
                <a:gd name="T42" fmla="*/ 28 w 90"/>
                <a:gd name="T43" fmla="*/ 2 h 90"/>
                <a:gd name="T44" fmla="*/ 20 w 90"/>
                <a:gd name="T45" fmla="*/ 6 h 90"/>
                <a:gd name="T46" fmla="*/ 14 w 90"/>
                <a:gd name="T47" fmla="*/ 12 h 90"/>
                <a:gd name="T48" fmla="*/ 8 w 90"/>
                <a:gd name="T49" fmla="*/ 20 h 90"/>
                <a:gd name="T50" fmla="*/ 4 w 90"/>
                <a:gd name="T51" fmla="*/ 26 h 90"/>
                <a:gd name="T52" fmla="*/ 2 w 90"/>
                <a:gd name="T53" fmla="*/ 36 h 90"/>
                <a:gd name="T54" fmla="*/ 0 w 90"/>
                <a:gd name="T55" fmla="*/ 44 h 90"/>
                <a:gd name="T56" fmla="*/ 0 w 90"/>
                <a:gd name="T57" fmla="*/ 44 h 90"/>
                <a:gd name="T58" fmla="*/ 2 w 90"/>
                <a:gd name="T59" fmla="*/ 54 h 90"/>
                <a:gd name="T60" fmla="*/ 4 w 90"/>
                <a:gd name="T61" fmla="*/ 62 h 90"/>
                <a:gd name="T62" fmla="*/ 8 w 90"/>
                <a:gd name="T63" fmla="*/ 70 h 90"/>
                <a:gd name="T64" fmla="*/ 14 w 90"/>
                <a:gd name="T65" fmla="*/ 76 h 90"/>
                <a:gd name="T66" fmla="*/ 20 w 90"/>
                <a:gd name="T67" fmla="*/ 82 h 90"/>
                <a:gd name="T68" fmla="*/ 28 w 90"/>
                <a:gd name="T69" fmla="*/ 86 h 90"/>
                <a:gd name="T70" fmla="*/ 36 w 90"/>
                <a:gd name="T71" fmla="*/ 88 h 90"/>
                <a:gd name="T72" fmla="*/ 46 w 90"/>
                <a:gd name="T73" fmla="*/ 90 h 90"/>
                <a:gd name="T74" fmla="*/ 46 w 90"/>
                <a:gd name="T75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0" h="90">
                  <a:moveTo>
                    <a:pt x="46" y="90"/>
                  </a:moveTo>
                  <a:lnTo>
                    <a:pt x="46" y="90"/>
                  </a:lnTo>
                  <a:lnTo>
                    <a:pt x="54" y="88"/>
                  </a:lnTo>
                  <a:lnTo>
                    <a:pt x="62" y="86"/>
                  </a:lnTo>
                  <a:lnTo>
                    <a:pt x="70" y="82"/>
                  </a:lnTo>
                  <a:lnTo>
                    <a:pt x="78" y="76"/>
                  </a:lnTo>
                  <a:lnTo>
                    <a:pt x="82" y="70"/>
                  </a:lnTo>
                  <a:lnTo>
                    <a:pt x="86" y="62"/>
                  </a:lnTo>
                  <a:lnTo>
                    <a:pt x="90" y="54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36"/>
                  </a:lnTo>
                  <a:lnTo>
                    <a:pt x="86" y="26"/>
                  </a:lnTo>
                  <a:lnTo>
                    <a:pt x="82" y="20"/>
                  </a:lnTo>
                  <a:lnTo>
                    <a:pt x="78" y="12"/>
                  </a:lnTo>
                  <a:lnTo>
                    <a:pt x="70" y="6"/>
                  </a:lnTo>
                  <a:lnTo>
                    <a:pt x="62" y="2"/>
                  </a:lnTo>
                  <a:lnTo>
                    <a:pt x="54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36" y="0"/>
                  </a:lnTo>
                  <a:lnTo>
                    <a:pt x="28" y="2"/>
                  </a:lnTo>
                  <a:lnTo>
                    <a:pt x="20" y="6"/>
                  </a:lnTo>
                  <a:lnTo>
                    <a:pt x="14" y="12"/>
                  </a:lnTo>
                  <a:lnTo>
                    <a:pt x="8" y="20"/>
                  </a:lnTo>
                  <a:lnTo>
                    <a:pt x="4" y="26"/>
                  </a:lnTo>
                  <a:lnTo>
                    <a:pt x="2" y="3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2" y="54"/>
                  </a:lnTo>
                  <a:lnTo>
                    <a:pt x="4" y="62"/>
                  </a:lnTo>
                  <a:lnTo>
                    <a:pt x="8" y="70"/>
                  </a:lnTo>
                  <a:lnTo>
                    <a:pt x="14" y="76"/>
                  </a:lnTo>
                  <a:lnTo>
                    <a:pt x="20" y="82"/>
                  </a:lnTo>
                  <a:lnTo>
                    <a:pt x="28" y="86"/>
                  </a:lnTo>
                  <a:lnTo>
                    <a:pt x="36" y="88"/>
                  </a:lnTo>
                  <a:lnTo>
                    <a:pt x="46" y="90"/>
                  </a:lnTo>
                  <a:lnTo>
                    <a:pt x="46" y="90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4548188" y="2713038"/>
              <a:ext cx="117475" cy="120650"/>
            </a:xfrm>
            <a:custGeom>
              <a:avLst/>
              <a:gdLst>
                <a:gd name="T0" fmla="*/ 38 w 74"/>
                <a:gd name="T1" fmla="*/ 76 h 76"/>
                <a:gd name="T2" fmla="*/ 38 w 74"/>
                <a:gd name="T3" fmla="*/ 76 h 76"/>
                <a:gd name="T4" fmla="*/ 44 w 74"/>
                <a:gd name="T5" fmla="*/ 74 h 76"/>
                <a:gd name="T6" fmla="*/ 52 w 74"/>
                <a:gd name="T7" fmla="*/ 72 h 76"/>
                <a:gd name="T8" fmla="*/ 58 w 74"/>
                <a:gd name="T9" fmla="*/ 68 h 76"/>
                <a:gd name="T10" fmla="*/ 64 w 74"/>
                <a:gd name="T11" fmla="*/ 64 h 76"/>
                <a:gd name="T12" fmla="*/ 68 w 74"/>
                <a:gd name="T13" fmla="*/ 58 h 76"/>
                <a:gd name="T14" fmla="*/ 72 w 74"/>
                <a:gd name="T15" fmla="*/ 52 h 76"/>
                <a:gd name="T16" fmla="*/ 74 w 74"/>
                <a:gd name="T17" fmla="*/ 46 h 76"/>
                <a:gd name="T18" fmla="*/ 74 w 74"/>
                <a:gd name="T19" fmla="*/ 38 h 76"/>
                <a:gd name="T20" fmla="*/ 74 w 74"/>
                <a:gd name="T21" fmla="*/ 38 h 76"/>
                <a:gd name="T22" fmla="*/ 74 w 74"/>
                <a:gd name="T23" fmla="*/ 30 h 76"/>
                <a:gd name="T24" fmla="*/ 72 w 74"/>
                <a:gd name="T25" fmla="*/ 22 h 76"/>
                <a:gd name="T26" fmla="*/ 68 w 74"/>
                <a:gd name="T27" fmla="*/ 16 h 76"/>
                <a:gd name="T28" fmla="*/ 64 w 74"/>
                <a:gd name="T29" fmla="*/ 10 h 76"/>
                <a:gd name="T30" fmla="*/ 58 w 74"/>
                <a:gd name="T31" fmla="*/ 6 h 76"/>
                <a:gd name="T32" fmla="*/ 52 w 74"/>
                <a:gd name="T33" fmla="*/ 2 h 76"/>
                <a:gd name="T34" fmla="*/ 44 w 74"/>
                <a:gd name="T35" fmla="*/ 0 h 76"/>
                <a:gd name="T36" fmla="*/ 38 w 74"/>
                <a:gd name="T37" fmla="*/ 0 h 76"/>
                <a:gd name="T38" fmla="*/ 38 w 74"/>
                <a:gd name="T39" fmla="*/ 0 h 76"/>
                <a:gd name="T40" fmla="*/ 30 w 74"/>
                <a:gd name="T41" fmla="*/ 0 h 76"/>
                <a:gd name="T42" fmla="*/ 22 w 74"/>
                <a:gd name="T43" fmla="*/ 2 h 76"/>
                <a:gd name="T44" fmla="*/ 16 w 74"/>
                <a:gd name="T45" fmla="*/ 6 h 76"/>
                <a:gd name="T46" fmla="*/ 10 w 74"/>
                <a:gd name="T47" fmla="*/ 10 h 76"/>
                <a:gd name="T48" fmla="*/ 6 w 74"/>
                <a:gd name="T49" fmla="*/ 16 h 76"/>
                <a:gd name="T50" fmla="*/ 2 w 74"/>
                <a:gd name="T51" fmla="*/ 22 h 76"/>
                <a:gd name="T52" fmla="*/ 0 w 74"/>
                <a:gd name="T53" fmla="*/ 30 h 76"/>
                <a:gd name="T54" fmla="*/ 0 w 74"/>
                <a:gd name="T55" fmla="*/ 38 h 76"/>
                <a:gd name="T56" fmla="*/ 0 w 74"/>
                <a:gd name="T57" fmla="*/ 38 h 76"/>
                <a:gd name="T58" fmla="*/ 0 w 74"/>
                <a:gd name="T59" fmla="*/ 46 h 76"/>
                <a:gd name="T60" fmla="*/ 2 w 74"/>
                <a:gd name="T61" fmla="*/ 52 h 76"/>
                <a:gd name="T62" fmla="*/ 6 w 74"/>
                <a:gd name="T63" fmla="*/ 58 h 76"/>
                <a:gd name="T64" fmla="*/ 10 w 74"/>
                <a:gd name="T65" fmla="*/ 64 h 76"/>
                <a:gd name="T66" fmla="*/ 16 w 74"/>
                <a:gd name="T67" fmla="*/ 68 h 76"/>
                <a:gd name="T68" fmla="*/ 22 w 74"/>
                <a:gd name="T69" fmla="*/ 72 h 76"/>
                <a:gd name="T70" fmla="*/ 30 w 74"/>
                <a:gd name="T71" fmla="*/ 74 h 76"/>
                <a:gd name="T72" fmla="*/ 38 w 74"/>
                <a:gd name="T73" fmla="*/ 76 h 76"/>
                <a:gd name="T74" fmla="*/ 38 w 74"/>
                <a:gd name="T7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4" h="76">
                  <a:moveTo>
                    <a:pt x="38" y="76"/>
                  </a:moveTo>
                  <a:lnTo>
                    <a:pt x="38" y="76"/>
                  </a:lnTo>
                  <a:lnTo>
                    <a:pt x="44" y="74"/>
                  </a:lnTo>
                  <a:lnTo>
                    <a:pt x="52" y="72"/>
                  </a:lnTo>
                  <a:lnTo>
                    <a:pt x="58" y="68"/>
                  </a:lnTo>
                  <a:lnTo>
                    <a:pt x="64" y="64"/>
                  </a:lnTo>
                  <a:lnTo>
                    <a:pt x="68" y="58"/>
                  </a:lnTo>
                  <a:lnTo>
                    <a:pt x="72" y="52"/>
                  </a:lnTo>
                  <a:lnTo>
                    <a:pt x="74" y="4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30"/>
                  </a:lnTo>
                  <a:lnTo>
                    <a:pt x="72" y="22"/>
                  </a:lnTo>
                  <a:lnTo>
                    <a:pt x="68" y="16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46"/>
                  </a:lnTo>
                  <a:lnTo>
                    <a:pt x="2" y="52"/>
                  </a:lnTo>
                  <a:lnTo>
                    <a:pt x="6" y="58"/>
                  </a:lnTo>
                  <a:lnTo>
                    <a:pt x="10" y="64"/>
                  </a:lnTo>
                  <a:lnTo>
                    <a:pt x="16" y="68"/>
                  </a:lnTo>
                  <a:lnTo>
                    <a:pt x="22" y="72"/>
                  </a:lnTo>
                  <a:lnTo>
                    <a:pt x="30" y="74"/>
                  </a:lnTo>
                  <a:lnTo>
                    <a:pt x="38" y="76"/>
                  </a:lnTo>
                  <a:lnTo>
                    <a:pt x="38" y="76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4287838" y="2700338"/>
              <a:ext cx="85725" cy="85725"/>
            </a:xfrm>
            <a:custGeom>
              <a:avLst/>
              <a:gdLst>
                <a:gd name="T0" fmla="*/ 28 w 54"/>
                <a:gd name="T1" fmla="*/ 54 h 54"/>
                <a:gd name="T2" fmla="*/ 28 w 54"/>
                <a:gd name="T3" fmla="*/ 54 h 54"/>
                <a:gd name="T4" fmla="*/ 38 w 54"/>
                <a:gd name="T5" fmla="*/ 52 h 54"/>
                <a:gd name="T6" fmla="*/ 46 w 54"/>
                <a:gd name="T7" fmla="*/ 46 h 54"/>
                <a:gd name="T8" fmla="*/ 52 w 54"/>
                <a:gd name="T9" fmla="*/ 36 h 54"/>
                <a:gd name="T10" fmla="*/ 54 w 54"/>
                <a:gd name="T11" fmla="*/ 26 h 54"/>
                <a:gd name="T12" fmla="*/ 54 w 54"/>
                <a:gd name="T13" fmla="*/ 26 h 54"/>
                <a:gd name="T14" fmla="*/ 52 w 54"/>
                <a:gd name="T15" fmla="*/ 16 h 54"/>
                <a:gd name="T16" fmla="*/ 46 w 54"/>
                <a:gd name="T17" fmla="*/ 8 h 54"/>
                <a:gd name="T18" fmla="*/ 38 w 54"/>
                <a:gd name="T19" fmla="*/ 2 h 54"/>
                <a:gd name="T20" fmla="*/ 28 w 54"/>
                <a:gd name="T21" fmla="*/ 0 h 54"/>
                <a:gd name="T22" fmla="*/ 28 w 54"/>
                <a:gd name="T23" fmla="*/ 0 h 54"/>
                <a:gd name="T24" fmla="*/ 16 w 54"/>
                <a:gd name="T25" fmla="*/ 2 h 54"/>
                <a:gd name="T26" fmla="*/ 8 w 54"/>
                <a:gd name="T27" fmla="*/ 8 h 54"/>
                <a:gd name="T28" fmla="*/ 2 w 54"/>
                <a:gd name="T29" fmla="*/ 16 h 54"/>
                <a:gd name="T30" fmla="*/ 0 w 54"/>
                <a:gd name="T31" fmla="*/ 26 h 54"/>
                <a:gd name="T32" fmla="*/ 0 w 54"/>
                <a:gd name="T33" fmla="*/ 26 h 54"/>
                <a:gd name="T34" fmla="*/ 2 w 54"/>
                <a:gd name="T35" fmla="*/ 36 h 54"/>
                <a:gd name="T36" fmla="*/ 8 w 54"/>
                <a:gd name="T37" fmla="*/ 46 h 54"/>
                <a:gd name="T38" fmla="*/ 16 w 54"/>
                <a:gd name="T39" fmla="*/ 52 h 54"/>
                <a:gd name="T40" fmla="*/ 28 w 54"/>
                <a:gd name="T41" fmla="*/ 54 h 54"/>
                <a:gd name="T42" fmla="*/ 28 w 54"/>
                <a:gd name="T4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4">
                  <a:moveTo>
                    <a:pt x="28" y="54"/>
                  </a:moveTo>
                  <a:lnTo>
                    <a:pt x="28" y="54"/>
                  </a:lnTo>
                  <a:lnTo>
                    <a:pt x="38" y="52"/>
                  </a:lnTo>
                  <a:lnTo>
                    <a:pt x="46" y="46"/>
                  </a:lnTo>
                  <a:lnTo>
                    <a:pt x="52" y="36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2" y="16"/>
                  </a:lnTo>
                  <a:lnTo>
                    <a:pt x="46" y="8"/>
                  </a:lnTo>
                  <a:lnTo>
                    <a:pt x="38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36"/>
                  </a:lnTo>
                  <a:lnTo>
                    <a:pt x="8" y="46"/>
                  </a:lnTo>
                  <a:lnTo>
                    <a:pt x="16" y="52"/>
                  </a:lnTo>
                  <a:lnTo>
                    <a:pt x="28" y="54"/>
                  </a:lnTo>
                  <a:lnTo>
                    <a:pt x="28" y="54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4602163" y="2513013"/>
              <a:ext cx="203200" cy="203200"/>
            </a:xfrm>
            <a:custGeom>
              <a:avLst/>
              <a:gdLst>
                <a:gd name="T0" fmla="*/ 64 w 128"/>
                <a:gd name="T1" fmla="*/ 128 h 128"/>
                <a:gd name="T2" fmla="*/ 64 w 128"/>
                <a:gd name="T3" fmla="*/ 128 h 128"/>
                <a:gd name="T4" fmla="*/ 78 w 128"/>
                <a:gd name="T5" fmla="*/ 128 h 128"/>
                <a:gd name="T6" fmla="*/ 90 w 128"/>
                <a:gd name="T7" fmla="*/ 124 h 128"/>
                <a:gd name="T8" fmla="*/ 100 w 128"/>
                <a:gd name="T9" fmla="*/ 118 h 128"/>
                <a:gd name="T10" fmla="*/ 110 w 128"/>
                <a:gd name="T11" fmla="*/ 110 h 128"/>
                <a:gd name="T12" fmla="*/ 118 w 128"/>
                <a:gd name="T13" fmla="*/ 100 h 128"/>
                <a:gd name="T14" fmla="*/ 124 w 128"/>
                <a:gd name="T15" fmla="*/ 90 h 128"/>
                <a:gd name="T16" fmla="*/ 128 w 128"/>
                <a:gd name="T17" fmla="*/ 78 h 128"/>
                <a:gd name="T18" fmla="*/ 128 w 128"/>
                <a:gd name="T19" fmla="*/ 64 h 128"/>
                <a:gd name="T20" fmla="*/ 128 w 128"/>
                <a:gd name="T21" fmla="*/ 64 h 128"/>
                <a:gd name="T22" fmla="*/ 128 w 128"/>
                <a:gd name="T23" fmla="*/ 52 h 128"/>
                <a:gd name="T24" fmla="*/ 124 w 128"/>
                <a:gd name="T25" fmla="*/ 40 h 128"/>
                <a:gd name="T26" fmla="*/ 118 w 128"/>
                <a:gd name="T27" fmla="*/ 28 h 128"/>
                <a:gd name="T28" fmla="*/ 110 w 128"/>
                <a:gd name="T29" fmla="*/ 20 h 128"/>
                <a:gd name="T30" fmla="*/ 100 w 128"/>
                <a:gd name="T31" fmla="*/ 12 h 128"/>
                <a:gd name="T32" fmla="*/ 90 w 128"/>
                <a:gd name="T33" fmla="*/ 6 h 128"/>
                <a:gd name="T34" fmla="*/ 78 w 128"/>
                <a:gd name="T35" fmla="*/ 2 h 128"/>
                <a:gd name="T36" fmla="*/ 64 w 128"/>
                <a:gd name="T37" fmla="*/ 0 h 128"/>
                <a:gd name="T38" fmla="*/ 64 w 128"/>
                <a:gd name="T39" fmla="*/ 0 h 128"/>
                <a:gd name="T40" fmla="*/ 52 w 128"/>
                <a:gd name="T41" fmla="*/ 2 h 128"/>
                <a:gd name="T42" fmla="*/ 40 w 128"/>
                <a:gd name="T43" fmla="*/ 6 h 128"/>
                <a:gd name="T44" fmla="*/ 30 w 128"/>
                <a:gd name="T45" fmla="*/ 12 h 128"/>
                <a:gd name="T46" fmla="*/ 20 w 128"/>
                <a:gd name="T47" fmla="*/ 20 h 128"/>
                <a:gd name="T48" fmla="*/ 12 w 128"/>
                <a:gd name="T49" fmla="*/ 28 h 128"/>
                <a:gd name="T50" fmla="*/ 6 w 128"/>
                <a:gd name="T51" fmla="*/ 40 h 128"/>
                <a:gd name="T52" fmla="*/ 2 w 128"/>
                <a:gd name="T53" fmla="*/ 52 h 128"/>
                <a:gd name="T54" fmla="*/ 0 w 128"/>
                <a:gd name="T55" fmla="*/ 64 h 128"/>
                <a:gd name="T56" fmla="*/ 0 w 128"/>
                <a:gd name="T57" fmla="*/ 64 h 128"/>
                <a:gd name="T58" fmla="*/ 2 w 128"/>
                <a:gd name="T59" fmla="*/ 78 h 128"/>
                <a:gd name="T60" fmla="*/ 6 w 128"/>
                <a:gd name="T61" fmla="*/ 90 h 128"/>
                <a:gd name="T62" fmla="*/ 12 w 128"/>
                <a:gd name="T63" fmla="*/ 100 h 128"/>
                <a:gd name="T64" fmla="*/ 20 w 128"/>
                <a:gd name="T65" fmla="*/ 110 h 128"/>
                <a:gd name="T66" fmla="*/ 30 w 128"/>
                <a:gd name="T67" fmla="*/ 118 h 128"/>
                <a:gd name="T68" fmla="*/ 40 w 128"/>
                <a:gd name="T69" fmla="*/ 124 h 128"/>
                <a:gd name="T70" fmla="*/ 52 w 128"/>
                <a:gd name="T71" fmla="*/ 128 h 128"/>
                <a:gd name="T72" fmla="*/ 64 w 128"/>
                <a:gd name="T73" fmla="*/ 128 h 128"/>
                <a:gd name="T74" fmla="*/ 64 w 128"/>
                <a:gd name="T7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8">
                  <a:moveTo>
                    <a:pt x="64" y="128"/>
                  </a:moveTo>
                  <a:lnTo>
                    <a:pt x="64" y="128"/>
                  </a:lnTo>
                  <a:lnTo>
                    <a:pt x="78" y="128"/>
                  </a:lnTo>
                  <a:lnTo>
                    <a:pt x="90" y="124"/>
                  </a:lnTo>
                  <a:lnTo>
                    <a:pt x="100" y="118"/>
                  </a:lnTo>
                  <a:lnTo>
                    <a:pt x="110" y="110"/>
                  </a:lnTo>
                  <a:lnTo>
                    <a:pt x="118" y="100"/>
                  </a:lnTo>
                  <a:lnTo>
                    <a:pt x="124" y="90"/>
                  </a:lnTo>
                  <a:lnTo>
                    <a:pt x="128" y="78"/>
                  </a:lnTo>
                  <a:lnTo>
                    <a:pt x="128" y="64"/>
                  </a:lnTo>
                  <a:lnTo>
                    <a:pt x="128" y="64"/>
                  </a:lnTo>
                  <a:lnTo>
                    <a:pt x="128" y="52"/>
                  </a:lnTo>
                  <a:lnTo>
                    <a:pt x="124" y="40"/>
                  </a:lnTo>
                  <a:lnTo>
                    <a:pt x="118" y="28"/>
                  </a:lnTo>
                  <a:lnTo>
                    <a:pt x="110" y="20"/>
                  </a:lnTo>
                  <a:lnTo>
                    <a:pt x="100" y="12"/>
                  </a:lnTo>
                  <a:lnTo>
                    <a:pt x="90" y="6"/>
                  </a:lnTo>
                  <a:lnTo>
                    <a:pt x="78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52" y="2"/>
                  </a:lnTo>
                  <a:lnTo>
                    <a:pt x="40" y="6"/>
                  </a:lnTo>
                  <a:lnTo>
                    <a:pt x="30" y="12"/>
                  </a:lnTo>
                  <a:lnTo>
                    <a:pt x="20" y="20"/>
                  </a:lnTo>
                  <a:lnTo>
                    <a:pt x="12" y="28"/>
                  </a:lnTo>
                  <a:lnTo>
                    <a:pt x="6" y="40"/>
                  </a:lnTo>
                  <a:lnTo>
                    <a:pt x="2" y="52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2" y="100"/>
                  </a:lnTo>
                  <a:lnTo>
                    <a:pt x="20" y="110"/>
                  </a:lnTo>
                  <a:lnTo>
                    <a:pt x="30" y="118"/>
                  </a:lnTo>
                  <a:lnTo>
                    <a:pt x="40" y="124"/>
                  </a:lnTo>
                  <a:lnTo>
                    <a:pt x="52" y="128"/>
                  </a:lnTo>
                  <a:lnTo>
                    <a:pt x="64" y="128"/>
                  </a:lnTo>
                  <a:lnTo>
                    <a:pt x="64" y="128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4164013" y="3170238"/>
              <a:ext cx="53975" cy="50800"/>
            </a:xfrm>
            <a:custGeom>
              <a:avLst/>
              <a:gdLst>
                <a:gd name="T0" fmla="*/ 18 w 34"/>
                <a:gd name="T1" fmla="*/ 32 h 32"/>
                <a:gd name="T2" fmla="*/ 18 w 34"/>
                <a:gd name="T3" fmla="*/ 32 h 32"/>
                <a:gd name="T4" fmla="*/ 24 w 34"/>
                <a:gd name="T5" fmla="*/ 32 h 32"/>
                <a:gd name="T6" fmla="*/ 30 w 34"/>
                <a:gd name="T7" fmla="*/ 28 h 32"/>
                <a:gd name="T8" fmla="*/ 32 w 34"/>
                <a:gd name="T9" fmla="*/ 22 h 32"/>
                <a:gd name="T10" fmla="*/ 34 w 34"/>
                <a:gd name="T11" fmla="*/ 16 h 32"/>
                <a:gd name="T12" fmla="*/ 34 w 34"/>
                <a:gd name="T13" fmla="*/ 16 h 32"/>
                <a:gd name="T14" fmla="*/ 32 w 34"/>
                <a:gd name="T15" fmla="*/ 10 h 32"/>
                <a:gd name="T16" fmla="*/ 30 w 34"/>
                <a:gd name="T17" fmla="*/ 4 h 32"/>
                <a:gd name="T18" fmla="*/ 24 w 34"/>
                <a:gd name="T19" fmla="*/ 0 h 32"/>
                <a:gd name="T20" fmla="*/ 18 w 34"/>
                <a:gd name="T21" fmla="*/ 0 h 32"/>
                <a:gd name="T22" fmla="*/ 18 w 34"/>
                <a:gd name="T23" fmla="*/ 0 h 32"/>
                <a:gd name="T24" fmla="*/ 10 w 34"/>
                <a:gd name="T25" fmla="*/ 0 h 32"/>
                <a:gd name="T26" fmla="*/ 6 w 34"/>
                <a:gd name="T27" fmla="*/ 4 h 32"/>
                <a:gd name="T28" fmla="*/ 2 w 34"/>
                <a:gd name="T29" fmla="*/ 10 h 32"/>
                <a:gd name="T30" fmla="*/ 0 w 34"/>
                <a:gd name="T31" fmla="*/ 16 h 32"/>
                <a:gd name="T32" fmla="*/ 0 w 34"/>
                <a:gd name="T33" fmla="*/ 16 h 32"/>
                <a:gd name="T34" fmla="*/ 2 w 34"/>
                <a:gd name="T35" fmla="*/ 22 h 32"/>
                <a:gd name="T36" fmla="*/ 6 w 34"/>
                <a:gd name="T37" fmla="*/ 28 h 32"/>
                <a:gd name="T38" fmla="*/ 10 w 34"/>
                <a:gd name="T39" fmla="*/ 32 h 32"/>
                <a:gd name="T40" fmla="*/ 18 w 34"/>
                <a:gd name="T41" fmla="*/ 32 h 32"/>
                <a:gd name="T42" fmla="*/ 18 w 34"/>
                <a:gd name="T4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" h="32">
                  <a:moveTo>
                    <a:pt x="18" y="32"/>
                  </a:moveTo>
                  <a:lnTo>
                    <a:pt x="18" y="32"/>
                  </a:lnTo>
                  <a:lnTo>
                    <a:pt x="24" y="32"/>
                  </a:lnTo>
                  <a:lnTo>
                    <a:pt x="30" y="28"/>
                  </a:lnTo>
                  <a:lnTo>
                    <a:pt x="32" y="22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2" y="10"/>
                  </a:lnTo>
                  <a:lnTo>
                    <a:pt x="30" y="4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6" y="4"/>
                  </a:lnTo>
                  <a:lnTo>
                    <a:pt x="2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6" y="28"/>
                  </a:lnTo>
                  <a:lnTo>
                    <a:pt x="10" y="32"/>
                  </a:lnTo>
                  <a:lnTo>
                    <a:pt x="18" y="32"/>
                  </a:lnTo>
                  <a:lnTo>
                    <a:pt x="18" y="32"/>
                  </a:lnTo>
                  <a:close/>
                </a:path>
              </a:pathLst>
            </a:custGeom>
            <a:solidFill>
              <a:srgbClr val="2D4F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3151188" y="3354388"/>
              <a:ext cx="47625" cy="47625"/>
            </a:xfrm>
            <a:custGeom>
              <a:avLst/>
              <a:gdLst>
                <a:gd name="T0" fmla="*/ 16 w 30"/>
                <a:gd name="T1" fmla="*/ 30 h 30"/>
                <a:gd name="T2" fmla="*/ 16 w 30"/>
                <a:gd name="T3" fmla="*/ 30 h 30"/>
                <a:gd name="T4" fmla="*/ 22 w 30"/>
                <a:gd name="T5" fmla="*/ 28 h 30"/>
                <a:gd name="T6" fmla="*/ 26 w 30"/>
                <a:gd name="T7" fmla="*/ 26 h 30"/>
                <a:gd name="T8" fmla="*/ 30 w 30"/>
                <a:gd name="T9" fmla="*/ 20 h 30"/>
                <a:gd name="T10" fmla="*/ 30 w 30"/>
                <a:gd name="T11" fmla="*/ 14 h 30"/>
                <a:gd name="T12" fmla="*/ 30 w 30"/>
                <a:gd name="T13" fmla="*/ 14 h 30"/>
                <a:gd name="T14" fmla="*/ 30 w 30"/>
                <a:gd name="T15" fmla="*/ 8 h 30"/>
                <a:gd name="T16" fmla="*/ 26 w 30"/>
                <a:gd name="T17" fmla="*/ 4 h 30"/>
                <a:gd name="T18" fmla="*/ 22 w 30"/>
                <a:gd name="T19" fmla="*/ 0 h 30"/>
                <a:gd name="T20" fmla="*/ 16 w 30"/>
                <a:gd name="T21" fmla="*/ 0 h 30"/>
                <a:gd name="T22" fmla="*/ 16 w 30"/>
                <a:gd name="T23" fmla="*/ 0 h 30"/>
                <a:gd name="T24" fmla="*/ 10 w 30"/>
                <a:gd name="T25" fmla="*/ 0 h 30"/>
                <a:gd name="T26" fmla="*/ 4 w 30"/>
                <a:gd name="T27" fmla="*/ 4 h 30"/>
                <a:gd name="T28" fmla="*/ 2 w 30"/>
                <a:gd name="T29" fmla="*/ 8 h 30"/>
                <a:gd name="T30" fmla="*/ 0 w 30"/>
                <a:gd name="T31" fmla="*/ 14 h 30"/>
                <a:gd name="T32" fmla="*/ 0 w 30"/>
                <a:gd name="T33" fmla="*/ 14 h 30"/>
                <a:gd name="T34" fmla="*/ 2 w 30"/>
                <a:gd name="T35" fmla="*/ 20 h 30"/>
                <a:gd name="T36" fmla="*/ 4 w 30"/>
                <a:gd name="T37" fmla="*/ 26 h 30"/>
                <a:gd name="T38" fmla="*/ 10 w 30"/>
                <a:gd name="T39" fmla="*/ 28 h 30"/>
                <a:gd name="T40" fmla="*/ 16 w 30"/>
                <a:gd name="T41" fmla="*/ 30 h 30"/>
                <a:gd name="T42" fmla="*/ 16 w 30"/>
                <a:gd name="T4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30">
                  <a:moveTo>
                    <a:pt x="16" y="30"/>
                  </a:moveTo>
                  <a:lnTo>
                    <a:pt x="16" y="30"/>
                  </a:lnTo>
                  <a:lnTo>
                    <a:pt x="22" y="28"/>
                  </a:lnTo>
                  <a:lnTo>
                    <a:pt x="26" y="26"/>
                  </a:lnTo>
                  <a:lnTo>
                    <a:pt x="30" y="2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10" y="28"/>
                  </a:lnTo>
                  <a:lnTo>
                    <a:pt x="16" y="30"/>
                  </a:lnTo>
                  <a:lnTo>
                    <a:pt x="16" y="30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4941888" y="3487738"/>
              <a:ext cx="69850" cy="69850"/>
            </a:xfrm>
            <a:custGeom>
              <a:avLst/>
              <a:gdLst>
                <a:gd name="T0" fmla="*/ 22 w 44"/>
                <a:gd name="T1" fmla="*/ 44 h 44"/>
                <a:gd name="T2" fmla="*/ 22 w 44"/>
                <a:gd name="T3" fmla="*/ 44 h 44"/>
                <a:gd name="T4" fmla="*/ 30 w 44"/>
                <a:gd name="T5" fmla="*/ 42 h 44"/>
                <a:gd name="T6" fmla="*/ 36 w 44"/>
                <a:gd name="T7" fmla="*/ 38 h 44"/>
                <a:gd name="T8" fmla="*/ 42 w 44"/>
                <a:gd name="T9" fmla="*/ 30 h 44"/>
                <a:gd name="T10" fmla="*/ 44 w 44"/>
                <a:gd name="T11" fmla="*/ 22 h 44"/>
                <a:gd name="T12" fmla="*/ 44 w 44"/>
                <a:gd name="T13" fmla="*/ 22 h 44"/>
                <a:gd name="T14" fmla="*/ 42 w 44"/>
                <a:gd name="T15" fmla="*/ 14 h 44"/>
                <a:gd name="T16" fmla="*/ 36 w 44"/>
                <a:gd name="T17" fmla="*/ 6 h 44"/>
                <a:gd name="T18" fmla="*/ 30 w 44"/>
                <a:gd name="T19" fmla="*/ 2 h 44"/>
                <a:gd name="T20" fmla="*/ 22 w 44"/>
                <a:gd name="T21" fmla="*/ 0 h 44"/>
                <a:gd name="T22" fmla="*/ 22 w 44"/>
                <a:gd name="T23" fmla="*/ 0 h 44"/>
                <a:gd name="T24" fmla="*/ 12 w 44"/>
                <a:gd name="T25" fmla="*/ 2 h 44"/>
                <a:gd name="T26" fmla="*/ 6 w 44"/>
                <a:gd name="T27" fmla="*/ 6 h 44"/>
                <a:gd name="T28" fmla="*/ 0 w 44"/>
                <a:gd name="T29" fmla="*/ 14 h 44"/>
                <a:gd name="T30" fmla="*/ 0 w 44"/>
                <a:gd name="T31" fmla="*/ 22 h 44"/>
                <a:gd name="T32" fmla="*/ 0 w 44"/>
                <a:gd name="T33" fmla="*/ 22 h 44"/>
                <a:gd name="T34" fmla="*/ 0 w 44"/>
                <a:gd name="T35" fmla="*/ 30 h 44"/>
                <a:gd name="T36" fmla="*/ 6 w 44"/>
                <a:gd name="T37" fmla="*/ 38 h 44"/>
                <a:gd name="T38" fmla="*/ 12 w 44"/>
                <a:gd name="T39" fmla="*/ 42 h 44"/>
                <a:gd name="T40" fmla="*/ 22 w 44"/>
                <a:gd name="T41" fmla="*/ 44 h 44"/>
                <a:gd name="T42" fmla="*/ 22 w 44"/>
                <a:gd name="T4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lnTo>
                    <a:pt x="22" y="44"/>
                  </a:lnTo>
                  <a:lnTo>
                    <a:pt x="30" y="42"/>
                  </a:lnTo>
                  <a:lnTo>
                    <a:pt x="36" y="38"/>
                  </a:lnTo>
                  <a:lnTo>
                    <a:pt x="42" y="30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2" y="14"/>
                  </a:lnTo>
                  <a:lnTo>
                    <a:pt x="36" y="6"/>
                  </a:lnTo>
                  <a:lnTo>
                    <a:pt x="30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0" y="1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30"/>
                  </a:lnTo>
                  <a:lnTo>
                    <a:pt x="6" y="38"/>
                  </a:lnTo>
                  <a:lnTo>
                    <a:pt x="12" y="42"/>
                  </a:lnTo>
                  <a:lnTo>
                    <a:pt x="22" y="44"/>
                  </a:lnTo>
                  <a:lnTo>
                    <a:pt x="22" y="4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4652963" y="3481388"/>
              <a:ext cx="76200" cy="76200"/>
            </a:xfrm>
            <a:custGeom>
              <a:avLst/>
              <a:gdLst>
                <a:gd name="T0" fmla="*/ 24 w 48"/>
                <a:gd name="T1" fmla="*/ 48 h 48"/>
                <a:gd name="T2" fmla="*/ 24 w 48"/>
                <a:gd name="T3" fmla="*/ 48 h 48"/>
                <a:gd name="T4" fmla="*/ 34 w 48"/>
                <a:gd name="T5" fmla="*/ 46 h 48"/>
                <a:gd name="T6" fmla="*/ 42 w 48"/>
                <a:gd name="T7" fmla="*/ 40 h 48"/>
                <a:gd name="T8" fmla="*/ 48 w 48"/>
                <a:gd name="T9" fmla="*/ 32 h 48"/>
                <a:gd name="T10" fmla="*/ 48 w 48"/>
                <a:gd name="T11" fmla="*/ 24 h 48"/>
                <a:gd name="T12" fmla="*/ 48 w 48"/>
                <a:gd name="T13" fmla="*/ 24 h 48"/>
                <a:gd name="T14" fmla="*/ 48 w 48"/>
                <a:gd name="T15" fmla="*/ 14 h 48"/>
                <a:gd name="T16" fmla="*/ 42 w 48"/>
                <a:gd name="T17" fmla="*/ 6 h 48"/>
                <a:gd name="T18" fmla="*/ 34 w 48"/>
                <a:gd name="T19" fmla="*/ 2 h 48"/>
                <a:gd name="T20" fmla="*/ 24 w 48"/>
                <a:gd name="T21" fmla="*/ 0 h 48"/>
                <a:gd name="T22" fmla="*/ 24 w 48"/>
                <a:gd name="T23" fmla="*/ 0 h 48"/>
                <a:gd name="T24" fmla="*/ 16 w 48"/>
                <a:gd name="T25" fmla="*/ 2 h 48"/>
                <a:gd name="T26" fmla="*/ 8 w 48"/>
                <a:gd name="T27" fmla="*/ 6 h 48"/>
                <a:gd name="T28" fmla="*/ 2 w 48"/>
                <a:gd name="T29" fmla="*/ 14 h 48"/>
                <a:gd name="T30" fmla="*/ 0 w 48"/>
                <a:gd name="T31" fmla="*/ 24 h 48"/>
                <a:gd name="T32" fmla="*/ 0 w 48"/>
                <a:gd name="T33" fmla="*/ 24 h 48"/>
                <a:gd name="T34" fmla="*/ 2 w 48"/>
                <a:gd name="T35" fmla="*/ 32 h 48"/>
                <a:gd name="T36" fmla="*/ 8 w 48"/>
                <a:gd name="T37" fmla="*/ 40 h 48"/>
                <a:gd name="T38" fmla="*/ 16 w 48"/>
                <a:gd name="T39" fmla="*/ 46 h 48"/>
                <a:gd name="T40" fmla="*/ 24 w 48"/>
                <a:gd name="T41" fmla="*/ 48 h 48"/>
                <a:gd name="T42" fmla="*/ 24 w 48"/>
                <a:gd name="T4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lnTo>
                    <a:pt x="24" y="48"/>
                  </a:lnTo>
                  <a:lnTo>
                    <a:pt x="34" y="46"/>
                  </a:lnTo>
                  <a:lnTo>
                    <a:pt x="42" y="40"/>
                  </a:lnTo>
                  <a:lnTo>
                    <a:pt x="48" y="32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14"/>
                  </a:lnTo>
                  <a:lnTo>
                    <a:pt x="42" y="6"/>
                  </a:lnTo>
                  <a:lnTo>
                    <a:pt x="3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6" y="2"/>
                  </a:lnTo>
                  <a:lnTo>
                    <a:pt x="8" y="6"/>
                  </a:lnTo>
                  <a:lnTo>
                    <a:pt x="2" y="1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32"/>
                  </a:lnTo>
                  <a:lnTo>
                    <a:pt x="8" y="40"/>
                  </a:lnTo>
                  <a:lnTo>
                    <a:pt x="16" y="46"/>
                  </a:lnTo>
                  <a:lnTo>
                    <a:pt x="24" y="48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4389438" y="3309938"/>
              <a:ext cx="111125" cy="111125"/>
            </a:xfrm>
            <a:custGeom>
              <a:avLst/>
              <a:gdLst>
                <a:gd name="T0" fmla="*/ 36 w 70"/>
                <a:gd name="T1" fmla="*/ 70 h 70"/>
                <a:gd name="T2" fmla="*/ 36 w 70"/>
                <a:gd name="T3" fmla="*/ 70 h 70"/>
                <a:gd name="T4" fmla="*/ 42 w 70"/>
                <a:gd name="T5" fmla="*/ 70 h 70"/>
                <a:gd name="T6" fmla="*/ 50 w 70"/>
                <a:gd name="T7" fmla="*/ 68 h 70"/>
                <a:gd name="T8" fmla="*/ 56 w 70"/>
                <a:gd name="T9" fmla="*/ 64 h 70"/>
                <a:gd name="T10" fmla="*/ 60 w 70"/>
                <a:gd name="T11" fmla="*/ 60 h 70"/>
                <a:gd name="T12" fmla="*/ 64 w 70"/>
                <a:gd name="T13" fmla="*/ 54 h 70"/>
                <a:gd name="T14" fmla="*/ 68 w 70"/>
                <a:gd name="T15" fmla="*/ 48 h 70"/>
                <a:gd name="T16" fmla="*/ 70 w 70"/>
                <a:gd name="T17" fmla="*/ 42 h 70"/>
                <a:gd name="T18" fmla="*/ 70 w 70"/>
                <a:gd name="T19" fmla="*/ 34 h 70"/>
                <a:gd name="T20" fmla="*/ 70 w 70"/>
                <a:gd name="T21" fmla="*/ 34 h 70"/>
                <a:gd name="T22" fmla="*/ 70 w 70"/>
                <a:gd name="T23" fmla="*/ 28 h 70"/>
                <a:gd name="T24" fmla="*/ 68 w 70"/>
                <a:gd name="T25" fmla="*/ 22 h 70"/>
                <a:gd name="T26" fmla="*/ 64 w 70"/>
                <a:gd name="T27" fmla="*/ 16 h 70"/>
                <a:gd name="T28" fmla="*/ 60 w 70"/>
                <a:gd name="T29" fmla="*/ 10 h 70"/>
                <a:gd name="T30" fmla="*/ 56 w 70"/>
                <a:gd name="T31" fmla="*/ 6 h 70"/>
                <a:gd name="T32" fmla="*/ 50 w 70"/>
                <a:gd name="T33" fmla="*/ 2 h 70"/>
                <a:gd name="T34" fmla="*/ 42 w 70"/>
                <a:gd name="T35" fmla="*/ 0 h 70"/>
                <a:gd name="T36" fmla="*/ 36 w 70"/>
                <a:gd name="T37" fmla="*/ 0 h 70"/>
                <a:gd name="T38" fmla="*/ 36 w 70"/>
                <a:gd name="T39" fmla="*/ 0 h 70"/>
                <a:gd name="T40" fmla="*/ 28 w 70"/>
                <a:gd name="T41" fmla="*/ 0 h 70"/>
                <a:gd name="T42" fmla="*/ 22 w 70"/>
                <a:gd name="T43" fmla="*/ 2 h 70"/>
                <a:gd name="T44" fmla="*/ 16 w 70"/>
                <a:gd name="T45" fmla="*/ 6 h 70"/>
                <a:gd name="T46" fmla="*/ 10 w 70"/>
                <a:gd name="T47" fmla="*/ 10 h 70"/>
                <a:gd name="T48" fmla="*/ 6 w 70"/>
                <a:gd name="T49" fmla="*/ 16 h 70"/>
                <a:gd name="T50" fmla="*/ 2 w 70"/>
                <a:gd name="T51" fmla="*/ 22 h 70"/>
                <a:gd name="T52" fmla="*/ 0 w 70"/>
                <a:gd name="T53" fmla="*/ 28 h 70"/>
                <a:gd name="T54" fmla="*/ 0 w 70"/>
                <a:gd name="T55" fmla="*/ 34 h 70"/>
                <a:gd name="T56" fmla="*/ 0 w 70"/>
                <a:gd name="T57" fmla="*/ 34 h 70"/>
                <a:gd name="T58" fmla="*/ 0 w 70"/>
                <a:gd name="T59" fmla="*/ 42 h 70"/>
                <a:gd name="T60" fmla="*/ 2 w 70"/>
                <a:gd name="T61" fmla="*/ 48 h 70"/>
                <a:gd name="T62" fmla="*/ 6 w 70"/>
                <a:gd name="T63" fmla="*/ 54 h 70"/>
                <a:gd name="T64" fmla="*/ 10 w 70"/>
                <a:gd name="T65" fmla="*/ 60 h 70"/>
                <a:gd name="T66" fmla="*/ 16 w 70"/>
                <a:gd name="T67" fmla="*/ 64 h 70"/>
                <a:gd name="T68" fmla="*/ 22 w 70"/>
                <a:gd name="T69" fmla="*/ 68 h 70"/>
                <a:gd name="T70" fmla="*/ 28 w 70"/>
                <a:gd name="T71" fmla="*/ 70 h 70"/>
                <a:gd name="T72" fmla="*/ 36 w 70"/>
                <a:gd name="T73" fmla="*/ 70 h 70"/>
                <a:gd name="T74" fmla="*/ 36 w 70"/>
                <a:gd name="T7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0" h="70">
                  <a:moveTo>
                    <a:pt x="36" y="70"/>
                  </a:moveTo>
                  <a:lnTo>
                    <a:pt x="36" y="70"/>
                  </a:lnTo>
                  <a:lnTo>
                    <a:pt x="42" y="70"/>
                  </a:lnTo>
                  <a:lnTo>
                    <a:pt x="50" y="68"/>
                  </a:lnTo>
                  <a:lnTo>
                    <a:pt x="56" y="64"/>
                  </a:lnTo>
                  <a:lnTo>
                    <a:pt x="60" y="60"/>
                  </a:lnTo>
                  <a:lnTo>
                    <a:pt x="64" y="54"/>
                  </a:lnTo>
                  <a:lnTo>
                    <a:pt x="68" y="48"/>
                  </a:lnTo>
                  <a:lnTo>
                    <a:pt x="70" y="42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0" y="28"/>
                  </a:lnTo>
                  <a:lnTo>
                    <a:pt x="68" y="22"/>
                  </a:lnTo>
                  <a:lnTo>
                    <a:pt x="64" y="16"/>
                  </a:lnTo>
                  <a:lnTo>
                    <a:pt x="60" y="10"/>
                  </a:lnTo>
                  <a:lnTo>
                    <a:pt x="56" y="6"/>
                  </a:lnTo>
                  <a:lnTo>
                    <a:pt x="50" y="2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42"/>
                  </a:lnTo>
                  <a:lnTo>
                    <a:pt x="2" y="48"/>
                  </a:lnTo>
                  <a:lnTo>
                    <a:pt x="6" y="54"/>
                  </a:lnTo>
                  <a:lnTo>
                    <a:pt x="10" y="60"/>
                  </a:lnTo>
                  <a:lnTo>
                    <a:pt x="16" y="64"/>
                  </a:lnTo>
                  <a:lnTo>
                    <a:pt x="22" y="68"/>
                  </a:lnTo>
                  <a:lnTo>
                    <a:pt x="28" y="70"/>
                  </a:lnTo>
                  <a:lnTo>
                    <a:pt x="36" y="70"/>
                  </a:lnTo>
                  <a:lnTo>
                    <a:pt x="36" y="70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3659188" y="3576638"/>
              <a:ext cx="152400" cy="155575"/>
            </a:xfrm>
            <a:custGeom>
              <a:avLst/>
              <a:gdLst>
                <a:gd name="T0" fmla="*/ 48 w 96"/>
                <a:gd name="T1" fmla="*/ 98 h 98"/>
                <a:gd name="T2" fmla="*/ 48 w 96"/>
                <a:gd name="T3" fmla="*/ 98 h 98"/>
                <a:gd name="T4" fmla="*/ 58 w 96"/>
                <a:gd name="T5" fmla="*/ 96 h 98"/>
                <a:gd name="T6" fmla="*/ 66 w 96"/>
                <a:gd name="T7" fmla="*/ 94 h 98"/>
                <a:gd name="T8" fmla="*/ 74 w 96"/>
                <a:gd name="T9" fmla="*/ 88 h 98"/>
                <a:gd name="T10" fmla="*/ 82 w 96"/>
                <a:gd name="T11" fmla="*/ 82 h 98"/>
                <a:gd name="T12" fmla="*/ 88 w 96"/>
                <a:gd name="T13" fmla="*/ 76 h 98"/>
                <a:gd name="T14" fmla="*/ 92 w 96"/>
                <a:gd name="T15" fmla="*/ 68 h 98"/>
                <a:gd name="T16" fmla="*/ 96 w 96"/>
                <a:gd name="T17" fmla="*/ 58 h 98"/>
                <a:gd name="T18" fmla="*/ 96 w 96"/>
                <a:gd name="T19" fmla="*/ 48 h 98"/>
                <a:gd name="T20" fmla="*/ 96 w 96"/>
                <a:gd name="T21" fmla="*/ 48 h 98"/>
                <a:gd name="T22" fmla="*/ 96 w 96"/>
                <a:gd name="T23" fmla="*/ 38 h 98"/>
                <a:gd name="T24" fmla="*/ 92 w 96"/>
                <a:gd name="T25" fmla="*/ 30 h 98"/>
                <a:gd name="T26" fmla="*/ 88 w 96"/>
                <a:gd name="T27" fmla="*/ 22 h 98"/>
                <a:gd name="T28" fmla="*/ 82 w 96"/>
                <a:gd name="T29" fmla="*/ 14 h 98"/>
                <a:gd name="T30" fmla="*/ 74 w 96"/>
                <a:gd name="T31" fmla="*/ 8 h 98"/>
                <a:gd name="T32" fmla="*/ 66 w 96"/>
                <a:gd name="T33" fmla="*/ 4 h 98"/>
                <a:gd name="T34" fmla="*/ 58 w 96"/>
                <a:gd name="T35" fmla="*/ 0 h 98"/>
                <a:gd name="T36" fmla="*/ 48 w 96"/>
                <a:gd name="T37" fmla="*/ 0 h 98"/>
                <a:gd name="T38" fmla="*/ 48 w 96"/>
                <a:gd name="T39" fmla="*/ 0 h 98"/>
                <a:gd name="T40" fmla="*/ 38 w 96"/>
                <a:gd name="T41" fmla="*/ 0 h 98"/>
                <a:gd name="T42" fmla="*/ 28 w 96"/>
                <a:gd name="T43" fmla="*/ 4 h 98"/>
                <a:gd name="T44" fmla="*/ 20 w 96"/>
                <a:gd name="T45" fmla="*/ 8 h 98"/>
                <a:gd name="T46" fmla="*/ 14 w 96"/>
                <a:gd name="T47" fmla="*/ 14 h 98"/>
                <a:gd name="T48" fmla="*/ 8 w 96"/>
                <a:gd name="T49" fmla="*/ 22 h 98"/>
                <a:gd name="T50" fmla="*/ 2 w 96"/>
                <a:gd name="T51" fmla="*/ 30 h 98"/>
                <a:gd name="T52" fmla="*/ 0 w 96"/>
                <a:gd name="T53" fmla="*/ 38 h 98"/>
                <a:gd name="T54" fmla="*/ 0 w 96"/>
                <a:gd name="T55" fmla="*/ 48 h 98"/>
                <a:gd name="T56" fmla="*/ 0 w 96"/>
                <a:gd name="T57" fmla="*/ 48 h 98"/>
                <a:gd name="T58" fmla="*/ 0 w 96"/>
                <a:gd name="T59" fmla="*/ 58 h 98"/>
                <a:gd name="T60" fmla="*/ 2 w 96"/>
                <a:gd name="T61" fmla="*/ 68 h 98"/>
                <a:gd name="T62" fmla="*/ 8 w 96"/>
                <a:gd name="T63" fmla="*/ 76 h 98"/>
                <a:gd name="T64" fmla="*/ 14 w 96"/>
                <a:gd name="T65" fmla="*/ 82 h 98"/>
                <a:gd name="T66" fmla="*/ 20 w 96"/>
                <a:gd name="T67" fmla="*/ 88 h 98"/>
                <a:gd name="T68" fmla="*/ 28 w 96"/>
                <a:gd name="T69" fmla="*/ 94 h 98"/>
                <a:gd name="T70" fmla="*/ 38 w 96"/>
                <a:gd name="T71" fmla="*/ 96 h 98"/>
                <a:gd name="T72" fmla="*/ 48 w 96"/>
                <a:gd name="T73" fmla="*/ 98 h 98"/>
                <a:gd name="T74" fmla="*/ 48 w 96"/>
                <a:gd name="T75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6" h="98">
                  <a:moveTo>
                    <a:pt x="48" y="98"/>
                  </a:moveTo>
                  <a:lnTo>
                    <a:pt x="48" y="98"/>
                  </a:lnTo>
                  <a:lnTo>
                    <a:pt x="58" y="96"/>
                  </a:lnTo>
                  <a:lnTo>
                    <a:pt x="66" y="94"/>
                  </a:lnTo>
                  <a:lnTo>
                    <a:pt x="74" y="88"/>
                  </a:lnTo>
                  <a:lnTo>
                    <a:pt x="82" y="82"/>
                  </a:lnTo>
                  <a:lnTo>
                    <a:pt x="88" y="76"/>
                  </a:lnTo>
                  <a:lnTo>
                    <a:pt x="92" y="68"/>
                  </a:lnTo>
                  <a:lnTo>
                    <a:pt x="96" y="5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38"/>
                  </a:lnTo>
                  <a:lnTo>
                    <a:pt x="92" y="30"/>
                  </a:lnTo>
                  <a:lnTo>
                    <a:pt x="88" y="22"/>
                  </a:lnTo>
                  <a:lnTo>
                    <a:pt x="82" y="14"/>
                  </a:lnTo>
                  <a:lnTo>
                    <a:pt x="74" y="8"/>
                  </a:lnTo>
                  <a:lnTo>
                    <a:pt x="66" y="4"/>
                  </a:lnTo>
                  <a:lnTo>
                    <a:pt x="5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38" y="0"/>
                  </a:lnTo>
                  <a:lnTo>
                    <a:pt x="28" y="4"/>
                  </a:lnTo>
                  <a:lnTo>
                    <a:pt x="20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2" y="30"/>
                  </a:lnTo>
                  <a:lnTo>
                    <a:pt x="0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8"/>
                  </a:lnTo>
                  <a:lnTo>
                    <a:pt x="2" y="68"/>
                  </a:lnTo>
                  <a:lnTo>
                    <a:pt x="8" y="76"/>
                  </a:lnTo>
                  <a:lnTo>
                    <a:pt x="14" y="82"/>
                  </a:lnTo>
                  <a:lnTo>
                    <a:pt x="20" y="88"/>
                  </a:lnTo>
                  <a:lnTo>
                    <a:pt x="28" y="94"/>
                  </a:lnTo>
                  <a:lnTo>
                    <a:pt x="38" y="96"/>
                  </a:lnTo>
                  <a:lnTo>
                    <a:pt x="48" y="98"/>
                  </a:lnTo>
                  <a:lnTo>
                    <a:pt x="48" y="9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9"/>
            <p:cNvSpPr>
              <a:spLocks/>
            </p:cNvSpPr>
            <p:nvPr/>
          </p:nvSpPr>
          <p:spPr bwMode="auto">
            <a:xfrm>
              <a:off x="4614863" y="3630613"/>
              <a:ext cx="101600" cy="101600"/>
            </a:xfrm>
            <a:custGeom>
              <a:avLst/>
              <a:gdLst>
                <a:gd name="T0" fmla="*/ 32 w 64"/>
                <a:gd name="T1" fmla="*/ 64 h 64"/>
                <a:gd name="T2" fmla="*/ 32 w 64"/>
                <a:gd name="T3" fmla="*/ 64 h 64"/>
                <a:gd name="T4" fmla="*/ 40 w 64"/>
                <a:gd name="T5" fmla="*/ 64 h 64"/>
                <a:gd name="T6" fmla="*/ 46 w 64"/>
                <a:gd name="T7" fmla="*/ 62 h 64"/>
                <a:gd name="T8" fmla="*/ 56 w 64"/>
                <a:gd name="T9" fmla="*/ 54 h 64"/>
                <a:gd name="T10" fmla="*/ 62 w 64"/>
                <a:gd name="T11" fmla="*/ 44 h 64"/>
                <a:gd name="T12" fmla="*/ 64 w 64"/>
                <a:gd name="T13" fmla="*/ 38 h 64"/>
                <a:gd name="T14" fmla="*/ 64 w 64"/>
                <a:gd name="T15" fmla="*/ 32 h 64"/>
                <a:gd name="T16" fmla="*/ 64 w 64"/>
                <a:gd name="T17" fmla="*/ 32 h 64"/>
                <a:gd name="T18" fmla="*/ 64 w 64"/>
                <a:gd name="T19" fmla="*/ 26 h 64"/>
                <a:gd name="T20" fmla="*/ 62 w 64"/>
                <a:gd name="T21" fmla="*/ 20 h 64"/>
                <a:gd name="T22" fmla="*/ 56 w 64"/>
                <a:gd name="T23" fmla="*/ 10 h 64"/>
                <a:gd name="T24" fmla="*/ 46 w 64"/>
                <a:gd name="T25" fmla="*/ 2 h 64"/>
                <a:gd name="T26" fmla="*/ 40 w 64"/>
                <a:gd name="T27" fmla="*/ 0 h 64"/>
                <a:gd name="T28" fmla="*/ 32 w 64"/>
                <a:gd name="T29" fmla="*/ 0 h 64"/>
                <a:gd name="T30" fmla="*/ 32 w 64"/>
                <a:gd name="T31" fmla="*/ 0 h 64"/>
                <a:gd name="T32" fmla="*/ 26 w 64"/>
                <a:gd name="T33" fmla="*/ 0 h 64"/>
                <a:gd name="T34" fmla="*/ 20 w 64"/>
                <a:gd name="T35" fmla="*/ 2 h 64"/>
                <a:gd name="T36" fmla="*/ 10 w 64"/>
                <a:gd name="T37" fmla="*/ 10 h 64"/>
                <a:gd name="T38" fmla="*/ 4 w 64"/>
                <a:gd name="T39" fmla="*/ 20 h 64"/>
                <a:gd name="T40" fmla="*/ 2 w 64"/>
                <a:gd name="T41" fmla="*/ 26 h 64"/>
                <a:gd name="T42" fmla="*/ 0 w 64"/>
                <a:gd name="T43" fmla="*/ 32 h 64"/>
                <a:gd name="T44" fmla="*/ 0 w 64"/>
                <a:gd name="T45" fmla="*/ 32 h 64"/>
                <a:gd name="T46" fmla="*/ 2 w 64"/>
                <a:gd name="T47" fmla="*/ 38 h 64"/>
                <a:gd name="T48" fmla="*/ 4 w 64"/>
                <a:gd name="T49" fmla="*/ 44 h 64"/>
                <a:gd name="T50" fmla="*/ 10 w 64"/>
                <a:gd name="T51" fmla="*/ 54 h 64"/>
                <a:gd name="T52" fmla="*/ 20 w 64"/>
                <a:gd name="T53" fmla="*/ 62 h 64"/>
                <a:gd name="T54" fmla="*/ 26 w 64"/>
                <a:gd name="T55" fmla="*/ 64 h 64"/>
                <a:gd name="T56" fmla="*/ 32 w 64"/>
                <a:gd name="T57" fmla="*/ 64 h 64"/>
                <a:gd name="T58" fmla="*/ 32 w 64"/>
                <a:gd name="T5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lnTo>
                    <a:pt x="32" y="64"/>
                  </a:lnTo>
                  <a:lnTo>
                    <a:pt x="40" y="64"/>
                  </a:lnTo>
                  <a:lnTo>
                    <a:pt x="46" y="62"/>
                  </a:lnTo>
                  <a:lnTo>
                    <a:pt x="56" y="54"/>
                  </a:lnTo>
                  <a:lnTo>
                    <a:pt x="62" y="44"/>
                  </a:lnTo>
                  <a:lnTo>
                    <a:pt x="64" y="38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26"/>
                  </a:lnTo>
                  <a:lnTo>
                    <a:pt x="62" y="20"/>
                  </a:lnTo>
                  <a:lnTo>
                    <a:pt x="56" y="10"/>
                  </a:lnTo>
                  <a:lnTo>
                    <a:pt x="46" y="2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0" y="10"/>
                  </a:lnTo>
                  <a:lnTo>
                    <a:pt x="4" y="20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38"/>
                  </a:lnTo>
                  <a:lnTo>
                    <a:pt x="4" y="44"/>
                  </a:lnTo>
                  <a:lnTo>
                    <a:pt x="10" y="54"/>
                  </a:lnTo>
                  <a:lnTo>
                    <a:pt x="20" y="62"/>
                  </a:lnTo>
                  <a:lnTo>
                    <a:pt x="26" y="64"/>
                  </a:lnTo>
                  <a:lnTo>
                    <a:pt x="32" y="64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3233738" y="3570288"/>
              <a:ext cx="63500" cy="63500"/>
            </a:xfrm>
            <a:custGeom>
              <a:avLst/>
              <a:gdLst>
                <a:gd name="T0" fmla="*/ 20 w 40"/>
                <a:gd name="T1" fmla="*/ 40 h 40"/>
                <a:gd name="T2" fmla="*/ 20 w 40"/>
                <a:gd name="T3" fmla="*/ 40 h 40"/>
                <a:gd name="T4" fmla="*/ 28 w 40"/>
                <a:gd name="T5" fmla="*/ 38 h 40"/>
                <a:gd name="T6" fmla="*/ 34 w 40"/>
                <a:gd name="T7" fmla="*/ 34 h 40"/>
                <a:gd name="T8" fmla="*/ 38 w 40"/>
                <a:gd name="T9" fmla="*/ 28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12 h 40"/>
                <a:gd name="T16" fmla="*/ 34 w 40"/>
                <a:gd name="T17" fmla="*/ 6 h 40"/>
                <a:gd name="T18" fmla="*/ 28 w 40"/>
                <a:gd name="T19" fmla="*/ 2 h 40"/>
                <a:gd name="T20" fmla="*/ 20 w 40"/>
                <a:gd name="T21" fmla="*/ 0 h 40"/>
                <a:gd name="T22" fmla="*/ 20 w 40"/>
                <a:gd name="T23" fmla="*/ 0 h 40"/>
                <a:gd name="T24" fmla="*/ 12 w 40"/>
                <a:gd name="T25" fmla="*/ 2 h 40"/>
                <a:gd name="T26" fmla="*/ 6 w 40"/>
                <a:gd name="T27" fmla="*/ 6 h 40"/>
                <a:gd name="T28" fmla="*/ 0 w 40"/>
                <a:gd name="T29" fmla="*/ 12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28 h 40"/>
                <a:gd name="T36" fmla="*/ 6 w 40"/>
                <a:gd name="T37" fmla="*/ 34 h 40"/>
                <a:gd name="T38" fmla="*/ 12 w 40"/>
                <a:gd name="T39" fmla="*/ 38 h 40"/>
                <a:gd name="T40" fmla="*/ 20 w 40"/>
                <a:gd name="T41" fmla="*/ 40 h 40"/>
                <a:gd name="T42" fmla="*/ 20 w 40"/>
                <a:gd name="T4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40">
                  <a:moveTo>
                    <a:pt x="20" y="40"/>
                  </a:moveTo>
                  <a:lnTo>
                    <a:pt x="20" y="40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20" y="40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3513138" y="3608388"/>
              <a:ext cx="123825" cy="120650"/>
            </a:xfrm>
            <a:custGeom>
              <a:avLst/>
              <a:gdLst>
                <a:gd name="T0" fmla="*/ 38 w 78"/>
                <a:gd name="T1" fmla="*/ 76 h 76"/>
                <a:gd name="T2" fmla="*/ 38 w 78"/>
                <a:gd name="T3" fmla="*/ 76 h 76"/>
                <a:gd name="T4" fmla="*/ 46 w 78"/>
                <a:gd name="T5" fmla="*/ 76 h 76"/>
                <a:gd name="T6" fmla="*/ 54 w 78"/>
                <a:gd name="T7" fmla="*/ 74 h 76"/>
                <a:gd name="T8" fmla="*/ 60 w 78"/>
                <a:gd name="T9" fmla="*/ 70 h 76"/>
                <a:gd name="T10" fmla="*/ 66 w 78"/>
                <a:gd name="T11" fmla="*/ 66 h 76"/>
                <a:gd name="T12" fmla="*/ 70 w 78"/>
                <a:gd name="T13" fmla="*/ 60 h 76"/>
                <a:gd name="T14" fmla="*/ 74 w 78"/>
                <a:gd name="T15" fmla="*/ 52 h 76"/>
                <a:gd name="T16" fmla="*/ 76 w 78"/>
                <a:gd name="T17" fmla="*/ 46 h 76"/>
                <a:gd name="T18" fmla="*/ 78 w 78"/>
                <a:gd name="T19" fmla="*/ 38 h 76"/>
                <a:gd name="T20" fmla="*/ 78 w 78"/>
                <a:gd name="T21" fmla="*/ 38 h 76"/>
                <a:gd name="T22" fmla="*/ 76 w 78"/>
                <a:gd name="T23" fmla="*/ 30 h 76"/>
                <a:gd name="T24" fmla="*/ 74 w 78"/>
                <a:gd name="T25" fmla="*/ 22 h 76"/>
                <a:gd name="T26" fmla="*/ 70 w 78"/>
                <a:gd name="T27" fmla="*/ 16 h 76"/>
                <a:gd name="T28" fmla="*/ 66 w 78"/>
                <a:gd name="T29" fmla="*/ 10 h 76"/>
                <a:gd name="T30" fmla="*/ 60 w 78"/>
                <a:gd name="T31" fmla="*/ 6 h 76"/>
                <a:gd name="T32" fmla="*/ 54 w 78"/>
                <a:gd name="T33" fmla="*/ 2 h 76"/>
                <a:gd name="T34" fmla="*/ 46 w 78"/>
                <a:gd name="T35" fmla="*/ 0 h 76"/>
                <a:gd name="T36" fmla="*/ 38 w 78"/>
                <a:gd name="T37" fmla="*/ 0 h 76"/>
                <a:gd name="T38" fmla="*/ 38 w 78"/>
                <a:gd name="T39" fmla="*/ 0 h 76"/>
                <a:gd name="T40" fmla="*/ 32 w 78"/>
                <a:gd name="T41" fmla="*/ 0 h 76"/>
                <a:gd name="T42" fmla="*/ 24 w 78"/>
                <a:gd name="T43" fmla="*/ 2 h 76"/>
                <a:gd name="T44" fmla="*/ 18 w 78"/>
                <a:gd name="T45" fmla="*/ 6 h 76"/>
                <a:gd name="T46" fmla="*/ 12 w 78"/>
                <a:gd name="T47" fmla="*/ 10 h 76"/>
                <a:gd name="T48" fmla="*/ 6 w 78"/>
                <a:gd name="T49" fmla="*/ 16 h 76"/>
                <a:gd name="T50" fmla="*/ 4 w 78"/>
                <a:gd name="T51" fmla="*/ 22 h 76"/>
                <a:gd name="T52" fmla="*/ 0 w 78"/>
                <a:gd name="T53" fmla="*/ 30 h 76"/>
                <a:gd name="T54" fmla="*/ 0 w 78"/>
                <a:gd name="T55" fmla="*/ 38 h 76"/>
                <a:gd name="T56" fmla="*/ 0 w 78"/>
                <a:gd name="T57" fmla="*/ 38 h 76"/>
                <a:gd name="T58" fmla="*/ 0 w 78"/>
                <a:gd name="T59" fmla="*/ 46 h 76"/>
                <a:gd name="T60" fmla="*/ 4 w 78"/>
                <a:gd name="T61" fmla="*/ 52 h 76"/>
                <a:gd name="T62" fmla="*/ 6 w 78"/>
                <a:gd name="T63" fmla="*/ 60 h 76"/>
                <a:gd name="T64" fmla="*/ 12 w 78"/>
                <a:gd name="T65" fmla="*/ 66 h 76"/>
                <a:gd name="T66" fmla="*/ 18 w 78"/>
                <a:gd name="T67" fmla="*/ 70 h 76"/>
                <a:gd name="T68" fmla="*/ 24 w 78"/>
                <a:gd name="T69" fmla="*/ 74 h 76"/>
                <a:gd name="T70" fmla="*/ 32 w 78"/>
                <a:gd name="T71" fmla="*/ 76 h 76"/>
                <a:gd name="T72" fmla="*/ 38 w 78"/>
                <a:gd name="T73" fmla="*/ 76 h 76"/>
                <a:gd name="T74" fmla="*/ 38 w 78"/>
                <a:gd name="T7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" h="76">
                  <a:moveTo>
                    <a:pt x="38" y="76"/>
                  </a:moveTo>
                  <a:lnTo>
                    <a:pt x="38" y="76"/>
                  </a:lnTo>
                  <a:lnTo>
                    <a:pt x="46" y="76"/>
                  </a:lnTo>
                  <a:lnTo>
                    <a:pt x="54" y="74"/>
                  </a:lnTo>
                  <a:lnTo>
                    <a:pt x="60" y="70"/>
                  </a:lnTo>
                  <a:lnTo>
                    <a:pt x="66" y="66"/>
                  </a:lnTo>
                  <a:lnTo>
                    <a:pt x="70" y="60"/>
                  </a:lnTo>
                  <a:lnTo>
                    <a:pt x="74" y="52"/>
                  </a:lnTo>
                  <a:lnTo>
                    <a:pt x="76" y="4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76" y="30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6" y="10"/>
                  </a:lnTo>
                  <a:lnTo>
                    <a:pt x="60" y="6"/>
                  </a:lnTo>
                  <a:lnTo>
                    <a:pt x="54" y="2"/>
                  </a:lnTo>
                  <a:lnTo>
                    <a:pt x="46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24" y="2"/>
                  </a:lnTo>
                  <a:lnTo>
                    <a:pt x="18" y="6"/>
                  </a:lnTo>
                  <a:lnTo>
                    <a:pt x="12" y="10"/>
                  </a:lnTo>
                  <a:lnTo>
                    <a:pt x="6" y="16"/>
                  </a:lnTo>
                  <a:lnTo>
                    <a:pt x="4" y="22"/>
                  </a:lnTo>
                  <a:lnTo>
                    <a:pt x="0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46"/>
                  </a:lnTo>
                  <a:lnTo>
                    <a:pt x="4" y="52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8" y="70"/>
                  </a:lnTo>
                  <a:lnTo>
                    <a:pt x="24" y="74"/>
                  </a:lnTo>
                  <a:lnTo>
                    <a:pt x="32" y="76"/>
                  </a:lnTo>
                  <a:lnTo>
                    <a:pt x="38" y="76"/>
                  </a:lnTo>
                  <a:lnTo>
                    <a:pt x="38" y="76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4329113" y="2417763"/>
              <a:ext cx="120650" cy="120650"/>
            </a:xfrm>
            <a:custGeom>
              <a:avLst/>
              <a:gdLst>
                <a:gd name="T0" fmla="*/ 38 w 76"/>
                <a:gd name="T1" fmla="*/ 76 h 76"/>
                <a:gd name="T2" fmla="*/ 38 w 76"/>
                <a:gd name="T3" fmla="*/ 76 h 76"/>
                <a:gd name="T4" fmla="*/ 46 w 76"/>
                <a:gd name="T5" fmla="*/ 76 h 76"/>
                <a:gd name="T6" fmla="*/ 54 w 76"/>
                <a:gd name="T7" fmla="*/ 74 h 76"/>
                <a:gd name="T8" fmla="*/ 60 w 76"/>
                <a:gd name="T9" fmla="*/ 70 h 76"/>
                <a:gd name="T10" fmla="*/ 66 w 76"/>
                <a:gd name="T11" fmla="*/ 66 h 76"/>
                <a:gd name="T12" fmla="*/ 70 w 76"/>
                <a:gd name="T13" fmla="*/ 60 h 76"/>
                <a:gd name="T14" fmla="*/ 74 w 76"/>
                <a:gd name="T15" fmla="*/ 54 h 76"/>
                <a:gd name="T16" fmla="*/ 76 w 76"/>
                <a:gd name="T17" fmla="*/ 46 h 76"/>
                <a:gd name="T18" fmla="*/ 76 w 76"/>
                <a:gd name="T19" fmla="*/ 38 h 76"/>
                <a:gd name="T20" fmla="*/ 76 w 76"/>
                <a:gd name="T21" fmla="*/ 38 h 76"/>
                <a:gd name="T22" fmla="*/ 76 w 76"/>
                <a:gd name="T23" fmla="*/ 30 h 76"/>
                <a:gd name="T24" fmla="*/ 74 w 76"/>
                <a:gd name="T25" fmla="*/ 24 h 76"/>
                <a:gd name="T26" fmla="*/ 70 w 76"/>
                <a:gd name="T27" fmla="*/ 18 h 76"/>
                <a:gd name="T28" fmla="*/ 66 w 76"/>
                <a:gd name="T29" fmla="*/ 12 h 76"/>
                <a:gd name="T30" fmla="*/ 60 w 76"/>
                <a:gd name="T31" fmla="*/ 6 h 76"/>
                <a:gd name="T32" fmla="*/ 54 w 76"/>
                <a:gd name="T33" fmla="*/ 4 h 76"/>
                <a:gd name="T34" fmla="*/ 46 w 76"/>
                <a:gd name="T35" fmla="*/ 2 h 76"/>
                <a:gd name="T36" fmla="*/ 38 w 76"/>
                <a:gd name="T37" fmla="*/ 0 h 76"/>
                <a:gd name="T38" fmla="*/ 38 w 76"/>
                <a:gd name="T39" fmla="*/ 0 h 76"/>
                <a:gd name="T40" fmla="*/ 30 w 76"/>
                <a:gd name="T41" fmla="*/ 2 h 76"/>
                <a:gd name="T42" fmla="*/ 24 w 76"/>
                <a:gd name="T43" fmla="*/ 4 h 76"/>
                <a:gd name="T44" fmla="*/ 18 w 76"/>
                <a:gd name="T45" fmla="*/ 6 h 76"/>
                <a:gd name="T46" fmla="*/ 12 w 76"/>
                <a:gd name="T47" fmla="*/ 12 h 76"/>
                <a:gd name="T48" fmla="*/ 6 w 76"/>
                <a:gd name="T49" fmla="*/ 18 h 76"/>
                <a:gd name="T50" fmla="*/ 4 w 76"/>
                <a:gd name="T51" fmla="*/ 24 h 76"/>
                <a:gd name="T52" fmla="*/ 2 w 76"/>
                <a:gd name="T53" fmla="*/ 30 h 76"/>
                <a:gd name="T54" fmla="*/ 0 w 76"/>
                <a:gd name="T55" fmla="*/ 38 h 76"/>
                <a:gd name="T56" fmla="*/ 0 w 76"/>
                <a:gd name="T57" fmla="*/ 38 h 76"/>
                <a:gd name="T58" fmla="*/ 2 w 76"/>
                <a:gd name="T59" fmla="*/ 46 h 76"/>
                <a:gd name="T60" fmla="*/ 4 w 76"/>
                <a:gd name="T61" fmla="*/ 54 h 76"/>
                <a:gd name="T62" fmla="*/ 6 w 76"/>
                <a:gd name="T63" fmla="*/ 60 h 76"/>
                <a:gd name="T64" fmla="*/ 12 w 76"/>
                <a:gd name="T65" fmla="*/ 66 h 76"/>
                <a:gd name="T66" fmla="*/ 18 w 76"/>
                <a:gd name="T67" fmla="*/ 70 h 76"/>
                <a:gd name="T68" fmla="*/ 24 w 76"/>
                <a:gd name="T69" fmla="*/ 74 h 76"/>
                <a:gd name="T70" fmla="*/ 30 w 76"/>
                <a:gd name="T71" fmla="*/ 76 h 76"/>
                <a:gd name="T72" fmla="*/ 38 w 76"/>
                <a:gd name="T73" fmla="*/ 76 h 76"/>
                <a:gd name="T74" fmla="*/ 38 w 76"/>
                <a:gd name="T7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6" h="76">
                  <a:moveTo>
                    <a:pt x="38" y="76"/>
                  </a:moveTo>
                  <a:lnTo>
                    <a:pt x="38" y="76"/>
                  </a:lnTo>
                  <a:lnTo>
                    <a:pt x="46" y="76"/>
                  </a:lnTo>
                  <a:lnTo>
                    <a:pt x="54" y="74"/>
                  </a:lnTo>
                  <a:lnTo>
                    <a:pt x="60" y="70"/>
                  </a:lnTo>
                  <a:lnTo>
                    <a:pt x="66" y="66"/>
                  </a:lnTo>
                  <a:lnTo>
                    <a:pt x="70" y="60"/>
                  </a:lnTo>
                  <a:lnTo>
                    <a:pt x="74" y="54"/>
                  </a:lnTo>
                  <a:lnTo>
                    <a:pt x="76" y="46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6" y="30"/>
                  </a:lnTo>
                  <a:lnTo>
                    <a:pt x="74" y="24"/>
                  </a:lnTo>
                  <a:lnTo>
                    <a:pt x="70" y="18"/>
                  </a:lnTo>
                  <a:lnTo>
                    <a:pt x="66" y="12"/>
                  </a:lnTo>
                  <a:lnTo>
                    <a:pt x="60" y="6"/>
                  </a:lnTo>
                  <a:lnTo>
                    <a:pt x="54" y="4"/>
                  </a:lnTo>
                  <a:lnTo>
                    <a:pt x="46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24" y="4"/>
                  </a:lnTo>
                  <a:lnTo>
                    <a:pt x="18" y="6"/>
                  </a:lnTo>
                  <a:lnTo>
                    <a:pt x="12" y="12"/>
                  </a:lnTo>
                  <a:lnTo>
                    <a:pt x="6" y="18"/>
                  </a:lnTo>
                  <a:lnTo>
                    <a:pt x="4" y="24"/>
                  </a:lnTo>
                  <a:lnTo>
                    <a:pt x="2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46"/>
                  </a:lnTo>
                  <a:lnTo>
                    <a:pt x="4" y="54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8" y="70"/>
                  </a:lnTo>
                  <a:lnTo>
                    <a:pt x="24" y="74"/>
                  </a:lnTo>
                  <a:lnTo>
                    <a:pt x="30" y="76"/>
                  </a:lnTo>
                  <a:lnTo>
                    <a:pt x="38" y="76"/>
                  </a:lnTo>
                  <a:lnTo>
                    <a:pt x="38" y="76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3303588" y="3748088"/>
              <a:ext cx="76200" cy="76200"/>
            </a:xfrm>
            <a:custGeom>
              <a:avLst/>
              <a:gdLst>
                <a:gd name="T0" fmla="*/ 24 w 48"/>
                <a:gd name="T1" fmla="*/ 48 h 48"/>
                <a:gd name="T2" fmla="*/ 24 w 48"/>
                <a:gd name="T3" fmla="*/ 48 h 48"/>
                <a:gd name="T4" fmla="*/ 34 w 48"/>
                <a:gd name="T5" fmla="*/ 46 h 48"/>
                <a:gd name="T6" fmla="*/ 42 w 48"/>
                <a:gd name="T7" fmla="*/ 42 h 48"/>
                <a:gd name="T8" fmla="*/ 46 w 48"/>
                <a:gd name="T9" fmla="*/ 34 h 48"/>
                <a:gd name="T10" fmla="*/ 48 w 48"/>
                <a:gd name="T11" fmla="*/ 24 h 48"/>
                <a:gd name="T12" fmla="*/ 48 w 48"/>
                <a:gd name="T13" fmla="*/ 24 h 48"/>
                <a:gd name="T14" fmla="*/ 46 w 48"/>
                <a:gd name="T15" fmla="*/ 16 h 48"/>
                <a:gd name="T16" fmla="*/ 42 w 48"/>
                <a:gd name="T17" fmla="*/ 8 h 48"/>
                <a:gd name="T18" fmla="*/ 34 w 48"/>
                <a:gd name="T19" fmla="*/ 2 h 48"/>
                <a:gd name="T20" fmla="*/ 24 w 48"/>
                <a:gd name="T21" fmla="*/ 0 h 48"/>
                <a:gd name="T22" fmla="*/ 24 w 48"/>
                <a:gd name="T23" fmla="*/ 0 h 48"/>
                <a:gd name="T24" fmla="*/ 16 w 48"/>
                <a:gd name="T25" fmla="*/ 2 h 48"/>
                <a:gd name="T26" fmla="*/ 8 w 48"/>
                <a:gd name="T27" fmla="*/ 8 h 48"/>
                <a:gd name="T28" fmla="*/ 2 w 48"/>
                <a:gd name="T29" fmla="*/ 16 h 48"/>
                <a:gd name="T30" fmla="*/ 0 w 48"/>
                <a:gd name="T31" fmla="*/ 24 h 48"/>
                <a:gd name="T32" fmla="*/ 0 w 48"/>
                <a:gd name="T33" fmla="*/ 24 h 48"/>
                <a:gd name="T34" fmla="*/ 2 w 48"/>
                <a:gd name="T35" fmla="*/ 34 h 48"/>
                <a:gd name="T36" fmla="*/ 8 w 48"/>
                <a:gd name="T37" fmla="*/ 42 h 48"/>
                <a:gd name="T38" fmla="*/ 16 w 48"/>
                <a:gd name="T39" fmla="*/ 46 h 48"/>
                <a:gd name="T40" fmla="*/ 24 w 48"/>
                <a:gd name="T41" fmla="*/ 48 h 48"/>
                <a:gd name="T42" fmla="*/ 24 w 48"/>
                <a:gd name="T4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lnTo>
                    <a:pt x="24" y="48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46" y="3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16"/>
                  </a:lnTo>
                  <a:lnTo>
                    <a:pt x="42" y="8"/>
                  </a:lnTo>
                  <a:lnTo>
                    <a:pt x="3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34"/>
                  </a:lnTo>
                  <a:lnTo>
                    <a:pt x="8" y="42"/>
                  </a:lnTo>
                  <a:lnTo>
                    <a:pt x="16" y="46"/>
                  </a:lnTo>
                  <a:lnTo>
                    <a:pt x="24" y="48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4316413" y="3652838"/>
              <a:ext cx="76200" cy="76200"/>
            </a:xfrm>
            <a:custGeom>
              <a:avLst/>
              <a:gdLst>
                <a:gd name="T0" fmla="*/ 24 w 48"/>
                <a:gd name="T1" fmla="*/ 48 h 48"/>
                <a:gd name="T2" fmla="*/ 24 w 48"/>
                <a:gd name="T3" fmla="*/ 48 h 48"/>
                <a:gd name="T4" fmla="*/ 34 w 48"/>
                <a:gd name="T5" fmla="*/ 46 h 48"/>
                <a:gd name="T6" fmla="*/ 42 w 48"/>
                <a:gd name="T7" fmla="*/ 42 h 48"/>
                <a:gd name="T8" fmla="*/ 46 w 48"/>
                <a:gd name="T9" fmla="*/ 34 h 48"/>
                <a:gd name="T10" fmla="*/ 48 w 48"/>
                <a:gd name="T11" fmla="*/ 24 h 48"/>
                <a:gd name="T12" fmla="*/ 48 w 48"/>
                <a:gd name="T13" fmla="*/ 24 h 48"/>
                <a:gd name="T14" fmla="*/ 46 w 48"/>
                <a:gd name="T15" fmla="*/ 16 h 48"/>
                <a:gd name="T16" fmla="*/ 42 w 48"/>
                <a:gd name="T17" fmla="*/ 8 h 48"/>
                <a:gd name="T18" fmla="*/ 34 w 48"/>
                <a:gd name="T19" fmla="*/ 2 h 48"/>
                <a:gd name="T20" fmla="*/ 24 w 48"/>
                <a:gd name="T21" fmla="*/ 0 h 48"/>
                <a:gd name="T22" fmla="*/ 24 w 48"/>
                <a:gd name="T23" fmla="*/ 0 h 48"/>
                <a:gd name="T24" fmla="*/ 16 w 48"/>
                <a:gd name="T25" fmla="*/ 2 h 48"/>
                <a:gd name="T26" fmla="*/ 8 w 48"/>
                <a:gd name="T27" fmla="*/ 8 h 48"/>
                <a:gd name="T28" fmla="*/ 2 w 48"/>
                <a:gd name="T29" fmla="*/ 16 h 48"/>
                <a:gd name="T30" fmla="*/ 0 w 48"/>
                <a:gd name="T31" fmla="*/ 24 h 48"/>
                <a:gd name="T32" fmla="*/ 0 w 48"/>
                <a:gd name="T33" fmla="*/ 24 h 48"/>
                <a:gd name="T34" fmla="*/ 2 w 48"/>
                <a:gd name="T35" fmla="*/ 34 h 48"/>
                <a:gd name="T36" fmla="*/ 8 w 48"/>
                <a:gd name="T37" fmla="*/ 42 h 48"/>
                <a:gd name="T38" fmla="*/ 16 w 48"/>
                <a:gd name="T39" fmla="*/ 46 h 48"/>
                <a:gd name="T40" fmla="*/ 24 w 48"/>
                <a:gd name="T41" fmla="*/ 48 h 48"/>
                <a:gd name="T42" fmla="*/ 24 w 48"/>
                <a:gd name="T4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lnTo>
                    <a:pt x="24" y="48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46" y="3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16"/>
                  </a:lnTo>
                  <a:lnTo>
                    <a:pt x="42" y="8"/>
                  </a:lnTo>
                  <a:lnTo>
                    <a:pt x="3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34"/>
                  </a:lnTo>
                  <a:lnTo>
                    <a:pt x="8" y="42"/>
                  </a:lnTo>
                  <a:lnTo>
                    <a:pt x="16" y="46"/>
                  </a:lnTo>
                  <a:lnTo>
                    <a:pt x="24" y="48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3A5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5"/>
            <p:cNvSpPr>
              <a:spLocks/>
            </p:cNvSpPr>
            <p:nvPr/>
          </p:nvSpPr>
          <p:spPr bwMode="auto">
            <a:xfrm>
              <a:off x="4024313" y="2970213"/>
              <a:ext cx="76200" cy="76200"/>
            </a:xfrm>
            <a:custGeom>
              <a:avLst/>
              <a:gdLst>
                <a:gd name="T0" fmla="*/ 24 w 48"/>
                <a:gd name="T1" fmla="*/ 48 h 48"/>
                <a:gd name="T2" fmla="*/ 24 w 48"/>
                <a:gd name="T3" fmla="*/ 48 h 48"/>
                <a:gd name="T4" fmla="*/ 32 w 48"/>
                <a:gd name="T5" fmla="*/ 46 h 48"/>
                <a:gd name="T6" fmla="*/ 40 w 48"/>
                <a:gd name="T7" fmla="*/ 40 h 48"/>
                <a:gd name="T8" fmla="*/ 46 w 48"/>
                <a:gd name="T9" fmla="*/ 34 h 48"/>
                <a:gd name="T10" fmla="*/ 48 w 48"/>
                <a:gd name="T11" fmla="*/ 24 h 48"/>
                <a:gd name="T12" fmla="*/ 48 w 48"/>
                <a:gd name="T13" fmla="*/ 24 h 48"/>
                <a:gd name="T14" fmla="*/ 46 w 48"/>
                <a:gd name="T15" fmla="*/ 14 h 48"/>
                <a:gd name="T16" fmla="*/ 40 w 48"/>
                <a:gd name="T17" fmla="*/ 8 h 48"/>
                <a:gd name="T18" fmla="*/ 32 w 48"/>
                <a:gd name="T19" fmla="*/ 2 h 48"/>
                <a:gd name="T20" fmla="*/ 24 w 48"/>
                <a:gd name="T21" fmla="*/ 0 h 48"/>
                <a:gd name="T22" fmla="*/ 24 w 48"/>
                <a:gd name="T23" fmla="*/ 0 h 48"/>
                <a:gd name="T24" fmla="*/ 14 w 48"/>
                <a:gd name="T25" fmla="*/ 2 h 48"/>
                <a:gd name="T26" fmla="*/ 6 w 48"/>
                <a:gd name="T27" fmla="*/ 8 h 48"/>
                <a:gd name="T28" fmla="*/ 2 w 48"/>
                <a:gd name="T29" fmla="*/ 14 h 48"/>
                <a:gd name="T30" fmla="*/ 0 w 48"/>
                <a:gd name="T31" fmla="*/ 24 h 48"/>
                <a:gd name="T32" fmla="*/ 0 w 48"/>
                <a:gd name="T33" fmla="*/ 24 h 48"/>
                <a:gd name="T34" fmla="*/ 2 w 48"/>
                <a:gd name="T35" fmla="*/ 34 h 48"/>
                <a:gd name="T36" fmla="*/ 6 w 48"/>
                <a:gd name="T37" fmla="*/ 40 h 48"/>
                <a:gd name="T38" fmla="*/ 14 w 48"/>
                <a:gd name="T39" fmla="*/ 46 h 48"/>
                <a:gd name="T40" fmla="*/ 24 w 48"/>
                <a:gd name="T41" fmla="*/ 48 h 48"/>
                <a:gd name="T42" fmla="*/ 24 w 48"/>
                <a:gd name="T4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lnTo>
                    <a:pt x="24" y="48"/>
                  </a:lnTo>
                  <a:lnTo>
                    <a:pt x="32" y="46"/>
                  </a:lnTo>
                  <a:lnTo>
                    <a:pt x="40" y="40"/>
                  </a:lnTo>
                  <a:lnTo>
                    <a:pt x="46" y="3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14"/>
                  </a:lnTo>
                  <a:lnTo>
                    <a:pt x="40" y="8"/>
                  </a:lnTo>
                  <a:lnTo>
                    <a:pt x="32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4" y="2"/>
                  </a:lnTo>
                  <a:lnTo>
                    <a:pt x="6" y="8"/>
                  </a:lnTo>
                  <a:lnTo>
                    <a:pt x="2" y="1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34"/>
                  </a:lnTo>
                  <a:lnTo>
                    <a:pt x="6" y="40"/>
                  </a:lnTo>
                  <a:lnTo>
                    <a:pt x="14" y="46"/>
                  </a:lnTo>
                  <a:lnTo>
                    <a:pt x="24" y="48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01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4598988" y="2849563"/>
              <a:ext cx="101600" cy="101600"/>
            </a:xfrm>
            <a:custGeom>
              <a:avLst/>
              <a:gdLst>
                <a:gd name="T0" fmla="*/ 32 w 64"/>
                <a:gd name="T1" fmla="*/ 64 h 64"/>
                <a:gd name="T2" fmla="*/ 32 w 64"/>
                <a:gd name="T3" fmla="*/ 64 h 64"/>
                <a:gd name="T4" fmla="*/ 38 w 64"/>
                <a:gd name="T5" fmla="*/ 64 h 64"/>
                <a:gd name="T6" fmla="*/ 44 w 64"/>
                <a:gd name="T7" fmla="*/ 62 h 64"/>
                <a:gd name="T8" fmla="*/ 50 w 64"/>
                <a:gd name="T9" fmla="*/ 58 h 64"/>
                <a:gd name="T10" fmla="*/ 56 w 64"/>
                <a:gd name="T11" fmla="*/ 54 h 64"/>
                <a:gd name="T12" fmla="*/ 60 w 64"/>
                <a:gd name="T13" fmla="*/ 50 h 64"/>
                <a:gd name="T14" fmla="*/ 62 w 64"/>
                <a:gd name="T15" fmla="*/ 44 h 64"/>
                <a:gd name="T16" fmla="*/ 64 w 64"/>
                <a:gd name="T17" fmla="*/ 38 h 64"/>
                <a:gd name="T18" fmla="*/ 64 w 64"/>
                <a:gd name="T19" fmla="*/ 32 h 64"/>
                <a:gd name="T20" fmla="*/ 64 w 64"/>
                <a:gd name="T21" fmla="*/ 32 h 64"/>
                <a:gd name="T22" fmla="*/ 64 w 64"/>
                <a:gd name="T23" fmla="*/ 26 h 64"/>
                <a:gd name="T24" fmla="*/ 62 w 64"/>
                <a:gd name="T25" fmla="*/ 20 h 64"/>
                <a:gd name="T26" fmla="*/ 60 w 64"/>
                <a:gd name="T27" fmla="*/ 14 h 64"/>
                <a:gd name="T28" fmla="*/ 56 w 64"/>
                <a:gd name="T29" fmla="*/ 8 h 64"/>
                <a:gd name="T30" fmla="*/ 50 w 64"/>
                <a:gd name="T31" fmla="*/ 4 h 64"/>
                <a:gd name="T32" fmla="*/ 44 w 64"/>
                <a:gd name="T33" fmla="*/ 2 h 64"/>
                <a:gd name="T34" fmla="*/ 38 w 64"/>
                <a:gd name="T35" fmla="*/ 0 h 64"/>
                <a:gd name="T36" fmla="*/ 32 w 64"/>
                <a:gd name="T37" fmla="*/ 0 h 64"/>
                <a:gd name="T38" fmla="*/ 32 w 64"/>
                <a:gd name="T39" fmla="*/ 0 h 64"/>
                <a:gd name="T40" fmla="*/ 26 w 64"/>
                <a:gd name="T41" fmla="*/ 0 h 64"/>
                <a:gd name="T42" fmla="*/ 20 w 64"/>
                <a:gd name="T43" fmla="*/ 2 h 64"/>
                <a:gd name="T44" fmla="*/ 14 w 64"/>
                <a:gd name="T45" fmla="*/ 4 h 64"/>
                <a:gd name="T46" fmla="*/ 8 w 64"/>
                <a:gd name="T47" fmla="*/ 8 h 64"/>
                <a:gd name="T48" fmla="*/ 4 w 64"/>
                <a:gd name="T49" fmla="*/ 14 h 64"/>
                <a:gd name="T50" fmla="*/ 2 w 64"/>
                <a:gd name="T51" fmla="*/ 20 h 64"/>
                <a:gd name="T52" fmla="*/ 0 w 64"/>
                <a:gd name="T53" fmla="*/ 26 h 64"/>
                <a:gd name="T54" fmla="*/ 0 w 64"/>
                <a:gd name="T55" fmla="*/ 32 h 64"/>
                <a:gd name="T56" fmla="*/ 0 w 64"/>
                <a:gd name="T57" fmla="*/ 32 h 64"/>
                <a:gd name="T58" fmla="*/ 0 w 64"/>
                <a:gd name="T59" fmla="*/ 38 h 64"/>
                <a:gd name="T60" fmla="*/ 2 w 64"/>
                <a:gd name="T61" fmla="*/ 44 h 64"/>
                <a:gd name="T62" fmla="*/ 4 w 64"/>
                <a:gd name="T63" fmla="*/ 50 h 64"/>
                <a:gd name="T64" fmla="*/ 8 w 64"/>
                <a:gd name="T65" fmla="*/ 54 h 64"/>
                <a:gd name="T66" fmla="*/ 14 w 64"/>
                <a:gd name="T67" fmla="*/ 58 h 64"/>
                <a:gd name="T68" fmla="*/ 20 w 64"/>
                <a:gd name="T69" fmla="*/ 62 h 64"/>
                <a:gd name="T70" fmla="*/ 26 w 64"/>
                <a:gd name="T71" fmla="*/ 64 h 64"/>
                <a:gd name="T72" fmla="*/ 32 w 64"/>
                <a:gd name="T73" fmla="*/ 64 h 64"/>
                <a:gd name="T74" fmla="*/ 32 w 64"/>
                <a:gd name="T7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lnTo>
                    <a:pt x="32" y="64"/>
                  </a:lnTo>
                  <a:lnTo>
                    <a:pt x="38" y="64"/>
                  </a:lnTo>
                  <a:lnTo>
                    <a:pt x="44" y="62"/>
                  </a:lnTo>
                  <a:lnTo>
                    <a:pt x="50" y="58"/>
                  </a:lnTo>
                  <a:lnTo>
                    <a:pt x="56" y="54"/>
                  </a:lnTo>
                  <a:lnTo>
                    <a:pt x="60" y="50"/>
                  </a:lnTo>
                  <a:lnTo>
                    <a:pt x="62" y="44"/>
                  </a:lnTo>
                  <a:lnTo>
                    <a:pt x="64" y="38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26"/>
                  </a:lnTo>
                  <a:lnTo>
                    <a:pt x="62" y="20"/>
                  </a:lnTo>
                  <a:lnTo>
                    <a:pt x="60" y="14"/>
                  </a:lnTo>
                  <a:lnTo>
                    <a:pt x="56" y="8"/>
                  </a:lnTo>
                  <a:lnTo>
                    <a:pt x="50" y="4"/>
                  </a:lnTo>
                  <a:lnTo>
                    <a:pt x="44" y="2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4" y="4"/>
                  </a:lnTo>
                  <a:lnTo>
                    <a:pt x="8" y="8"/>
                  </a:lnTo>
                  <a:lnTo>
                    <a:pt x="4" y="14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4"/>
                  </a:lnTo>
                  <a:lnTo>
                    <a:pt x="4" y="50"/>
                  </a:lnTo>
                  <a:lnTo>
                    <a:pt x="8" y="54"/>
                  </a:lnTo>
                  <a:lnTo>
                    <a:pt x="14" y="58"/>
                  </a:lnTo>
                  <a:lnTo>
                    <a:pt x="20" y="62"/>
                  </a:lnTo>
                  <a:lnTo>
                    <a:pt x="26" y="64"/>
                  </a:lnTo>
                  <a:lnTo>
                    <a:pt x="32" y="64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7"/>
            <p:cNvSpPr>
              <a:spLocks/>
            </p:cNvSpPr>
            <p:nvPr/>
          </p:nvSpPr>
          <p:spPr bwMode="auto">
            <a:xfrm>
              <a:off x="4602163" y="2189163"/>
              <a:ext cx="63500" cy="63500"/>
            </a:xfrm>
            <a:custGeom>
              <a:avLst/>
              <a:gdLst>
                <a:gd name="T0" fmla="*/ 20 w 40"/>
                <a:gd name="T1" fmla="*/ 40 h 40"/>
                <a:gd name="T2" fmla="*/ 20 w 40"/>
                <a:gd name="T3" fmla="*/ 40 h 40"/>
                <a:gd name="T4" fmla="*/ 28 w 40"/>
                <a:gd name="T5" fmla="*/ 40 h 40"/>
                <a:gd name="T6" fmla="*/ 34 w 40"/>
                <a:gd name="T7" fmla="*/ 34 h 40"/>
                <a:gd name="T8" fmla="*/ 38 w 40"/>
                <a:gd name="T9" fmla="*/ 28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12 h 40"/>
                <a:gd name="T16" fmla="*/ 34 w 40"/>
                <a:gd name="T17" fmla="*/ 6 h 40"/>
                <a:gd name="T18" fmla="*/ 28 w 40"/>
                <a:gd name="T19" fmla="*/ 2 h 40"/>
                <a:gd name="T20" fmla="*/ 20 w 40"/>
                <a:gd name="T21" fmla="*/ 0 h 40"/>
                <a:gd name="T22" fmla="*/ 20 w 40"/>
                <a:gd name="T23" fmla="*/ 0 h 40"/>
                <a:gd name="T24" fmla="*/ 12 w 40"/>
                <a:gd name="T25" fmla="*/ 2 h 40"/>
                <a:gd name="T26" fmla="*/ 6 w 40"/>
                <a:gd name="T27" fmla="*/ 6 h 40"/>
                <a:gd name="T28" fmla="*/ 2 w 40"/>
                <a:gd name="T29" fmla="*/ 12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28 h 40"/>
                <a:gd name="T36" fmla="*/ 6 w 40"/>
                <a:gd name="T37" fmla="*/ 34 h 40"/>
                <a:gd name="T38" fmla="*/ 12 w 40"/>
                <a:gd name="T39" fmla="*/ 40 h 40"/>
                <a:gd name="T40" fmla="*/ 20 w 40"/>
                <a:gd name="T41" fmla="*/ 40 h 40"/>
                <a:gd name="T42" fmla="*/ 20 w 40"/>
                <a:gd name="T4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40">
                  <a:moveTo>
                    <a:pt x="20" y="40"/>
                  </a:moveTo>
                  <a:lnTo>
                    <a:pt x="20" y="40"/>
                  </a:lnTo>
                  <a:lnTo>
                    <a:pt x="28" y="40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12" y="40"/>
                  </a:lnTo>
                  <a:lnTo>
                    <a:pt x="20" y="40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4875213" y="2900363"/>
              <a:ext cx="63500" cy="60325"/>
            </a:xfrm>
            <a:custGeom>
              <a:avLst/>
              <a:gdLst>
                <a:gd name="T0" fmla="*/ 20 w 40"/>
                <a:gd name="T1" fmla="*/ 38 h 38"/>
                <a:gd name="T2" fmla="*/ 20 w 40"/>
                <a:gd name="T3" fmla="*/ 38 h 38"/>
                <a:gd name="T4" fmla="*/ 28 w 40"/>
                <a:gd name="T5" fmla="*/ 38 h 38"/>
                <a:gd name="T6" fmla="*/ 34 w 40"/>
                <a:gd name="T7" fmla="*/ 34 h 38"/>
                <a:gd name="T8" fmla="*/ 38 w 40"/>
                <a:gd name="T9" fmla="*/ 26 h 38"/>
                <a:gd name="T10" fmla="*/ 40 w 40"/>
                <a:gd name="T11" fmla="*/ 20 h 38"/>
                <a:gd name="T12" fmla="*/ 40 w 40"/>
                <a:gd name="T13" fmla="*/ 20 h 38"/>
                <a:gd name="T14" fmla="*/ 38 w 40"/>
                <a:gd name="T15" fmla="*/ 12 h 38"/>
                <a:gd name="T16" fmla="*/ 34 w 40"/>
                <a:gd name="T17" fmla="*/ 4 h 38"/>
                <a:gd name="T18" fmla="*/ 28 w 40"/>
                <a:gd name="T19" fmla="*/ 0 h 38"/>
                <a:gd name="T20" fmla="*/ 20 w 40"/>
                <a:gd name="T21" fmla="*/ 0 h 38"/>
                <a:gd name="T22" fmla="*/ 20 w 40"/>
                <a:gd name="T23" fmla="*/ 0 h 38"/>
                <a:gd name="T24" fmla="*/ 12 w 40"/>
                <a:gd name="T25" fmla="*/ 0 h 38"/>
                <a:gd name="T26" fmla="*/ 6 w 40"/>
                <a:gd name="T27" fmla="*/ 4 h 38"/>
                <a:gd name="T28" fmla="*/ 2 w 40"/>
                <a:gd name="T29" fmla="*/ 12 h 38"/>
                <a:gd name="T30" fmla="*/ 0 w 40"/>
                <a:gd name="T31" fmla="*/ 20 h 38"/>
                <a:gd name="T32" fmla="*/ 0 w 40"/>
                <a:gd name="T33" fmla="*/ 20 h 38"/>
                <a:gd name="T34" fmla="*/ 2 w 40"/>
                <a:gd name="T35" fmla="*/ 26 h 38"/>
                <a:gd name="T36" fmla="*/ 6 w 40"/>
                <a:gd name="T37" fmla="*/ 34 h 38"/>
                <a:gd name="T38" fmla="*/ 12 w 40"/>
                <a:gd name="T39" fmla="*/ 38 h 38"/>
                <a:gd name="T40" fmla="*/ 20 w 40"/>
                <a:gd name="T41" fmla="*/ 38 h 38"/>
                <a:gd name="T42" fmla="*/ 20 w 40"/>
                <a:gd name="T4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38">
                  <a:moveTo>
                    <a:pt x="20" y="38"/>
                  </a:moveTo>
                  <a:lnTo>
                    <a:pt x="20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8" y="26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2"/>
                  </a:lnTo>
                  <a:lnTo>
                    <a:pt x="34" y="4"/>
                  </a:lnTo>
                  <a:lnTo>
                    <a:pt x="2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6" y="4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20" y="38"/>
                  </a:lnTo>
                  <a:lnTo>
                    <a:pt x="20" y="3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>
              <a:off x="3763963" y="3233738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40 w 40"/>
                <a:gd name="T13" fmla="*/ 22 h 42"/>
                <a:gd name="T14" fmla="*/ 38 w 40"/>
                <a:gd name="T15" fmla="*/ 14 h 42"/>
                <a:gd name="T16" fmla="*/ 34 w 40"/>
                <a:gd name="T17" fmla="*/ 6 h 42"/>
                <a:gd name="T18" fmla="*/ 28 w 40"/>
                <a:gd name="T19" fmla="*/ 2 h 42"/>
                <a:gd name="T20" fmla="*/ 20 w 40"/>
                <a:gd name="T21" fmla="*/ 0 h 42"/>
                <a:gd name="T22" fmla="*/ 20 w 40"/>
                <a:gd name="T23" fmla="*/ 0 h 42"/>
                <a:gd name="T24" fmla="*/ 12 w 40"/>
                <a:gd name="T25" fmla="*/ 2 h 42"/>
                <a:gd name="T26" fmla="*/ 6 w 40"/>
                <a:gd name="T27" fmla="*/ 6 h 42"/>
                <a:gd name="T28" fmla="*/ 2 w 40"/>
                <a:gd name="T29" fmla="*/ 14 h 42"/>
                <a:gd name="T30" fmla="*/ 0 w 40"/>
                <a:gd name="T31" fmla="*/ 22 h 42"/>
                <a:gd name="T32" fmla="*/ 0 w 40"/>
                <a:gd name="T33" fmla="*/ 22 h 42"/>
                <a:gd name="T34" fmla="*/ 2 w 40"/>
                <a:gd name="T35" fmla="*/ 28 h 42"/>
                <a:gd name="T36" fmla="*/ 6 w 40"/>
                <a:gd name="T37" fmla="*/ 36 h 42"/>
                <a:gd name="T38" fmla="*/ 12 w 40"/>
                <a:gd name="T39" fmla="*/ 40 h 42"/>
                <a:gd name="T40" fmla="*/ 20 w 40"/>
                <a:gd name="T41" fmla="*/ 42 h 42"/>
                <a:gd name="T42" fmla="*/ 20 w 40"/>
                <a:gd name="T4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3979863" y="3671888"/>
              <a:ext cx="53975" cy="57150"/>
            </a:xfrm>
            <a:custGeom>
              <a:avLst/>
              <a:gdLst>
                <a:gd name="T0" fmla="*/ 16 w 34"/>
                <a:gd name="T1" fmla="*/ 36 h 36"/>
                <a:gd name="T2" fmla="*/ 16 w 34"/>
                <a:gd name="T3" fmla="*/ 36 h 36"/>
                <a:gd name="T4" fmla="*/ 24 w 34"/>
                <a:gd name="T5" fmla="*/ 34 h 36"/>
                <a:gd name="T6" fmla="*/ 30 w 34"/>
                <a:gd name="T7" fmla="*/ 30 h 36"/>
                <a:gd name="T8" fmla="*/ 34 w 34"/>
                <a:gd name="T9" fmla="*/ 24 h 36"/>
                <a:gd name="T10" fmla="*/ 34 w 34"/>
                <a:gd name="T11" fmla="*/ 18 h 36"/>
                <a:gd name="T12" fmla="*/ 34 w 34"/>
                <a:gd name="T13" fmla="*/ 18 h 36"/>
                <a:gd name="T14" fmla="*/ 34 w 34"/>
                <a:gd name="T15" fmla="*/ 10 h 36"/>
                <a:gd name="T16" fmla="*/ 30 w 34"/>
                <a:gd name="T17" fmla="*/ 4 h 36"/>
                <a:gd name="T18" fmla="*/ 24 w 34"/>
                <a:gd name="T19" fmla="*/ 0 h 36"/>
                <a:gd name="T20" fmla="*/ 16 w 34"/>
                <a:gd name="T21" fmla="*/ 0 h 36"/>
                <a:gd name="T22" fmla="*/ 16 w 34"/>
                <a:gd name="T23" fmla="*/ 0 h 36"/>
                <a:gd name="T24" fmla="*/ 10 w 34"/>
                <a:gd name="T25" fmla="*/ 0 h 36"/>
                <a:gd name="T26" fmla="*/ 4 w 34"/>
                <a:gd name="T27" fmla="*/ 4 h 36"/>
                <a:gd name="T28" fmla="*/ 0 w 34"/>
                <a:gd name="T29" fmla="*/ 10 h 36"/>
                <a:gd name="T30" fmla="*/ 0 w 34"/>
                <a:gd name="T31" fmla="*/ 18 h 36"/>
                <a:gd name="T32" fmla="*/ 0 w 34"/>
                <a:gd name="T33" fmla="*/ 18 h 36"/>
                <a:gd name="T34" fmla="*/ 0 w 34"/>
                <a:gd name="T35" fmla="*/ 24 h 36"/>
                <a:gd name="T36" fmla="*/ 4 w 34"/>
                <a:gd name="T37" fmla="*/ 30 h 36"/>
                <a:gd name="T38" fmla="*/ 10 w 34"/>
                <a:gd name="T39" fmla="*/ 34 h 36"/>
                <a:gd name="T40" fmla="*/ 16 w 34"/>
                <a:gd name="T41" fmla="*/ 36 h 36"/>
                <a:gd name="T42" fmla="*/ 16 w 34"/>
                <a:gd name="T4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" h="36">
                  <a:moveTo>
                    <a:pt x="16" y="36"/>
                  </a:moveTo>
                  <a:lnTo>
                    <a:pt x="16" y="36"/>
                  </a:lnTo>
                  <a:lnTo>
                    <a:pt x="24" y="34"/>
                  </a:lnTo>
                  <a:lnTo>
                    <a:pt x="30" y="30"/>
                  </a:lnTo>
                  <a:lnTo>
                    <a:pt x="34" y="24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34" y="10"/>
                  </a:lnTo>
                  <a:lnTo>
                    <a:pt x="30" y="4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4" y="30"/>
                  </a:lnTo>
                  <a:lnTo>
                    <a:pt x="10" y="34"/>
                  </a:lnTo>
                  <a:lnTo>
                    <a:pt x="16" y="36"/>
                  </a:lnTo>
                  <a:lnTo>
                    <a:pt x="16" y="36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3338513" y="3319463"/>
              <a:ext cx="47625" cy="44450"/>
            </a:xfrm>
            <a:custGeom>
              <a:avLst/>
              <a:gdLst>
                <a:gd name="T0" fmla="*/ 14 w 30"/>
                <a:gd name="T1" fmla="*/ 28 h 28"/>
                <a:gd name="T2" fmla="*/ 14 w 30"/>
                <a:gd name="T3" fmla="*/ 28 h 28"/>
                <a:gd name="T4" fmla="*/ 20 w 30"/>
                <a:gd name="T5" fmla="*/ 28 h 28"/>
                <a:gd name="T6" fmla="*/ 26 w 30"/>
                <a:gd name="T7" fmla="*/ 24 h 28"/>
                <a:gd name="T8" fmla="*/ 28 w 30"/>
                <a:gd name="T9" fmla="*/ 20 h 28"/>
                <a:gd name="T10" fmla="*/ 30 w 30"/>
                <a:gd name="T11" fmla="*/ 14 h 28"/>
                <a:gd name="T12" fmla="*/ 30 w 30"/>
                <a:gd name="T13" fmla="*/ 14 h 28"/>
                <a:gd name="T14" fmla="*/ 28 w 30"/>
                <a:gd name="T15" fmla="*/ 8 h 28"/>
                <a:gd name="T16" fmla="*/ 26 w 30"/>
                <a:gd name="T17" fmla="*/ 4 h 28"/>
                <a:gd name="T18" fmla="*/ 20 w 30"/>
                <a:gd name="T19" fmla="*/ 0 h 28"/>
                <a:gd name="T20" fmla="*/ 14 w 30"/>
                <a:gd name="T21" fmla="*/ 0 h 28"/>
                <a:gd name="T22" fmla="*/ 14 w 30"/>
                <a:gd name="T23" fmla="*/ 0 h 28"/>
                <a:gd name="T24" fmla="*/ 10 w 30"/>
                <a:gd name="T25" fmla="*/ 0 h 28"/>
                <a:gd name="T26" fmla="*/ 4 w 30"/>
                <a:gd name="T27" fmla="*/ 4 h 28"/>
                <a:gd name="T28" fmla="*/ 2 w 30"/>
                <a:gd name="T29" fmla="*/ 8 h 28"/>
                <a:gd name="T30" fmla="*/ 0 w 30"/>
                <a:gd name="T31" fmla="*/ 14 h 28"/>
                <a:gd name="T32" fmla="*/ 0 w 30"/>
                <a:gd name="T33" fmla="*/ 14 h 28"/>
                <a:gd name="T34" fmla="*/ 2 w 30"/>
                <a:gd name="T35" fmla="*/ 20 h 28"/>
                <a:gd name="T36" fmla="*/ 4 w 30"/>
                <a:gd name="T37" fmla="*/ 24 h 28"/>
                <a:gd name="T38" fmla="*/ 10 w 30"/>
                <a:gd name="T39" fmla="*/ 28 h 28"/>
                <a:gd name="T40" fmla="*/ 14 w 30"/>
                <a:gd name="T41" fmla="*/ 28 h 28"/>
                <a:gd name="T42" fmla="*/ 14 w 30"/>
                <a:gd name="T4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28">
                  <a:moveTo>
                    <a:pt x="14" y="28"/>
                  </a:moveTo>
                  <a:lnTo>
                    <a:pt x="14" y="28"/>
                  </a:lnTo>
                  <a:lnTo>
                    <a:pt x="20" y="28"/>
                  </a:lnTo>
                  <a:lnTo>
                    <a:pt x="26" y="24"/>
                  </a:lnTo>
                  <a:lnTo>
                    <a:pt x="28" y="2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28" y="8"/>
                  </a:lnTo>
                  <a:lnTo>
                    <a:pt x="26" y="4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4" y="24"/>
                  </a:lnTo>
                  <a:lnTo>
                    <a:pt x="10" y="28"/>
                  </a:lnTo>
                  <a:lnTo>
                    <a:pt x="14" y="28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05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8"/>
            <p:cNvSpPr>
              <a:spLocks noEditPoints="1"/>
            </p:cNvSpPr>
            <p:nvPr/>
          </p:nvSpPr>
          <p:spPr bwMode="auto">
            <a:xfrm>
              <a:off x="4494213" y="2312988"/>
              <a:ext cx="190500" cy="136525"/>
            </a:xfrm>
            <a:custGeom>
              <a:avLst/>
              <a:gdLst>
                <a:gd name="T0" fmla="*/ 6 w 120"/>
                <a:gd name="T1" fmla="*/ 80 h 86"/>
                <a:gd name="T2" fmla="*/ 0 w 120"/>
                <a:gd name="T3" fmla="*/ 58 h 86"/>
                <a:gd name="T4" fmla="*/ 16 w 120"/>
                <a:gd name="T5" fmla="*/ 46 h 86"/>
                <a:gd name="T6" fmla="*/ 44 w 120"/>
                <a:gd name="T7" fmla="*/ 20 h 86"/>
                <a:gd name="T8" fmla="*/ 64 w 120"/>
                <a:gd name="T9" fmla="*/ 28 h 86"/>
                <a:gd name="T10" fmla="*/ 74 w 120"/>
                <a:gd name="T11" fmla="*/ 32 h 86"/>
                <a:gd name="T12" fmla="*/ 92 w 120"/>
                <a:gd name="T13" fmla="*/ 46 h 86"/>
                <a:gd name="T14" fmla="*/ 108 w 120"/>
                <a:gd name="T15" fmla="*/ 58 h 86"/>
                <a:gd name="T16" fmla="*/ 104 w 120"/>
                <a:gd name="T17" fmla="*/ 80 h 86"/>
                <a:gd name="T18" fmla="*/ 20 w 120"/>
                <a:gd name="T19" fmla="*/ 86 h 86"/>
                <a:gd name="T20" fmla="*/ 16 w 120"/>
                <a:gd name="T21" fmla="*/ 58 h 86"/>
                <a:gd name="T22" fmla="*/ 24 w 120"/>
                <a:gd name="T23" fmla="*/ 54 h 86"/>
                <a:gd name="T24" fmla="*/ 26 w 120"/>
                <a:gd name="T25" fmla="*/ 48 h 86"/>
                <a:gd name="T26" fmla="*/ 12 w 120"/>
                <a:gd name="T27" fmla="*/ 54 h 86"/>
                <a:gd name="T28" fmla="*/ 8 w 120"/>
                <a:gd name="T29" fmla="*/ 66 h 86"/>
                <a:gd name="T30" fmla="*/ 12 w 120"/>
                <a:gd name="T31" fmla="*/ 70 h 86"/>
                <a:gd name="T32" fmla="*/ 34 w 120"/>
                <a:gd name="T33" fmla="*/ 38 h 86"/>
                <a:gd name="T34" fmla="*/ 48 w 120"/>
                <a:gd name="T35" fmla="*/ 32 h 86"/>
                <a:gd name="T36" fmla="*/ 52 w 120"/>
                <a:gd name="T37" fmla="*/ 28 h 86"/>
                <a:gd name="T38" fmla="*/ 38 w 120"/>
                <a:gd name="T39" fmla="*/ 28 h 86"/>
                <a:gd name="T40" fmla="*/ 28 w 120"/>
                <a:gd name="T41" fmla="*/ 36 h 86"/>
                <a:gd name="T42" fmla="*/ 34 w 120"/>
                <a:gd name="T43" fmla="*/ 38 h 86"/>
                <a:gd name="T44" fmla="*/ 92 w 120"/>
                <a:gd name="T45" fmla="*/ 48 h 86"/>
                <a:gd name="T46" fmla="*/ 88 w 120"/>
                <a:gd name="T47" fmla="*/ 48 h 86"/>
                <a:gd name="T48" fmla="*/ 78 w 120"/>
                <a:gd name="T49" fmla="*/ 52 h 86"/>
                <a:gd name="T50" fmla="*/ 76 w 120"/>
                <a:gd name="T51" fmla="*/ 54 h 86"/>
                <a:gd name="T52" fmla="*/ 74 w 120"/>
                <a:gd name="T53" fmla="*/ 56 h 86"/>
                <a:gd name="T54" fmla="*/ 74 w 120"/>
                <a:gd name="T55" fmla="*/ 64 h 86"/>
                <a:gd name="T56" fmla="*/ 78 w 120"/>
                <a:gd name="T57" fmla="*/ 62 h 86"/>
                <a:gd name="T58" fmla="*/ 80 w 120"/>
                <a:gd name="T59" fmla="*/ 58 h 86"/>
                <a:gd name="T60" fmla="*/ 82 w 120"/>
                <a:gd name="T61" fmla="*/ 56 h 86"/>
                <a:gd name="T62" fmla="*/ 84 w 120"/>
                <a:gd name="T63" fmla="*/ 54 h 86"/>
                <a:gd name="T64" fmla="*/ 90 w 120"/>
                <a:gd name="T65" fmla="*/ 54 h 86"/>
                <a:gd name="T66" fmla="*/ 94 w 120"/>
                <a:gd name="T67" fmla="*/ 52 h 86"/>
                <a:gd name="T68" fmla="*/ 92 w 120"/>
                <a:gd name="T69" fmla="*/ 48 h 86"/>
                <a:gd name="T70" fmla="*/ 114 w 120"/>
                <a:gd name="T71" fmla="*/ 34 h 86"/>
                <a:gd name="T72" fmla="*/ 120 w 120"/>
                <a:gd name="T73" fmla="*/ 32 h 86"/>
                <a:gd name="T74" fmla="*/ 116 w 120"/>
                <a:gd name="T75" fmla="*/ 22 h 86"/>
                <a:gd name="T76" fmla="*/ 94 w 120"/>
                <a:gd name="T77" fmla="*/ 2 h 86"/>
                <a:gd name="T78" fmla="*/ 70 w 120"/>
                <a:gd name="T79" fmla="*/ 2 h 86"/>
                <a:gd name="T80" fmla="*/ 70 w 120"/>
                <a:gd name="T81" fmla="*/ 8 h 86"/>
                <a:gd name="T82" fmla="*/ 72 w 120"/>
                <a:gd name="T83" fmla="*/ 8 h 86"/>
                <a:gd name="T84" fmla="*/ 106 w 120"/>
                <a:gd name="T85" fmla="*/ 20 h 86"/>
                <a:gd name="T86" fmla="*/ 112 w 120"/>
                <a:gd name="T87" fmla="*/ 32 h 86"/>
                <a:gd name="T88" fmla="*/ 104 w 120"/>
                <a:gd name="T89" fmla="*/ 36 h 86"/>
                <a:gd name="T90" fmla="*/ 106 w 120"/>
                <a:gd name="T91" fmla="*/ 34 h 86"/>
                <a:gd name="T92" fmla="*/ 84 w 120"/>
                <a:gd name="T93" fmla="*/ 14 h 86"/>
                <a:gd name="T94" fmla="*/ 72 w 120"/>
                <a:gd name="T95" fmla="*/ 16 h 86"/>
                <a:gd name="T96" fmla="*/ 76 w 120"/>
                <a:gd name="T97" fmla="*/ 22 h 86"/>
                <a:gd name="T98" fmla="*/ 96 w 120"/>
                <a:gd name="T9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0" h="86">
                  <a:moveTo>
                    <a:pt x="20" y="86"/>
                  </a:moveTo>
                  <a:lnTo>
                    <a:pt x="20" y="86"/>
                  </a:lnTo>
                  <a:lnTo>
                    <a:pt x="12" y="84"/>
                  </a:lnTo>
                  <a:lnTo>
                    <a:pt x="6" y="80"/>
                  </a:lnTo>
                  <a:lnTo>
                    <a:pt x="0" y="72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58"/>
                  </a:lnTo>
                  <a:lnTo>
                    <a:pt x="4" y="52"/>
                  </a:lnTo>
                  <a:lnTo>
                    <a:pt x="10" y="48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20" y="36"/>
                  </a:lnTo>
                  <a:lnTo>
                    <a:pt x="26" y="28"/>
                  </a:lnTo>
                  <a:lnTo>
                    <a:pt x="34" y="22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52" y="22"/>
                  </a:lnTo>
                  <a:lnTo>
                    <a:pt x="58" y="24"/>
                  </a:lnTo>
                  <a:lnTo>
                    <a:pt x="64" y="28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74" y="32"/>
                  </a:lnTo>
                  <a:lnTo>
                    <a:pt x="74" y="32"/>
                  </a:lnTo>
                  <a:lnTo>
                    <a:pt x="80" y="34"/>
                  </a:lnTo>
                  <a:lnTo>
                    <a:pt x="84" y="36"/>
                  </a:lnTo>
                  <a:lnTo>
                    <a:pt x="90" y="40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8" y="48"/>
                  </a:lnTo>
                  <a:lnTo>
                    <a:pt x="104" y="52"/>
                  </a:lnTo>
                  <a:lnTo>
                    <a:pt x="108" y="58"/>
                  </a:lnTo>
                  <a:lnTo>
                    <a:pt x="110" y="66"/>
                  </a:lnTo>
                  <a:lnTo>
                    <a:pt x="110" y="66"/>
                  </a:lnTo>
                  <a:lnTo>
                    <a:pt x="108" y="72"/>
                  </a:lnTo>
                  <a:lnTo>
                    <a:pt x="104" y="80"/>
                  </a:lnTo>
                  <a:lnTo>
                    <a:pt x="98" y="84"/>
                  </a:lnTo>
                  <a:lnTo>
                    <a:pt x="90" y="86"/>
                  </a:lnTo>
                  <a:lnTo>
                    <a:pt x="20" y="86"/>
                  </a:lnTo>
                  <a:lnTo>
                    <a:pt x="20" y="86"/>
                  </a:lnTo>
                  <a:close/>
                  <a:moveTo>
                    <a:pt x="14" y="66"/>
                  </a:moveTo>
                  <a:lnTo>
                    <a:pt x="14" y="66"/>
                  </a:lnTo>
                  <a:lnTo>
                    <a:pt x="14" y="62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20" y="56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26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18" y="50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8" y="60"/>
                  </a:lnTo>
                  <a:lnTo>
                    <a:pt x="8" y="66"/>
                  </a:lnTo>
                  <a:lnTo>
                    <a:pt x="8" y="66"/>
                  </a:lnTo>
                  <a:lnTo>
                    <a:pt x="8" y="70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12" y="70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4" y="66"/>
                  </a:lnTo>
                  <a:close/>
                  <a:moveTo>
                    <a:pt x="34" y="38"/>
                  </a:moveTo>
                  <a:lnTo>
                    <a:pt x="34" y="38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50" y="30"/>
                  </a:lnTo>
                  <a:lnTo>
                    <a:pt x="52" y="28"/>
                  </a:lnTo>
                  <a:lnTo>
                    <a:pt x="52" y="28"/>
                  </a:lnTo>
                  <a:lnTo>
                    <a:pt x="50" y="26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2" y="38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4" y="38"/>
                  </a:lnTo>
                  <a:close/>
                  <a:moveTo>
                    <a:pt x="92" y="48"/>
                  </a:moveTo>
                  <a:lnTo>
                    <a:pt x="92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82" y="48"/>
                  </a:lnTo>
                  <a:lnTo>
                    <a:pt x="82" y="48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6" y="52"/>
                  </a:lnTo>
                  <a:lnTo>
                    <a:pt x="76" y="52"/>
                  </a:lnTo>
                  <a:lnTo>
                    <a:pt x="76" y="54"/>
                  </a:lnTo>
                  <a:lnTo>
                    <a:pt x="76" y="54"/>
                  </a:lnTo>
                  <a:lnTo>
                    <a:pt x="74" y="56"/>
                  </a:lnTo>
                  <a:lnTo>
                    <a:pt x="74" y="56"/>
                  </a:lnTo>
                  <a:lnTo>
                    <a:pt x="74" y="56"/>
                  </a:lnTo>
                  <a:lnTo>
                    <a:pt x="72" y="60"/>
                  </a:lnTo>
                  <a:lnTo>
                    <a:pt x="72" y="60"/>
                  </a:lnTo>
                  <a:lnTo>
                    <a:pt x="72" y="62"/>
                  </a:lnTo>
                  <a:lnTo>
                    <a:pt x="74" y="64"/>
                  </a:lnTo>
                  <a:lnTo>
                    <a:pt x="74" y="64"/>
                  </a:lnTo>
                  <a:lnTo>
                    <a:pt x="76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80" y="58"/>
                  </a:lnTo>
                  <a:lnTo>
                    <a:pt x="80" y="58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2" y="56"/>
                  </a:lnTo>
                  <a:lnTo>
                    <a:pt x="82" y="56"/>
                  </a:lnTo>
                  <a:lnTo>
                    <a:pt x="82" y="56"/>
                  </a:lnTo>
                  <a:lnTo>
                    <a:pt x="84" y="54"/>
                  </a:lnTo>
                  <a:lnTo>
                    <a:pt x="84" y="54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2" y="54"/>
                  </a:lnTo>
                  <a:lnTo>
                    <a:pt x="92" y="54"/>
                  </a:lnTo>
                  <a:lnTo>
                    <a:pt x="94" y="54"/>
                  </a:lnTo>
                  <a:lnTo>
                    <a:pt x="94" y="52"/>
                  </a:lnTo>
                  <a:lnTo>
                    <a:pt x="94" y="52"/>
                  </a:lnTo>
                  <a:lnTo>
                    <a:pt x="94" y="50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2" y="48"/>
                  </a:lnTo>
                  <a:close/>
                  <a:moveTo>
                    <a:pt x="112" y="32"/>
                  </a:moveTo>
                  <a:lnTo>
                    <a:pt x="112" y="32"/>
                  </a:lnTo>
                  <a:lnTo>
                    <a:pt x="114" y="34"/>
                  </a:lnTo>
                  <a:lnTo>
                    <a:pt x="114" y="34"/>
                  </a:lnTo>
                  <a:lnTo>
                    <a:pt x="118" y="32"/>
                  </a:lnTo>
                  <a:lnTo>
                    <a:pt x="118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0"/>
                  </a:lnTo>
                  <a:lnTo>
                    <a:pt x="120" y="30"/>
                  </a:lnTo>
                  <a:lnTo>
                    <a:pt x="116" y="22"/>
                  </a:lnTo>
                  <a:lnTo>
                    <a:pt x="112" y="16"/>
                  </a:lnTo>
                  <a:lnTo>
                    <a:pt x="106" y="10"/>
                  </a:lnTo>
                  <a:lnTo>
                    <a:pt x="100" y="6"/>
                  </a:lnTo>
                  <a:lnTo>
                    <a:pt x="94" y="2"/>
                  </a:lnTo>
                  <a:lnTo>
                    <a:pt x="86" y="2"/>
                  </a:lnTo>
                  <a:lnTo>
                    <a:pt x="78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8" y="2"/>
                  </a:lnTo>
                  <a:lnTo>
                    <a:pt x="68" y="2"/>
                  </a:lnTo>
                  <a:lnTo>
                    <a:pt x="68" y="4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8" y="8"/>
                  </a:lnTo>
                  <a:lnTo>
                    <a:pt x="84" y="8"/>
                  </a:lnTo>
                  <a:lnTo>
                    <a:pt x="96" y="12"/>
                  </a:lnTo>
                  <a:lnTo>
                    <a:pt x="106" y="20"/>
                  </a:lnTo>
                  <a:lnTo>
                    <a:pt x="110" y="26"/>
                  </a:lnTo>
                  <a:lnTo>
                    <a:pt x="112" y="32"/>
                  </a:lnTo>
                  <a:lnTo>
                    <a:pt x="112" y="32"/>
                  </a:lnTo>
                  <a:lnTo>
                    <a:pt x="112" y="32"/>
                  </a:lnTo>
                  <a:close/>
                  <a:moveTo>
                    <a:pt x="100" y="36"/>
                  </a:moveTo>
                  <a:lnTo>
                    <a:pt x="100" y="36"/>
                  </a:lnTo>
                  <a:lnTo>
                    <a:pt x="102" y="36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6" y="34"/>
                  </a:lnTo>
                  <a:lnTo>
                    <a:pt x="106" y="34"/>
                  </a:lnTo>
                  <a:lnTo>
                    <a:pt x="106" y="34"/>
                  </a:lnTo>
                  <a:lnTo>
                    <a:pt x="106" y="34"/>
                  </a:lnTo>
                  <a:lnTo>
                    <a:pt x="102" y="24"/>
                  </a:lnTo>
                  <a:lnTo>
                    <a:pt x="94" y="18"/>
                  </a:lnTo>
                  <a:lnTo>
                    <a:pt x="84" y="14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72" y="18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84" y="22"/>
                  </a:lnTo>
                  <a:lnTo>
                    <a:pt x="90" y="24"/>
                  </a:lnTo>
                  <a:lnTo>
                    <a:pt x="96" y="28"/>
                  </a:lnTo>
                  <a:lnTo>
                    <a:pt x="100" y="36"/>
                  </a:lnTo>
                  <a:lnTo>
                    <a:pt x="10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9"/>
            <p:cNvSpPr>
              <a:spLocks noEditPoints="1"/>
            </p:cNvSpPr>
            <p:nvPr/>
          </p:nvSpPr>
          <p:spPr bwMode="auto">
            <a:xfrm>
              <a:off x="4751388" y="2776538"/>
              <a:ext cx="101600" cy="114300"/>
            </a:xfrm>
            <a:custGeom>
              <a:avLst/>
              <a:gdLst>
                <a:gd name="T0" fmla="*/ 42 w 64"/>
                <a:gd name="T1" fmla="*/ 44 h 72"/>
                <a:gd name="T2" fmla="*/ 40 w 64"/>
                <a:gd name="T3" fmla="*/ 46 h 72"/>
                <a:gd name="T4" fmla="*/ 2 w 64"/>
                <a:gd name="T5" fmla="*/ 46 h 72"/>
                <a:gd name="T6" fmla="*/ 0 w 64"/>
                <a:gd name="T7" fmla="*/ 46 h 72"/>
                <a:gd name="T8" fmla="*/ 0 w 64"/>
                <a:gd name="T9" fmla="*/ 28 h 72"/>
                <a:gd name="T10" fmla="*/ 0 w 64"/>
                <a:gd name="T11" fmla="*/ 26 h 72"/>
                <a:gd name="T12" fmla="*/ 38 w 64"/>
                <a:gd name="T13" fmla="*/ 24 h 72"/>
                <a:gd name="T14" fmla="*/ 40 w 64"/>
                <a:gd name="T15" fmla="*/ 26 h 72"/>
                <a:gd name="T16" fmla="*/ 42 w 64"/>
                <a:gd name="T17" fmla="*/ 28 h 72"/>
                <a:gd name="T18" fmla="*/ 14 w 64"/>
                <a:gd name="T19" fmla="*/ 72 h 72"/>
                <a:gd name="T20" fmla="*/ 58 w 64"/>
                <a:gd name="T21" fmla="*/ 72 h 72"/>
                <a:gd name="T22" fmla="*/ 64 w 64"/>
                <a:gd name="T23" fmla="*/ 68 h 72"/>
                <a:gd name="T24" fmla="*/ 64 w 64"/>
                <a:gd name="T25" fmla="*/ 20 h 72"/>
                <a:gd name="T26" fmla="*/ 42 w 64"/>
                <a:gd name="T27" fmla="*/ 0 h 72"/>
                <a:gd name="T28" fmla="*/ 14 w 64"/>
                <a:gd name="T29" fmla="*/ 0 h 72"/>
                <a:gd name="T30" fmla="*/ 8 w 64"/>
                <a:gd name="T31" fmla="*/ 6 h 72"/>
                <a:gd name="T32" fmla="*/ 16 w 64"/>
                <a:gd name="T33" fmla="*/ 22 h 72"/>
                <a:gd name="T34" fmla="*/ 16 w 64"/>
                <a:gd name="T35" fmla="*/ 8 h 72"/>
                <a:gd name="T36" fmla="*/ 42 w 64"/>
                <a:gd name="T37" fmla="*/ 8 h 72"/>
                <a:gd name="T38" fmla="*/ 42 w 64"/>
                <a:gd name="T39" fmla="*/ 14 h 72"/>
                <a:gd name="T40" fmla="*/ 42 w 64"/>
                <a:gd name="T41" fmla="*/ 18 h 72"/>
                <a:gd name="T42" fmla="*/ 46 w 64"/>
                <a:gd name="T43" fmla="*/ 22 h 72"/>
                <a:gd name="T44" fmla="*/ 56 w 64"/>
                <a:gd name="T45" fmla="*/ 22 h 72"/>
                <a:gd name="T46" fmla="*/ 56 w 64"/>
                <a:gd name="T47" fmla="*/ 64 h 72"/>
                <a:gd name="T48" fmla="*/ 16 w 64"/>
                <a:gd name="T49" fmla="*/ 66 h 72"/>
                <a:gd name="T50" fmla="*/ 16 w 64"/>
                <a:gd name="T51" fmla="*/ 64 h 72"/>
                <a:gd name="T52" fmla="*/ 8 w 64"/>
                <a:gd name="T53" fmla="*/ 50 h 72"/>
                <a:gd name="T54" fmla="*/ 8 w 64"/>
                <a:gd name="T55" fmla="*/ 68 h 72"/>
                <a:gd name="T56" fmla="*/ 14 w 64"/>
                <a:gd name="T57" fmla="*/ 72 h 72"/>
                <a:gd name="T58" fmla="*/ 14 w 64"/>
                <a:gd name="T59" fmla="*/ 72 h 72"/>
                <a:gd name="T60" fmla="*/ 48 w 64"/>
                <a:gd name="T61" fmla="*/ 8 h 72"/>
                <a:gd name="T62" fmla="*/ 50 w 64"/>
                <a:gd name="T63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72">
                  <a:moveTo>
                    <a:pt x="42" y="28"/>
                  </a:moveTo>
                  <a:lnTo>
                    <a:pt x="42" y="44"/>
                  </a:lnTo>
                  <a:lnTo>
                    <a:pt x="42" y="44"/>
                  </a:lnTo>
                  <a:lnTo>
                    <a:pt x="40" y="46"/>
                  </a:lnTo>
                  <a:lnTo>
                    <a:pt x="38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40" y="26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42" y="28"/>
                  </a:lnTo>
                  <a:close/>
                  <a:moveTo>
                    <a:pt x="14" y="72"/>
                  </a:moveTo>
                  <a:lnTo>
                    <a:pt x="58" y="72"/>
                  </a:lnTo>
                  <a:lnTo>
                    <a:pt x="58" y="72"/>
                  </a:lnTo>
                  <a:lnTo>
                    <a:pt x="62" y="72"/>
                  </a:lnTo>
                  <a:lnTo>
                    <a:pt x="64" y="68"/>
                  </a:lnTo>
                  <a:lnTo>
                    <a:pt x="64" y="22"/>
                  </a:lnTo>
                  <a:lnTo>
                    <a:pt x="64" y="2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8" y="6"/>
                  </a:lnTo>
                  <a:lnTo>
                    <a:pt x="8" y="22"/>
                  </a:lnTo>
                  <a:lnTo>
                    <a:pt x="16" y="22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42" y="8"/>
                  </a:lnTo>
                  <a:lnTo>
                    <a:pt x="42" y="12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8"/>
                  </a:lnTo>
                  <a:lnTo>
                    <a:pt x="44" y="20"/>
                  </a:lnTo>
                  <a:lnTo>
                    <a:pt x="46" y="22"/>
                  </a:lnTo>
                  <a:lnTo>
                    <a:pt x="50" y="22"/>
                  </a:lnTo>
                  <a:lnTo>
                    <a:pt x="56" y="22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6"/>
                  </a:lnTo>
                  <a:lnTo>
                    <a:pt x="16" y="66"/>
                  </a:lnTo>
                  <a:lnTo>
                    <a:pt x="16" y="66"/>
                  </a:lnTo>
                  <a:lnTo>
                    <a:pt x="16" y="64"/>
                  </a:lnTo>
                  <a:lnTo>
                    <a:pt x="16" y="50"/>
                  </a:lnTo>
                  <a:lnTo>
                    <a:pt x="8" y="50"/>
                  </a:lnTo>
                  <a:lnTo>
                    <a:pt x="8" y="68"/>
                  </a:lnTo>
                  <a:lnTo>
                    <a:pt x="8" y="68"/>
                  </a:lnTo>
                  <a:lnTo>
                    <a:pt x="10" y="7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4" y="72"/>
                  </a:lnTo>
                  <a:close/>
                  <a:moveTo>
                    <a:pt x="50" y="8"/>
                  </a:moveTo>
                  <a:lnTo>
                    <a:pt x="48" y="8"/>
                  </a:lnTo>
                  <a:lnTo>
                    <a:pt x="48" y="8"/>
                  </a:lnTo>
                  <a:lnTo>
                    <a:pt x="5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60"/>
            <p:cNvSpPr>
              <a:spLocks noEditPoints="1"/>
            </p:cNvSpPr>
            <p:nvPr/>
          </p:nvSpPr>
          <p:spPr bwMode="auto">
            <a:xfrm>
              <a:off x="3446463" y="3252788"/>
              <a:ext cx="269875" cy="269875"/>
            </a:xfrm>
            <a:custGeom>
              <a:avLst/>
              <a:gdLst>
                <a:gd name="T0" fmla="*/ 128 w 170"/>
                <a:gd name="T1" fmla="*/ 144 h 170"/>
                <a:gd name="T2" fmla="*/ 110 w 170"/>
                <a:gd name="T3" fmla="*/ 142 h 170"/>
                <a:gd name="T4" fmla="*/ 134 w 170"/>
                <a:gd name="T5" fmla="*/ 140 h 170"/>
                <a:gd name="T6" fmla="*/ 152 w 170"/>
                <a:gd name="T7" fmla="*/ 116 h 170"/>
                <a:gd name="T8" fmla="*/ 112 w 170"/>
                <a:gd name="T9" fmla="*/ 120 h 170"/>
                <a:gd name="T10" fmla="*/ 108 w 170"/>
                <a:gd name="T11" fmla="*/ 118 h 170"/>
                <a:gd name="T12" fmla="*/ 70 w 170"/>
                <a:gd name="T13" fmla="*/ 114 h 170"/>
                <a:gd name="T14" fmla="*/ 62 w 170"/>
                <a:gd name="T15" fmla="*/ 114 h 170"/>
                <a:gd name="T16" fmla="*/ 34 w 170"/>
                <a:gd name="T17" fmla="*/ 136 h 170"/>
                <a:gd name="T18" fmla="*/ 82 w 170"/>
                <a:gd name="T19" fmla="*/ 140 h 170"/>
                <a:gd name="T20" fmla="*/ 62 w 170"/>
                <a:gd name="T21" fmla="*/ 154 h 170"/>
                <a:gd name="T22" fmla="*/ 122 w 170"/>
                <a:gd name="T23" fmla="*/ 56 h 170"/>
                <a:gd name="T24" fmla="*/ 134 w 170"/>
                <a:gd name="T25" fmla="*/ 40 h 170"/>
                <a:gd name="T26" fmla="*/ 114 w 170"/>
                <a:gd name="T27" fmla="*/ 36 h 170"/>
                <a:gd name="T28" fmla="*/ 118 w 170"/>
                <a:gd name="T29" fmla="*/ 56 h 170"/>
                <a:gd name="T30" fmla="*/ 50 w 170"/>
                <a:gd name="T31" fmla="*/ 88 h 170"/>
                <a:gd name="T32" fmla="*/ 54 w 170"/>
                <a:gd name="T33" fmla="*/ 66 h 170"/>
                <a:gd name="T34" fmla="*/ 32 w 170"/>
                <a:gd name="T35" fmla="*/ 70 h 170"/>
                <a:gd name="T36" fmla="*/ 44 w 170"/>
                <a:gd name="T37" fmla="*/ 88 h 170"/>
                <a:gd name="T38" fmla="*/ 88 w 170"/>
                <a:gd name="T39" fmla="*/ 142 h 170"/>
                <a:gd name="T40" fmla="*/ 92 w 170"/>
                <a:gd name="T41" fmla="*/ 122 h 170"/>
                <a:gd name="T42" fmla="*/ 108 w 170"/>
                <a:gd name="T43" fmla="*/ 134 h 170"/>
                <a:gd name="T44" fmla="*/ 96 w 170"/>
                <a:gd name="T45" fmla="*/ 146 h 170"/>
                <a:gd name="T46" fmla="*/ 12 w 170"/>
                <a:gd name="T47" fmla="*/ 84 h 170"/>
                <a:gd name="T48" fmla="*/ 38 w 170"/>
                <a:gd name="T49" fmla="*/ 46 h 170"/>
                <a:gd name="T50" fmla="*/ 44 w 170"/>
                <a:gd name="T51" fmla="*/ 60 h 170"/>
                <a:gd name="T52" fmla="*/ 72 w 170"/>
                <a:gd name="T53" fmla="*/ 54 h 170"/>
                <a:gd name="T54" fmla="*/ 74 w 170"/>
                <a:gd name="T55" fmla="*/ 58 h 170"/>
                <a:gd name="T56" fmla="*/ 124 w 170"/>
                <a:gd name="T57" fmla="*/ 82 h 170"/>
                <a:gd name="T58" fmla="*/ 90 w 170"/>
                <a:gd name="T59" fmla="*/ 106 h 170"/>
                <a:gd name="T60" fmla="*/ 52 w 170"/>
                <a:gd name="T61" fmla="*/ 90 h 170"/>
                <a:gd name="T62" fmla="*/ 28 w 170"/>
                <a:gd name="T63" fmla="*/ 106 h 170"/>
                <a:gd name="T64" fmla="*/ 22 w 170"/>
                <a:gd name="T65" fmla="*/ 106 h 170"/>
                <a:gd name="T66" fmla="*/ 124 w 170"/>
                <a:gd name="T67" fmla="*/ 98 h 170"/>
                <a:gd name="T68" fmla="*/ 124 w 170"/>
                <a:gd name="T69" fmla="*/ 98 h 170"/>
                <a:gd name="T70" fmla="*/ 130 w 170"/>
                <a:gd name="T71" fmla="*/ 68 h 170"/>
                <a:gd name="T72" fmla="*/ 124 w 170"/>
                <a:gd name="T73" fmla="*/ 74 h 170"/>
                <a:gd name="T74" fmla="*/ 108 w 170"/>
                <a:gd name="T75" fmla="*/ 48 h 170"/>
                <a:gd name="T76" fmla="*/ 80 w 170"/>
                <a:gd name="T77" fmla="*/ 50 h 170"/>
                <a:gd name="T78" fmla="*/ 46 w 170"/>
                <a:gd name="T79" fmla="*/ 22 h 170"/>
                <a:gd name="T80" fmla="*/ 92 w 170"/>
                <a:gd name="T81" fmla="*/ 12 h 170"/>
                <a:gd name="T82" fmla="*/ 118 w 170"/>
                <a:gd name="T83" fmla="*/ 28 h 170"/>
                <a:gd name="T84" fmla="*/ 138 w 170"/>
                <a:gd name="T85" fmla="*/ 32 h 170"/>
                <a:gd name="T86" fmla="*/ 138 w 170"/>
                <a:gd name="T87" fmla="*/ 44 h 170"/>
                <a:gd name="T88" fmla="*/ 156 w 170"/>
                <a:gd name="T89" fmla="*/ 62 h 170"/>
                <a:gd name="T90" fmla="*/ 142 w 170"/>
                <a:gd name="T91" fmla="*/ 90 h 170"/>
                <a:gd name="T92" fmla="*/ 156 w 170"/>
                <a:gd name="T93" fmla="*/ 108 h 170"/>
                <a:gd name="T94" fmla="*/ 158 w 170"/>
                <a:gd name="T95" fmla="*/ 84 h 170"/>
                <a:gd name="T96" fmla="*/ 20 w 170"/>
                <a:gd name="T97" fmla="*/ 116 h 170"/>
                <a:gd name="T98" fmla="*/ 38 w 170"/>
                <a:gd name="T99" fmla="*/ 40 h 170"/>
                <a:gd name="T100" fmla="*/ 28 w 170"/>
                <a:gd name="T101" fmla="*/ 40 h 170"/>
                <a:gd name="T102" fmla="*/ 118 w 170"/>
                <a:gd name="T103" fmla="*/ 162 h 170"/>
                <a:gd name="T104" fmla="*/ 38 w 170"/>
                <a:gd name="T105" fmla="*/ 154 h 170"/>
                <a:gd name="T106" fmla="*/ 0 w 170"/>
                <a:gd name="T107" fmla="*/ 84 h 170"/>
                <a:gd name="T108" fmla="*/ 26 w 170"/>
                <a:gd name="T109" fmla="*/ 24 h 170"/>
                <a:gd name="T110" fmla="*/ 102 w 170"/>
                <a:gd name="T111" fmla="*/ 2 h 170"/>
                <a:gd name="T112" fmla="*/ 164 w 170"/>
                <a:gd name="T113" fmla="*/ 52 h 170"/>
                <a:gd name="T114" fmla="*/ 156 w 170"/>
                <a:gd name="T115" fmla="*/ 13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0" h="170">
                  <a:moveTo>
                    <a:pt x="86" y="158"/>
                  </a:moveTo>
                  <a:lnTo>
                    <a:pt x="86" y="158"/>
                  </a:lnTo>
                  <a:lnTo>
                    <a:pt x="98" y="156"/>
                  </a:lnTo>
                  <a:lnTo>
                    <a:pt x="108" y="154"/>
                  </a:lnTo>
                  <a:lnTo>
                    <a:pt x="118" y="150"/>
                  </a:lnTo>
                  <a:lnTo>
                    <a:pt x="128" y="144"/>
                  </a:lnTo>
                  <a:lnTo>
                    <a:pt x="128" y="144"/>
                  </a:lnTo>
                  <a:lnTo>
                    <a:pt x="116" y="142"/>
                  </a:lnTo>
                  <a:lnTo>
                    <a:pt x="116" y="142"/>
                  </a:lnTo>
                  <a:lnTo>
                    <a:pt x="116" y="142"/>
                  </a:lnTo>
                  <a:lnTo>
                    <a:pt x="110" y="142"/>
                  </a:lnTo>
                  <a:lnTo>
                    <a:pt x="110" y="142"/>
                  </a:lnTo>
                  <a:lnTo>
                    <a:pt x="112" y="136"/>
                  </a:lnTo>
                  <a:lnTo>
                    <a:pt x="112" y="136"/>
                  </a:lnTo>
                  <a:lnTo>
                    <a:pt x="118" y="138"/>
                  </a:lnTo>
                  <a:lnTo>
                    <a:pt x="118" y="138"/>
                  </a:lnTo>
                  <a:lnTo>
                    <a:pt x="118" y="138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8" y="136"/>
                  </a:lnTo>
                  <a:lnTo>
                    <a:pt x="138" y="136"/>
                  </a:lnTo>
                  <a:lnTo>
                    <a:pt x="146" y="126"/>
                  </a:lnTo>
                  <a:lnTo>
                    <a:pt x="152" y="116"/>
                  </a:lnTo>
                  <a:lnTo>
                    <a:pt x="152" y="116"/>
                  </a:lnTo>
                  <a:lnTo>
                    <a:pt x="148" y="106"/>
                  </a:lnTo>
                  <a:lnTo>
                    <a:pt x="140" y="98"/>
                  </a:lnTo>
                  <a:lnTo>
                    <a:pt x="140" y="98"/>
                  </a:lnTo>
                  <a:lnTo>
                    <a:pt x="122" y="106"/>
                  </a:lnTo>
                  <a:lnTo>
                    <a:pt x="122" y="106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0" y="124"/>
                  </a:lnTo>
                  <a:lnTo>
                    <a:pt x="110" y="124"/>
                  </a:lnTo>
                  <a:lnTo>
                    <a:pt x="106" y="120"/>
                  </a:lnTo>
                  <a:lnTo>
                    <a:pt x="106" y="120"/>
                  </a:lnTo>
                  <a:lnTo>
                    <a:pt x="108" y="118"/>
                  </a:lnTo>
                  <a:lnTo>
                    <a:pt x="108" y="118"/>
                  </a:lnTo>
                  <a:lnTo>
                    <a:pt x="114" y="108"/>
                  </a:lnTo>
                  <a:lnTo>
                    <a:pt x="114" y="108"/>
                  </a:lnTo>
                  <a:lnTo>
                    <a:pt x="94" y="112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82" y="128"/>
                  </a:lnTo>
                  <a:lnTo>
                    <a:pt x="82" y="128"/>
                  </a:lnTo>
                  <a:lnTo>
                    <a:pt x="72" y="122"/>
                  </a:lnTo>
                  <a:lnTo>
                    <a:pt x="62" y="114"/>
                  </a:lnTo>
                  <a:lnTo>
                    <a:pt x="62" y="114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24" y="122"/>
                  </a:lnTo>
                  <a:lnTo>
                    <a:pt x="24" y="122"/>
                  </a:lnTo>
                  <a:lnTo>
                    <a:pt x="34" y="136"/>
                  </a:lnTo>
                  <a:lnTo>
                    <a:pt x="34" y="136"/>
                  </a:lnTo>
                  <a:lnTo>
                    <a:pt x="42" y="144"/>
                  </a:lnTo>
                  <a:lnTo>
                    <a:pt x="52" y="150"/>
                  </a:lnTo>
                  <a:lnTo>
                    <a:pt x="52" y="150"/>
                  </a:lnTo>
                  <a:lnTo>
                    <a:pt x="68" y="146"/>
                  </a:lnTo>
                  <a:lnTo>
                    <a:pt x="82" y="140"/>
                  </a:lnTo>
                  <a:lnTo>
                    <a:pt x="82" y="140"/>
                  </a:lnTo>
                  <a:lnTo>
                    <a:pt x="84" y="144"/>
                  </a:lnTo>
                  <a:lnTo>
                    <a:pt x="84" y="144"/>
                  </a:lnTo>
                  <a:lnTo>
                    <a:pt x="74" y="150"/>
                  </a:lnTo>
                  <a:lnTo>
                    <a:pt x="62" y="154"/>
                  </a:lnTo>
                  <a:lnTo>
                    <a:pt x="62" y="154"/>
                  </a:lnTo>
                  <a:lnTo>
                    <a:pt x="74" y="156"/>
                  </a:lnTo>
                  <a:lnTo>
                    <a:pt x="86" y="158"/>
                  </a:lnTo>
                  <a:lnTo>
                    <a:pt x="86" y="158"/>
                  </a:lnTo>
                  <a:lnTo>
                    <a:pt x="86" y="158"/>
                  </a:lnTo>
                  <a:close/>
                  <a:moveTo>
                    <a:pt x="122" y="56"/>
                  </a:moveTo>
                  <a:lnTo>
                    <a:pt x="122" y="56"/>
                  </a:lnTo>
                  <a:lnTo>
                    <a:pt x="128" y="56"/>
                  </a:lnTo>
                  <a:lnTo>
                    <a:pt x="132" y="52"/>
                  </a:lnTo>
                  <a:lnTo>
                    <a:pt x="134" y="48"/>
                  </a:lnTo>
                  <a:lnTo>
                    <a:pt x="136" y="44"/>
                  </a:lnTo>
                  <a:lnTo>
                    <a:pt x="136" y="44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28" y="32"/>
                  </a:lnTo>
                  <a:lnTo>
                    <a:pt x="122" y="32"/>
                  </a:lnTo>
                  <a:lnTo>
                    <a:pt x="122" y="32"/>
                  </a:lnTo>
                  <a:lnTo>
                    <a:pt x="118" y="32"/>
                  </a:lnTo>
                  <a:lnTo>
                    <a:pt x="114" y="36"/>
                  </a:lnTo>
                  <a:lnTo>
                    <a:pt x="112" y="40"/>
                  </a:lnTo>
                  <a:lnTo>
                    <a:pt x="110" y="44"/>
                  </a:lnTo>
                  <a:lnTo>
                    <a:pt x="110" y="44"/>
                  </a:lnTo>
                  <a:lnTo>
                    <a:pt x="112" y="48"/>
                  </a:lnTo>
                  <a:lnTo>
                    <a:pt x="114" y="52"/>
                  </a:lnTo>
                  <a:lnTo>
                    <a:pt x="118" y="56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122" y="56"/>
                  </a:lnTo>
                  <a:close/>
                  <a:moveTo>
                    <a:pt x="44" y="88"/>
                  </a:moveTo>
                  <a:lnTo>
                    <a:pt x="44" y="88"/>
                  </a:lnTo>
                  <a:lnTo>
                    <a:pt x="50" y="88"/>
                  </a:lnTo>
                  <a:lnTo>
                    <a:pt x="54" y="84"/>
                  </a:lnTo>
                  <a:lnTo>
                    <a:pt x="56" y="80"/>
                  </a:lnTo>
                  <a:lnTo>
                    <a:pt x="56" y="76"/>
                  </a:lnTo>
                  <a:lnTo>
                    <a:pt x="56" y="76"/>
                  </a:lnTo>
                  <a:lnTo>
                    <a:pt x="56" y="70"/>
                  </a:lnTo>
                  <a:lnTo>
                    <a:pt x="54" y="66"/>
                  </a:lnTo>
                  <a:lnTo>
                    <a:pt x="50" y="64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0" y="64"/>
                  </a:lnTo>
                  <a:lnTo>
                    <a:pt x="36" y="66"/>
                  </a:lnTo>
                  <a:lnTo>
                    <a:pt x="32" y="70"/>
                  </a:lnTo>
                  <a:lnTo>
                    <a:pt x="32" y="76"/>
                  </a:lnTo>
                  <a:lnTo>
                    <a:pt x="32" y="76"/>
                  </a:lnTo>
                  <a:lnTo>
                    <a:pt x="32" y="80"/>
                  </a:lnTo>
                  <a:lnTo>
                    <a:pt x="36" y="84"/>
                  </a:lnTo>
                  <a:lnTo>
                    <a:pt x="40" y="88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4" y="88"/>
                  </a:lnTo>
                  <a:close/>
                  <a:moveTo>
                    <a:pt x="96" y="146"/>
                  </a:moveTo>
                  <a:lnTo>
                    <a:pt x="96" y="146"/>
                  </a:lnTo>
                  <a:lnTo>
                    <a:pt x="92" y="144"/>
                  </a:lnTo>
                  <a:lnTo>
                    <a:pt x="88" y="142"/>
                  </a:lnTo>
                  <a:lnTo>
                    <a:pt x="84" y="138"/>
                  </a:lnTo>
                  <a:lnTo>
                    <a:pt x="84" y="134"/>
                  </a:lnTo>
                  <a:lnTo>
                    <a:pt x="84" y="134"/>
                  </a:lnTo>
                  <a:lnTo>
                    <a:pt x="84" y="128"/>
                  </a:lnTo>
                  <a:lnTo>
                    <a:pt x="88" y="124"/>
                  </a:lnTo>
                  <a:lnTo>
                    <a:pt x="92" y="122"/>
                  </a:lnTo>
                  <a:lnTo>
                    <a:pt x="96" y="120"/>
                  </a:lnTo>
                  <a:lnTo>
                    <a:pt x="96" y="120"/>
                  </a:lnTo>
                  <a:lnTo>
                    <a:pt x="100" y="122"/>
                  </a:lnTo>
                  <a:lnTo>
                    <a:pt x="104" y="124"/>
                  </a:lnTo>
                  <a:lnTo>
                    <a:pt x="108" y="128"/>
                  </a:lnTo>
                  <a:lnTo>
                    <a:pt x="108" y="134"/>
                  </a:lnTo>
                  <a:lnTo>
                    <a:pt x="108" y="134"/>
                  </a:lnTo>
                  <a:lnTo>
                    <a:pt x="108" y="138"/>
                  </a:lnTo>
                  <a:lnTo>
                    <a:pt x="104" y="142"/>
                  </a:lnTo>
                  <a:lnTo>
                    <a:pt x="100" y="144"/>
                  </a:lnTo>
                  <a:lnTo>
                    <a:pt x="96" y="146"/>
                  </a:lnTo>
                  <a:lnTo>
                    <a:pt x="96" y="146"/>
                  </a:lnTo>
                  <a:lnTo>
                    <a:pt x="96" y="146"/>
                  </a:lnTo>
                  <a:close/>
                  <a:moveTo>
                    <a:pt x="16" y="104"/>
                  </a:moveTo>
                  <a:lnTo>
                    <a:pt x="16" y="104"/>
                  </a:lnTo>
                  <a:lnTo>
                    <a:pt x="14" y="94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4" y="74"/>
                  </a:lnTo>
                  <a:lnTo>
                    <a:pt x="16" y="64"/>
                  </a:lnTo>
                  <a:lnTo>
                    <a:pt x="18" y="5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44" y="60"/>
                  </a:lnTo>
                  <a:lnTo>
                    <a:pt x="44" y="60"/>
                  </a:lnTo>
                  <a:lnTo>
                    <a:pt x="44" y="60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58" y="48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54" y="64"/>
                  </a:lnTo>
                  <a:lnTo>
                    <a:pt x="54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24" y="82"/>
                  </a:lnTo>
                  <a:lnTo>
                    <a:pt x="124" y="82"/>
                  </a:lnTo>
                  <a:lnTo>
                    <a:pt x="120" y="92"/>
                  </a:lnTo>
                  <a:lnTo>
                    <a:pt x="118" y="100"/>
                  </a:lnTo>
                  <a:lnTo>
                    <a:pt x="118" y="100"/>
                  </a:lnTo>
                  <a:lnTo>
                    <a:pt x="112" y="102"/>
                  </a:lnTo>
                  <a:lnTo>
                    <a:pt x="112" y="102"/>
                  </a:lnTo>
                  <a:lnTo>
                    <a:pt x="90" y="106"/>
                  </a:lnTo>
                  <a:lnTo>
                    <a:pt x="66" y="108"/>
                  </a:lnTo>
                  <a:lnTo>
                    <a:pt x="66" y="108"/>
                  </a:lnTo>
                  <a:lnTo>
                    <a:pt x="64" y="106"/>
                  </a:lnTo>
                  <a:lnTo>
                    <a:pt x="64" y="106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48" y="92"/>
                  </a:lnTo>
                  <a:lnTo>
                    <a:pt x="48" y="92"/>
                  </a:lnTo>
                  <a:lnTo>
                    <a:pt x="58" y="108"/>
                  </a:lnTo>
                  <a:lnTo>
                    <a:pt x="58" y="108"/>
                  </a:lnTo>
                  <a:lnTo>
                    <a:pt x="28" y="106"/>
                  </a:lnTo>
                  <a:lnTo>
                    <a:pt x="28" y="106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2" y="86"/>
                  </a:lnTo>
                  <a:lnTo>
                    <a:pt x="32" y="86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22" y="106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16" y="104"/>
                  </a:lnTo>
                  <a:close/>
                  <a:moveTo>
                    <a:pt x="124" y="98"/>
                  </a:moveTo>
                  <a:lnTo>
                    <a:pt x="124" y="98"/>
                  </a:lnTo>
                  <a:lnTo>
                    <a:pt x="128" y="86"/>
                  </a:lnTo>
                  <a:lnTo>
                    <a:pt x="128" y="86"/>
                  </a:lnTo>
                  <a:lnTo>
                    <a:pt x="136" y="94"/>
                  </a:lnTo>
                  <a:lnTo>
                    <a:pt x="136" y="94"/>
                  </a:lnTo>
                  <a:lnTo>
                    <a:pt x="124" y="98"/>
                  </a:lnTo>
                  <a:lnTo>
                    <a:pt x="124" y="98"/>
                  </a:lnTo>
                  <a:lnTo>
                    <a:pt x="124" y="98"/>
                  </a:lnTo>
                  <a:close/>
                  <a:moveTo>
                    <a:pt x="142" y="90"/>
                  </a:moveTo>
                  <a:lnTo>
                    <a:pt x="142" y="90"/>
                  </a:lnTo>
                  <a:lnTo>
                    <a:pt x="130" y="78"/>
                  </a:lnTo>
                  <a:lnTo>
                    <a:pt x="130" y="78"/>
                  </a:lnTo>
                  <a:lnTo>
                    <a:pt x="130" y="68"/>
                  </a:lnTo>
                  <a:lnTo>
                    <a:pt x="130" y="58"/>
                  </a:lnTo>
                  <a:lnTo>
                    <a:pt x="130" y="58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4" y="74"/>
                  </a:lnTo>
                  <a:lnTo>
                    <a:pt x="124" y="74"/>
                  </a:lnTo>
                  <a:lnTo>
                    <a:pt x="104" y="62"/>
                  </a:lnTo>
                  <a:lnTo>
                    <a:pt x="104" y="62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108" y="48"/>
                  </a:lnTo>
                  <a:lnTo>
                    <a:pt x="108" y="48"/>
                  </a:lnTo>
                  <a:lnTo>
                    <a:pt x="106" y="44"/>
                  </a:lnTo>
                  <a:lnTo>
                    <a:pt x="106" y="44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94" y="46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62" y="44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56" y="18"/>
                  </a:lnTo>
                  <a:lnTo>
                    <a:pt x="66" y="14"/>
                  </a:lnTo>
                  <a:lnTo>
                    <a:pt x="76" y="12"/>
                  </a:lnTo>
                  <a:lnTo>
                    <a:pt x="86" y="12"/>
                  </a:lnTo>
                  <a:lnTo>
                    <a:pt x="86" y="12"/>
                  </a:lnTo>
                  <a:lnTo>
                    <a:pt x="92" y="12"/>
                  </a:lnTo>
                  <a:lnTo>
                    <a:pt x="92" y="12"/>
                  </a:lnTo>
                  <a:lnTo>
                    <a:pt x="104" y="20"/>
                  </a:lnTo>
                  <a:lnTo>
                    <a:pt x="114" y="32"/>
                  </a:lnTo>
                  <a:lnTo>
                    <a:pt x="114" y="32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4" y="20"/>
                  </a:lnTo>
                  <a:lnTo>
                    <a:pt x="106" y="14"/>
                  </a:lnTo>
                  <a:lnTo>
                    <a:pt x="106" y="14"/>
                  </a:lnTo>
                  <a:lnTo>
                    <a:pt x="114" y="18"/>
                  </a:lnTo>
                  <a:lnTo>
                    <a:pt x="122" y="22"/>
                  </a:lnTo>
                  <a:lnTo>
                    <a:pt x="138" y="32"/>
                  </a:lnTo>
                  <a:lnTo>
                    <a:pt x="138" y="32"/>
                  </a:lnTo>
                  <a:lnTo>
                    <a:pt x="146" y="42"/>
                  </a:lnTo>
                  <a:lnTo>
                    <a:pt x="146" y="42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44"/>
                  </a:lnTo>
                  <a:lnTo>
                    <a:pt x="138" y="44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50" y="50"/>
                  </a:lnTo>
                  <a:lnTo>
                    <a:pt x="150" y="50"/>
                  </a:lnTo>
                  <a:lnTo>
                    <a:pt x="156" y="62"/>
                  </a:lnTo>
                  <a:lnTo>
                    <a:pt x="158" y="74"/>
                  </a:lnTo>
                  <a:lnTo>
                    <a:pt x="158" y="74"/>
                  </a:lnTo>
                  <a:lnTo>
                    <a:pt x="152" y="82"/>
                  </a:lnTo>
                  <a:lnTo>
                    <a:pt x="142" y="90"/>
                  </a:lnTo>
                  <a:lnTo>
                    <a:pt x="142" y="90"/>
                  </a:lnTo>
                  <a:lnTo>
                    <a:pt x="142" y="90"/>
                  </a:lnTo>
                  <a:close/>
                  <a:moveTo>
                    <a:pt x="158" y="84"/>
                  </a:moveTo>
                  <a:lnTo>
                    <a:pt x="158" y="84"/>
                  </a:lnTo>
                  <a:lnTo>
                    <a:pt x="158" y="84"/>
                  </a:lnTo>
                  <a:lnTo>
                    <a:pt x="158" y="96"/>
                  </a:lnTo>
                  <a:lnTo>
                    <a:pt x="156" y="108"/>
                  </a:lnTo>
                  <a:lnTo>
                    <a:pt x="156" y="108"/>
                  </a:lnTo>
                  <a:lnTo>
                    <a:pt x="146" y="94"/>
                  </a:lnTo>
                  <a:lnTo>
                    <a:pt x="146" y="94"/>
                  </a:lnTo>
                  <a:lnTo>
                    <a:pt x="154" y="90"/>
                  </a:lnTo>
                  <a:lnTo>
                    <a:pt x="158" y="84"/>
                  </a:lnTo>
                  <a:lnTo>
                    <a:pt x="158" y="84"/>
                  </a:lnTo>
                  <a:lnTo>
                    <a:pt x="158" y="84"/>
                  </a:lnTo>
                  <a:close/>
                  <a:moveTo>
                    <a:pt x="20" y="110"/>
                  </a:moveTo>
                  <a:lnTo>
                    <a:pt x="20" y="110"/>
                  </a:lnTo>
                  <a:lnTo>
                    <a:pt x="18" y="110"/>
                  </a:lnTo>
                  <a:lnTo>
                    <a:pt x="18" y="110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0"/>
                  </a:lnTo>
                  <a:lnTo>
                    <a:pt x="20" y="110"/>
                  </a:lnTo>
                  <a:lnTo>
                    <a:pt x="20" y="110"/>
                  </a:lnTo>
                  <a:close/>
                  <a:moveTo>
                    <a:pt x="28" y="40"/>
                  </a:moveTo>
                  <a:lnTo>
                    <a:pt x="2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8" y="40"/>
                  </a:lnTo>
                  <a:close/>
                  <a:moveTo>
                    <a:pt x="146" y="144"/>
                  </a:moveTo>
                  <a:lnTo>
                    <a:pt x="146" y="144"/>
                  </a:lnTo>
                  <a:lnTo>
                    <a:pt x="134" y="154"/>
                  </a:lnTo>
                  <a:lnTo>
                    <a:pt x="118" y="162"/>
                  </a:lnTo>
                  <a:lnTo>
                    <a:pt x="102" y="168"/>
                  </a:lnTo>
                  <a:lnTo>
                    <a:pt x="86" y="170"/>
                  </a:lnTo>
                  <a:lnTo>
                    <a:pt x="86" y="170"/>
                  </a:lnTo>
                  <a:lnTo>
                    <a:pt x="68" y="168"/>
                  </a:lnTo>
                  <a:lnTo>
                    <a:pt x="52" y="162"/>
                  </a:lnTo>
                  <a:lnTo>
                    <a:pt x="38" y="154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16" y="132"/>
                  </a:lnTo>
                  <a:lnTo>
                    <a:pt x="8" y="118"/>
                  </a:lnTo>
                  <a:lnTo>
                    <a:pt x="2" y="102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2" y="68"/>
                  </a:lnTo>
                  <a:lnTo>
                    <a:pt x="8" y="52"/>
                  </a:lnTo>
                  <a:lnTo>
                    <a:pt x="16" y="36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38" y="14"/>
                  </a:lnTo>
                  <a:lnTo>
                    <a:pt x="52" y="6"/>
                  </a:lnTo>
                  <a:lnTo>
                    <a:pt x="68" y="2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102" y="2"/>
                  </a:lnTo>
                  <a:lnTo>
                    <a:pt x="118" y="6"/>
                  </a:lnTo>
                  <a:lnTo>
                    <a:pt x="134" y="14"/>
                  </a:lnTo>
                  <a:lnTo>
                    <a:pt x="146" y="24"/>
                  </a:lnTo>
                  <a:lnTo>
                    <a:pt x="146" y="24"/>
                  </a:lnTo>
                  <a:lnTo>
                    <a:pt x="156" y="36"/>
                  </a:lnTo>
                  <a:lnTo>
                    <a:pt x="164" y="52"/>
                  </a:lnTo>
                  <a:lnTo>
                    <a:pt x="168" y="68"/>
                  </a:lnTo>
                  <a:lnTo>
                    <a:pt x="170" y="84"/>
                  </a:lnTo>
                  <a:lnTo>
                    <a:pt x="170" y="84"/>
                  </a:lnTo>
                  <a:lnTo>
                    <a:pt x="168" y="102"/>
                  </a:lnTo>
                  <a:lnTo>
                    <a:pt x="164" y="118"/>
                  </a:lnTo>
                  <a:lnTo>
                    <a:pt x="156" y="132"/>
                  </a:lnTo>
                  <a:lnTo>
                    <a:pt x="146" y="144"/>
                  </a:lnTo>
                  <a:lnTo>
                    <a:pt x="146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1"/>
            <p:cNvSpPr>
              <a:spLocks noEditPoints="1"/>
            </p:cNvSpPr>
            <p:nvPr/>
          </p:nvSpPr>
          <p:spPr bwMode="auto">
            <a:xfrm>
              <a:off x="5030788" y="3592513"/>
              <a:ext cx="133350" cy="85725"/>
            </a:xfrm>
            <a:custGeom>
              <a:avLst/>
              <a:gdLst>
                <a:gd name="T0" fmla="*/ 80 w 84"/>
                <a:gd name="T1" fmla="*/ 0 h 54"/>
                <a:gd name="T2" fmla="*/ 6 w 84"/>
                <a:gd name="T3" fmla="*/ 0 h 54"/>
                <a:gd name="T4" fmla="*/ 6 w 84"/>
                <a:gd name="T5" fmla="*/ 0 h 54"/>
                <a:gd name="T6" fmla="*/ 2 w 84"/>
                <a:gd name="T7" fmla="*/ 2 h 54"/>
                <a:gd name="T8" fmla="*/ 2 w 84"/>
                <a:gd name="T9" fmla="*/ 2 h 54"/>
                <a:gd name="T10" fmla="*/ 0 w 84"/>
                <a:gd name="T11" fmla="*/ 4 h 54"/>
                <a:gd name="T12" fmla="*/ 40 w 84"/>
                <a:gd name="T13" fmla="*/ 34 h 54"/>
                <a:gd name="T14" fmla="*/ 40 w 84"/>
                <a:gd name="T15" fmla="*/ 34 h 54"/>
                <a:gd name="T16" fmla="*/ 42 w 84"/>
                <a:gd name="T17" fmla="*/ 36 h 54"/>
                <a:gd name="T18" fmla="*/ 42 w 84"/>
                <a:gd name="T19" fmla="*/ 36 h 54"/>
                <a:gd name="T20" fmla="*/ 44 w 84"/>
                <a:gd name="T21" fmla="*/ 34 h 54"/>
                <a:gd name="T22" fmla="*/ 84 w 84"/>
                <a:gd name="T23" fmla="*/ 4 h 54"/>
                <a:gd name="T24" fmla="*/ 84 w 84"/>
                <a:gd name="T25" fmla="*/ 4 h 54"/>
                <a:gd name="T26" fmla="*/ 84 w 84"/>
                <a:gd name="T27" fmla="*/ 2 h 54"/>
                <a:gd name="T28" fmla="*/ 84 w 84"/>
                <a:gd name="T29" fmla="*/ 2 h 54"/>
                <a:gd name="T30" fmla="*/ 80 w 84"/>
                <a:gd name="T31" fmla="*/ 0 h 54"/>
                <a:gd name="T32" fmla="*/ 80 w 84"/>
                <a:gd name="T33" fmla="*/ 0 h 54"/>
                <a:gd name="T34" fmla="*/ 80 w 84"/>
                <a:gd name="T35" fmla="*/ 0 h 54"/>
                <a:gd name="T36" fmla="*/ 84 w 84"/>
                <a:gd name="T37" fmla="*/ 44 h 54"/>
                <a:gd name="T38" fmla="*/ 62 w 84"/>
                <a:gd name="T39" fmla="*/ 28 h 54"/>
                <a:gd name="T40" fmla="*/ 84 w 84"/>
                <a:gd name="T41" fmla="*/ 10 h 54"/>
                <a:gd name="T42" fmla="*/ 84 w 84"/>
                <a:gd name="T43" fmla="*/ 44 h 54"/>
                <a:gd name="T44" fmla="*/ 84 w 84"/>
                <a:gd name="T45" fmla="*/ 44 h 54"/>
                <a:gd name="T46" fmla="*/ 84 w 84"/>
                <a:gd name="T47" fmla="*/ 54 h 54"/>
                <a:gd name="T48" fmla="*/ 84 w 84"/>
                <a:gd name="T49" fmla="*/ 54 h 54"/>
                <a:gd name="T50" fmla="*/ 80 w 84"/>
                <a:gd name="T51" fmla="*/ 54 h 54"/>
                <a:gd name="T52" fmla="*/ 6 w 84"/>
                <a:gd name="T53" fmla="*/ 54 h 54"/>
                <a:gd name="T54" fmla="*/ 6 w 84"/>
                <a:gd name="T55" fmla="*/ 54 h 54"/>
                <a:gd name="T56" fmla="*/ 2 w 84"/>
                <a:gd name="T57" fmla="*/ 54 h 54"/>
                <a:gd name="T58" fmla="*/ 2 w 84"/>
                <a:gd name="T59" fmla="*/ 54 h 54"/>
                <a:gd name="T60" fmla="*/ 0 w 84"/>
                <a:gd name="T61" fmla="*/ 50 h 54"/>
                <a:gd name="T62" fmla="*/ 26 w 84"/>
                <a:gd name="T63" fmla="*/ 30 h 54"/>
                <a:gd name="T64" fmla="*/ 38 w 84"/>
                <a:gd name="T65" fmla="*/ 40 h 54"/>
                <a:gd name="T66" fmla="*/ 38 w 84"/>
                <a:gd name="T67" fmla="*/ 40 h 54"/>
                <a:gd name="T68" fmla="*/ 42 w 84"/>
                <a:gd name="T69" fmla="*/ 40 h 54"/>
                <a:gd name="T70" fmla="*/ 42 w 84"/>
                <a:gd name="T71" fmla="*/ 40 h 54"/>
                <a:gd name="T72" fmla="*/ 46 w 84"/>
                <a:gd name="T73" fmla="*/ 40 h 54"/>
                <a:gd name="T74" fmla="*/ 58 w 84"/>
                <a:gd name="T75" fmla="*/ 30 h 54"/>
                <a:gd name="T76" fmla="*/ 84 w 84"/>
                <a:gd name="T77" fmla="*/ 50 h 54"/>
                <a:gd name="T78" fmla="*/ 84 w 84"/>
                <a:gd name="T79" fmla="*/ 50 h 54"/>
                <a:gd name="T80" fmla="*/ 84 w 84"/>
                <a:gd name="T81" fmla="*/ 54 h 54"/>
                <a:gd name="T82" fmla="*/ 84 w 84"/>
                <a:gd name="T83" fmla="*/ 54 h 54"/>
                <a:gd name="T84" fmla="*/ 84 w 84"/>
                <a:gd name="T85" fmla="*/ 54 h 54"/>
                <a:gd name="T86" fmla="*/ 0 w 84"/>
                <a:gd name="T87" fmla="*/ 10 h 54"/>
                <a:gd name="T88" fmla="*/ 22 w 84"/>
                <a:gd name="T89" fmla="*/ 28 h 54"/>
                <a:gd name="T90" fmla="*/ 0 w 84"/>
                <a:gd name="T91" fmla="*/ 44 h 54"/>
                <a:gd name="T92" fmla="*/ 0 w 84"/>
                <a:gd name="T93" fmla="*/ 1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" h="54">
                  <a:moveTo>
                    <a:pt x="80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4" y="34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close/>
                  <a:moveTo>
                    <a:pt x="84" y="44"/>
                  </a:moveTo>
                  <a:lnTo>
                    <a:pt x="62" y="28"/>
                  </a:lnTo>
                  <a:lnTo>
                    <a:pt x="84" y="10"/>
                  </a:lnTo>
                  <a:lnTo>
                    <a:pt x="84" y="44"/>
                  </a:lnTo>
                  <a:lnTo>
                    <a:pt x="84" y="44"/>
                  </a:lnTo>
                  <a:close/>
                  <a:moveTo>
                    <a:pt x="84" y="54"/>
                  </a:moveTo>
                  <a:lnTo>
                    <a:pt x="84" y="54"/>
                  </a:lnTo>
                  <a:lnTo>
                    <a:pt x="80" y="54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0" y="50"/>
                  </a:lnTo>
                  <a:lnTo>
                    <a:pt x="26" y="3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46" y="40"/>
                  </a:lnTo>
                  <a:lnTo>
                    <a:pt x="58" y="30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4" y="54"/>
                  </a:lnTo>
                  <a:lnTo>
                    <a:pt x="84" y="54"/>
                  </a:lnTo>
                  <a:lnTo>
                    <a:pt x="84" y="54"/>
                  </a:lnTo>
                  <a:close/>
                  <a:moveTo>
                    <a:pt x="0" y="10"/>
                  </a:moveTo>
                  <a:lnTo>
                    <a:pt x="22" y="28"/>
                  </a:lnTo>
                  <a:lnTo>
                    <a:pt x="0" y="4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62"/>
            <p:cNvSpPr>
              <a:spLocks noEditPoints="1"/>
            </p:cNvSpPr>
            <p:nvPr/>
          </p:nvSpPr>
          <p:spPr bwMode="auto">
            <a:xfrm>
              <a:off x="4049713" y="3357563"/>
              <a:ext cx="241300" cy="279400"/>
            </a:xfrm>
            <a:custGeom>
              <a:avLst/>
              <a:gdLst>
                <a:gd name="T0" fmla="*/ 60 w 152"/>
                <a:gd name="T1" fmla="*/ 136 h 176"/>
                <a:gd name="T2" fmla="*/ 48 w 152"/>
                <a:gd name="T3" fmla="*/ 112 h 176"/>
                <a:gd name="T4" fmla="*/ 42 w 152"/>
                <a:gd name="T5" fmla="*/ 84 h 176"/>
                <a:gd name="T6" fmla="*/ 42 w 152"/>
                <a:gd name="T7" fmla="*/ 82 h 176"/>
                <a:gd name="T8" fmla="*/ 58 w 152"/>
                <a:gd name="T9" fmla="*/ 68 h 176"/>
                <a:gd name="T10" fmla="*/ 70 w 152"/>
                <a:gd name="T11" fmla="*/ 50 h 176"/>
                <a:gd name="T12" fmla="*/ 88 w 152"/>
                <a:gd name="T13" fmla="*/ 8 h 176"/>
                <a:gd name="T14" fmla="*/ 94 w 152"/>
                <a:gd name="T15" fmla="*/ 0 h 176"/>
                <a:gd name="T16" fmla="*/ 100 w 152"/>
                <a:gd name="T17" fmla="*/ 4 h 176"/>
                <a:gd name="T18" fmla="*/ 102 w 152"/>
                <a:gd name="T19" fmla="*/ 12 h 176"/>
                <a:gd name="T20" fmla="*/ 96 w 152"/>
                <a:gd name="T21" fmla="*/ 38 h 176"/>
                <a:gd name="T22" fmla="*/ 98 w 152"/>
                <a:gd name="T23" fmla="*/ 54 h 176"/>
                <a:gd name="T24" fmla="*/ 104 w 152"/>
                <a:gd name="T25" fmla="*/ 60 h 176"/>
                <a:gd name="T26" fmla="*/ 118 w 152"/>
                <a:gd name="T27" fmla="*/ 62 h 176"/>
                <a:gd name="T28" fmla="*/ 144 w 152"/>
                <a:gd name="T29" fmla="*/ 64 h 176"/>
                <a:gd name="T30" fmla="*/ 150 w 152"/>
                <a:gd name="T31" fmla="*/ 68 h 176"/>
                <a:gd name="T32" fmla="*/ 150 w 152"/>
                <a:gd name="T33" fmla="*/ 80 h 176"/>
                <a:gd name="T34" fmla="*/ 148 w 152"/>
                <a:gd name="T35" fmla="*/ 86 h 176"/>
                <a:gd name="T36" fmla="*/ 150 w 152"/>
                <a:gd name="T37" fmla="*/ 92 h 176"/>
                <a:gd name="T38" fmla="*/ 150 w 152"/>
                <a:gd name="T39" fmla="*/ 96 h 176"/>
                <a:gd name="T40" fmla="*/ 148 w 152"/>
                <a:gd name="T41" fmla="*/ 104 h 176"/>
                <a:gd name="T42" fmla="*/ 146 w 152"/>
                <a:gd name="T43" fmla="*/ 112 h 176"/>
                <a:gd name="T44" fmla="*/ 144 w 152"/>
                <a:gd name="T45" fmla="*/ 120 h 176"/>
                <a:gd name="T46" fmla="*/ 138 w 152"/>
                <a:gd name="T47" fmla="*/ 126 h 176"/>
                <a:gd name="T48" fmla="*/ 138 w 152"/>
                <a:gd name="T49" fmla="*/ 132 h 176"/>
                <a:gd name="T50" fmla="*/ 134 w 152"/>
                <a:gd name="T51" fmla="*/ 142 h 176"/>
                <a:gd name="T52" fmla="*/ 130 w 152"/>
                <a:gd name="T53" fmla="*/ 144 h 176"/>
                <a:gd name="T54" fmla="*/ 98 w 152"/>
                <a:gd name="T55" fmla="*/ 148 h 176"/>
                <a:gd name="T56" fmla="*/ 74 w 152"/>
                <a:gd name="T57" fmla="*/ 144 h 176"/>
                <a:gd name="T58" fmla="*/ 60 w 152"/>
                <a:gd name="T59" fmla="*/ 136 h 176"/>
                <a:gd name="T60" fmla="*/ 60 w 152"/>
                <a:gd name="T61" fmla="*/ 136 h 176"/>
                <a:gd name="T62" fmla="*/ 34 w 152"/>
                <a:gd name="T63" fmla="*/ 76 h 176"/>
                <a:gd name="T64" fmla="*/ 28 w 152"/>
                <a:gd name="T65" fmla="*/ 70 h 176"/>
                <a:gd name="T66" fmla="*/ 22 w 152"/>
                <a:gd name="T67" fmla="*/ 70 h 176"/>
                <a:gd name="T68" fmla="*/ 8 w 152"/>
                <a:gd name="T69" fmla="*/ 78 h 176"/>
                <a:gd name="T70" fmla="*/ 0 w 152"/>
                <a:gd name="T71" fmla="*/ 90 h 176"/>
                <a:gd name="T72" fmla="*/ 0 w 152"/>
                <a:gd name="T73" fmla="*/ 164 h 176"/>
                <a:gd name="T74" fmla="*/ 6 w 152"/>
                <a:gd name="T75" fmla="*/ 174 h 176"/>
                <a:gd name="T76" fmla="*/ 12 w 152"/>
                <a:gd name="T77" fmla="*/ 176 h 176"/>
                <a:gd name="T78" fmla="*/ 56 w 152"/>
                <a:gd name="T79" fmla="*/ 162 h 176"/>
                <a:gd name="T80" fmla="*/ 58 w 152"/>
                <a:gd name="T81" fmla="*/ 162 h 176"/>
                <a:gd name="T82" fmla="*/ 62 w 152"/>
                <a:gd name="T83" fmla="*/ 158 h 176"/>
                <a:gd name="T84" fmla="*/ 62 w 152"/>
                <a:gd name="T85" fmla="*/ 152 h 176"/>
                <a:gd name="T86" fmla="*/ 42 w 152"/>
                <a:gd name="T87" fmla="*/ 116 h 176"/>
                <a:gd name="T88" fmla="*/ 34 w 152"/>
                <a:gd name="T89" fmla="*/ 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2" h="176">
                  <a:moveTo>
                    <a:pt x="60" y="136"/>
                  </a:moveTo>
                  <a:lnTo>
                    <a:pt x="60" y="136"/>
                  </a:lnTo>
                  <a:lnTo>
                    <a:pt x="54" y="124"/>
                  </a:lnTo>
                  <a:lnTo>
                    <a:pt x="48" y="112"/>
                  </a:lnTo>
                  <a:lnTo>
                    <a:pt x="44" y="98"/>
                  </a:lnTo>
                  <a:lnTo>
                    <a:pt x="42" y="84"/>
                  </a:lnTo>
                  <a:lnTo>
                    <a:pt x="42" y="82"/>
                  </a:lnTo>
                  <a:lnTo>
                    <a:pt x="42" y="82"/>
                  </a:lnTo>
                  <a:lnTo>
                    <a:pt x="50" y="76"/>
                  </a:lnTo>
                  <a:lnTo>
                    <a:pt x="58" y="68"/>
                  </a:lnTo>
                  <a:lnTo>
                    <a:pt x="64" y="60"/>
                  </a:lnTo>
                  <a:lnTo>
                    <a:pt x="70" y="50"/>
                  </a:lnTo>
                  <a:lnTo>
                    <a:pt x="80" y="28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94" y="0"/>
                  </a:lnTo>
                  <a:lnTo>
                    <a:pt x="98" y="0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2" y="12"/>
                  </a:lnTo>
                  <a:lnTo>
                    <a:pt x="100" y="20"/>
                  </a:lnTo>
                  <a:lnTo>
                    <a:pt x="96" y="38"/>
                  </a:lnTo>
                  <a:lnTo>
                    <a:pt x="96" y="48"/>
                  </a:lnTo>
                  <a:lnTo>
                    <a:pt x="98" y="54"/>
                  </a:lnTo>
                  <a:lnTo>
                    <a:pt x="100" y="58"/>
                  </a:lnTo>
                  <a:lnTo>
                    <a:pt x="104" y="60"/>
                  </a:lnTo>
                  <a:lnTo>
                    <a:pt x="118" y="62"/>
                  </a:lnTo>
                  <a:lnTo>
                    <a:pt x="118" y="62"/>
                  </a:lnTo>
                  <a:lnTo>
                    <a:pt x="136" y="62"/>
                  </a:lnTo>
                  <a:lnTo>
                    <a:pt x="144" y="64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52" y="74"/>
                  </a:lnTo>
                  <a:lnTo>
                    <a:pt x="150" y="80"/>
                  </a:lnTo>
                  <a:lnTo>
                    <a:pt x="150" y="80"/>
                  </a:lnTo>
                  <a:lnTo>
                    <a:pt x="148" y="86"/>
                  </a:lnTo>
                  <a:lnTo>
                    <a:pt x="150" y="88"/>
                  </a:lnTo>
                  <a:lnTo>
                    <a:pt x="150" y="92"/>
                  </a:lnTo>
                  <a:lnTo>
                    <a:pt x="150" y="96"/>
                  </a:lnTo>
                  <a:lnTo>
                    <a:pt x="150" y="96"/>
                  </a:lnTo>
                  <a:lnTo>
                    <a:pt x="148" y="102"/>
                  </a:lnTo>
                  <a:lnTo>
                    <a:pt x="148" y="104"/>
                  </a:lnTo>
                  <a:lnTo>
                    <a:pt x="146" y="108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44" y="120"/>
                  </a:lnTo>
                  <a:lnTo>
                    <a:pt x="142" y="124"/>
                  </a:lnTo>
                  <a:lnTo>
                    <a:pt x="138" y="126"/>
                  </a:lnTo>
                  <a:lnTo>
                    <a:pt x="138" y="132"/>
                  </a:lnTo>
                  <a:lnTo>
                    <a:pt x="138" y="132"/>
                  </a:lnTo>
                  <a:lnTo>
                    <a:pt x="136" y="140"/>
                  </a:lnTo>
                  <a:lnTo>
                    <a:pt x="134" y="142"/>
                  </a:lnTo>
                  <a:lnTo>
                    <a:pt x="134" y="142"/>
                  </a:lnTo>
                  <a:lnTo>
                    <a:pt x="130" y="144"/>
                  </a:lnTo>
                  <a:lnTo>
                    <a:pt x="120" y="146"/>
                  </a:lnTo>
                  <a:lnTo>
                    <a:pt x="98" y="148"/>
                  </a:lnTo>
                  <a:lnTo>
                    <a:pt x="86" y="146"/>
                  </a:lnTo>
                  <a:lnTo>
                    <a:pt x="74" y="144"/>
                  </a:lnTo>
                  <a:lnTo>
                    <a:pt x="66" y="142"/>
                  </a:lnTo>
                  <a:lnTo>
                    <a:pt x="60" y="136"/>
                  </a:lnTo>
                  <a:lnTo>
                    <a:pt x="60" y="136"/>
                  </a:lnTo>
                  <a:lnTo>
                    <a:pt x="60" y="136"/>
                  </a:lnTo>
                  <a:close/>
                  <a:moveTo>
                    <a:pt x="34" y="76"/>
                  </a:moveTo>
                  <a:lnTo>
                    <a:pt x="34" y="76"/>
                  </a:lnTo>
                  <a:lnTo>
                    <a:pt x="32" y="72"/>
                  </a:lnTo>
                  <a:lnTo>
                    <a:pt x="28" y="70"/>
                  </a:lnTo>
                  <a:lnTo>
                    <a:pt x="24" y="70"/>
                  </a:lnTo>
                  <a:lnTo>
                    <a:pt x="22" y="70"/>
                  </a:lnTo>
                  <a:lnTo>
                    <a:pt x="8" y="78"/>
                  </a:lnTo>
                  <a:lnTo>
                    <a:pt x="8" y="78"/>
                  </a:lnTo>
                  <a:lnTo>
                    <a:pt x="2" y="82"/>
                  </a:lnTo>
                  <a:lnTo>
                    <a:pt x="0" y="90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2" y="170"/>
                  </a:lnTo>
                  <a:lnTo>
                    <a:pt x="6" y="174"/>
                  </a:lnTo>
                  <a:lnTo>
                    <a:pt x="6" y="174"/>
                  </a:lnTo>
                  <a:lnTo>
                    <a:pt x="12" y="176"/>
                  </a:lnTo>
                  <a:lnTo>
                    <a:pt x="18" y="176"/>
                  </a:lnTo>
                  <a:lnTo>
                    <a:pt x="56" y="162"/>
                  </a:lnTo>
                  <a:lnTo>
                    <a:pt x="56" y="162"/>
                  </a:lnTo>
                  <a:lnTo>
                    <a:pt x="58" y="162"/>
                  </a:lnTo>
                  <a:lnTo>
                    <a:pt x="58" y="162"/>
                  </a:lnTo>
                  <a:lnTo>
                    <a:pt x="62" y="158"/>
                  </a:lnTo>
                  <a:lnTo>
                    <a:pt x="62" y="152"/>
                  </a:lnTo>
                  <a:lnTo>
                    <a:pt x="62" y="152"/>
                  </a:lnTo>
                  <a:lnTo>
                    <a:pt x="52" y="136"/>
                  </a:lnTo>
                  <a:lnTo>
                    <a:pt x="42" y="116"/>
                  </a:lnTo>
                  <a:lnTo>
                    <a:pt x="36" y="98"/>
                  </a:lnTo>
                  <a:lnTo>
                    <a:pt x="34" y="76"/>
                  </a:lnTo>
                  <a:lnTo>
                    <a:pt x="34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3"/>
            <p:cNvSpPr>
              <a:spLocks noEditPoints="1"/>
            </p:cNvSpPr>
            <p:nvPr/>
          </p:nvSpPr>
          <p:spPr bwMode="auto">
            <a:xfrm>
              <a:off x="3957638" y="3116263"/>
              <a:ext cx="155575" cy="127000"/>
            </a:xfrm>
            <a:custGeom>
              <a:avLst/>
              <a:gdLst>
                <a:gd name="T0" fmla="*/ 74 w 98"/>
                <a:gd name="T1" fmla="*/ 2 h 80"/>
                <a:gd name="T2" fmla="*/ 70 w 98"/>
                <a:gd name="T3" fmla="*/ 0 h 80"/>
                <a:gd name="T4" fmla="*/ 44 w 98"/>
                <a:gd name="T5" fmla="*/ 26 h 80"/>
                <a:gd name="T6" fmla="*/ 42 w 98"/>
                <a:gd name="T7" fmla="*/ 30 h 80"/>
                <a:gd name="T8" fmla="*/ 44 w 98"/>
                <a:gd name="T9" fmla="*/ 32 h 80"/>
                <a:gd name="T10" fmla="*/ 48 w 98"/>
                <a:gd name="T11" fmla="*/ 34 h 80"/>
                <a:gd name="T12" fmla="*/ 74 w 98"/>
                <a:gd name="T13" fmla="*/ 10 h 80"/>
                <a:gd name="T14" fmla="*/ 76 w 98"/>
                <a:gd name="T15" fmla="*/ 6 h 80"/>
                <a:gd name="T16" fmla="*/ 74 w 98"/>
                <a:gd name="T17" fmla="*/ 2 h 80"/>
                <a:gd name="T18" fmla="*/ 20 w 98"/>
                <a:gd name="T19" fmla="*/ 46 h 80"/>
                <a:gd name="T20" fmla="*/ 20 w 98"/>
                <a:gd name="T21" fmla="*/ 68 h 80"/>
                <a:gd name="T22" fmla="*/ 26 w 98"/>
                <a:gd name="T23" fmla="*/ 70 h 80"/>
                <a:gd name="T24" fmla="*/ 28 w 98"/>
                <a:gd name="T25" fmla="*/ 68 h 80"/>
                <a:gd name="T26" fmla="*/ 28 w 98"/>
                <a:gd name="T27" fmla="*/ 46 h 80"/>
                <a:gd name="T28" fmla="*/ 22 w 98"/>
                <a:gd name="T29" fmla="*/ 44 h 80"/>
                <a:gd name="T30" fmla="*/ 20 w 98"/>
                <a:gd name="T31" fmla="*/ 46 h 80"/>
                <a:gd name="T32" fmla="*/ 20 w 98"/>
                <a:gd name="T33" fmla="*/ 46 h 80"/>
                <a:gd name="T34" fmla="*/ 38 w 98"/>
                <a:gd name="T35" fmla="*/ 68 h 80"/>
                <a:gd name="T36" fmla="*/ 38 w 98"/>
                <a:gd name="T37" fmla="*/ 70 h 80"/>
                <a:gd name="T38" fmla="*/ 42 w 98"/>
                <a:gd name="T39" fmla="*/ 70 h 80"/>
                <a:gd name="T40" fmla="*/ 44 w 98"/>
                <a:gd name="T41" fmla="*/ 46 h 80"/>
                <a:gd name="T42" fmla="*/ 42 w 98"/>
                <a:gd name="T43" fmla="*/ 44 h 80"/>
                <a:gd name="T44" fmla="*/ 38 w 98"/>
                <a:gd name="T45" fmla="*/ 44 h 80"/>
                <a:gd name="T46" fmla="*/ 38 w 98"/>
                <a:gd name="T47" fmla="*/ 46 h 80"/>
                <a:gd name="T48" fmla="*/ 76 w 98"/>
                <a:gd name="T49" fmla="*/ 46 h 80"/>
                <a:gd name="T50" fmla="*/ 76 w 98"/>
                <a:gd name="T51" fmla="*/ 68 h 80"/>
                <a:gd name="T52" fmla="*/ 70 w 98"/>
                <a:gd name="T53" fmla="*/ 70 h 80"/>
                <a:gd name="T54" fmla="*/ 70 w 98"/>
                <a:gd name="T55" fmla="*/ 68 h 80"/>
                <a:gd name="T56" fmla="*/ 70 w 98"/>
                <a:gd name="T57" fmla="*/ 46 h 80"/>
                <a:gd name="T58" fmla="*/ 76 w 98"/>
                <a:gd name="T59" fmla="*/ 44 h 80"/>
                <a:gd name="T60" fmla="*/ 76 w 98"/>
                <a:gd name="T61" fmla="*/ 46 h 80"/>
                <a:gd name="T62" fmla="*/ 76 w 98"/>
                <a:gd name="T63" fmla="*/ 46 h 80"/>
                <a:gd name="T64" fmla="*/ 60 w 98"/>
                <a:gd name="T65" fmla="*/ 68 h 80"/>
                <a:gd name="T66" fmla="*/ 58 w 98"/>
                <a:gd name="T67" fmla="*/ 70 h 80"/>
                <a:gd name="T68" fmla="*/ 54 w 98"/>
                <a:gd name="T69" fmla="*/ 70 h 80"/>
                <a:gd name="T70" fmla="*/ 54 w 98"/>
                <a:gd name="T71" fmla="*/ 46 h 80"/>
                <a:gd name="T72" fmla="*/ 54 w 98"/>
                <a:gd name="T73" fmla="*/ 44 h 80"/>
                <a:gd name="T74" fmla="*/ 58 w 98"/>
                <a:gd name="T75" fmla="*/ 44 h 80"/>
                <a:gd name="T76" fmla="*/ 60 w 98"/>
                <a:gd name="T77" fmla="*/ 46 h 80"/>
                <a:gd name="T78" fmla="*/ 90 w 98"/>
                <a:gd name="T79" fmla="*/ 74 h 80"/>
                <a:gd name="T80" fmla="*/ 88 w 98"/>
                <a:gd name="T81" fmla="*/ 78 h 80"/>
                <a:gd name="T82" fmla="*/ 16 w 98"/>
                <a:gd name="T83" fmla="*/ 80 h 80"/>
                <a:gd name="T84" fmla="*/ 10 w 98"/>
                <a:gd name="T85" fmla="*/ 78 h 80"/>
                <a:gd name="T86" fmla="*/ 4 w 98"/>
                <a:gd name="T87" fmla="*/ 44 h 80"/>
                <a:gd name="T88" fmla="*/ 0 w 98"/>
                <a:gd name="T89" fmla="*/ 40 h 80"/>
                <a:gd name="T90" fmla="*/ 0 w 98"/>
                <a:gd name="T91" fmla="*/ 36 h 80"/>
                <a:gd name="T92" fmla="*/ 0 w 98"/>
                <a:gd name="T93" fmla="*/ 34 h 80"/>
                <a:gd name="T94" fmla="*/ 6 w 98"/>
                <a:gd name="T95" fmla="*/ 28 h 80"/>
                <a:gd name="T96" fmla="*/ 38 w 98"/>
                <a:gd name="T97" fmla="*/ 28 h 80"/>
                <a:gd name="T98" fmla="*/ 38 w 98"/>
                <a:gd name="T99" fmla="*/ 30 h 80"/>
                <a:gd name="T100" fmla="*/ 40 w 98"/>
                <a:gd name="T101" fmla="*/ 36 h 80"/>
                <a:gd name="T102" fmla="*/ 40 w 98"/>
                <a:gd name="T103" fmla="*/ 36 h 80"/>
                <a:gd name="T104" fmla="*/ 44 w 98"/>
                <a:gd name="T105" fmla="*/ 38 h 80"/>
                <a:gd name="T106" fmla="*/ 48 w 98"/>
                <a:gd name="T107" fmla="*/ 38 h 80"/>
                <a:gd name="T108" fmla="*/ 54 w 98"/>
                <a:gd name="T109" fmla="*/ 36 h 80"/>
                <a:gd name="T110" fmla="*/ 62 w 98"/>
                <a:gd name="T111" fmla="*/ 28 h 80"/>
                <a:gd name="T112" fmla="*/ 90 w 98"/>
                <a:gd name="T113" fmla="*/ 28 h 80"/>
                <a:gd name="T114" fmla="*/ 98 w 98"/>
                <a:gd name="T115" fmla="*/ 34 h 80"/>
                <a:gd name="T116" fmla="*/ 98 w 98"/>
                <a:gd name="T117" fmla="*/ 36 h 80"/>
                <a:gd name="T118" fmla="*/ 92 w 98"/>
                <a:gd name="T119" fmla="*/ 4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8" h="80">
                  <a:moveTo>
                    <a:pt x="74" y="2"/>
                  </a:moveTo>
                  <a:lnTo>
                    <a:pt x="74" y="2"/>
                  </a:lnTo>
                  <a:lnTo>
                    <a:pt x="74" y="2"/>
                  </a:lnTo>
                  <a:lnTo>
                    <a:pt x="70" y="0"/>
                  </a:lnTo>
                  <a:lnTo>
                    <a:pt x="66" y="2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2" y="30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8" y="34"/>
                  </a:lnTo>
                  <a:lnTo>
                    <a:pt x="50" y="32"/>
                  </a:lnTo>
                  <a:lnTo>
                    <a:pt x="74" y="10"/>
                  </a:lnTo>
                  <a:lnTo>
                    <a:pt x="74" y="10"/>
                  </a:lnTo>
                  <a:lnTo>
                    <a:pt x="76" y="6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4" y="2"/>
                  </a:lnTo>
                  <a:close/>
                  <a:moveTo>
                    <a:pt x="20" y="46"/>
                  </a:moveTo>
                  <a:lnTo>
                    <a:pt x="20" y="68"/>
                  </a:lnTo>
                  <a:lnTo>
                    <a:pt x="20" y="68"/>
                  </a:lnTo>
                  <a:lnTo>
                    <a:pt x="22" y="70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8" y="68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26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close/>
                  <a:moveTo>
                    <a:pt x="38" y="46"/>
                  </a:moveTo>
                  <a:lnTo>
                    <a:pt x="38" y="68"/>
                  </a:lnTo>
                  <a:lnTo>
                    <a:pt x="38" y="68"/>
                  </a:lnTo>
                  <a:lnTo>
                    <a:pt x="38" y="70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44" y="68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2" y="44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8" y="46"/>
                  </a:lnTo>
                  <a:close/>
                  <a:moveTo>
                    <a:pt x="76" y="46"/>
                  </a:moveTo>
                  <a:lnTo>
                    <a:pt x="76" y="68"/>
                  </a:lnTo>
                  <a:lnTo>
                    <a:pt x="76" y="68"/>
                  </a:lnTo>
                  <a:lnTo>
                    <a:pt x="76" y="70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70" y="68"/>
                  </a:lnTo>
                  <a:lnTo>
                    <a:pt x="70" y="46"/>
                  </a:lnTo>
                  <a:lnTo>
                    <a:pt x="70" y="46"/>
                  </a:lnTo>
                  <a:lnTo>
                    <a:pt x="70" y="44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6" y="46"/>
                  </a:lnTo>
                  <a:lnTo>
                    <a:pt x="76" y="46"/>
                  </a:lnTo>
                  <a:lnTo>
                    <a:pt x="76" y="46"/>
                  </a:lnTo>
                  <a:close/>
                  <a:moveTo>
                    <a:pt x="60" y="46"/>
                  </a:moveTo>
                  <a:lnTo>
                    <a:pt x="60" y="68"/>
                  </a:lnTo>
                  <a:lnTo>
                    <a:pt x="60" y="68"/>
                  </a:lnTo>
                  <a:lnTo>
                    <a:pt x="58" y="70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54" y="68"/>
                  </a:lnTo>
                  <a:lnTo>
                    <a:pt x="54" y="46"/>
                  </a:lnTo>
                  <a:lnTo>
                    <a:pt x="54" y="46"/>
                  </a:lnTo>
                  <a:lnTo>
                    <a:pt x="54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close/>
                  <a:moveTo>
                    <a:pt x="90" y="74"/>
                  </a:moveTo>
                  <a:lnTo>
                    <a:pt x="90" y="74"/>
                  </a:lnTo>
                  <a:lnTo>
                    <a:pt x="88" y="78"/>
                  </a:lnTo>
                  <a:lnTo>
                    <a:pt x="82" y="80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0" y="78"/>
                  </a:lnTo>
                  <a:lnTo>
                    <a:pt x="8" y="74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30"/>
                  </a:lnTo>
                  <a:lnTo>
                    <a:pt x="6" y="28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8" y="32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4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50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2" y="28"/>
                  </a:lnTo>
                  <a:lnTo>
                    <a:pt x="90" y="28"/>
                  </a:lnTo>
                  <a:lnTo>
                    <a:pt x="90" y="28"/>
                  </a:lnTo>
                  <a:lnTo>
                    <a:pt x="96" y="30"/>
                  </a:lnTo>
                  <a:lnTo>
                    <a:pt x="98" y="34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6" y="40"/>
                  </a:lnTo>
                  <a:lnTo>
                    <a:pt x="92" y="44"/>
                  </a:lnTo>
                  <a:lnTo>
                    <a:pt x="90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4"/>
            <p:cNvSpPr>
              <a:spLocks noEditPoints="1"/>
            </p:cNvSpPr>
            <p:nvPr/>
          </p:nvSpPr>
          <p:spPr bwMode="auto">
            <a:xfrm>
              <a:off x="4284663" y="3144838"/>
              <a:ext cx="133350" cy="130175"/>
            </a:xfrm>
            <a:custGeom>
              <a:avLst/>
              <a:gdLst>
                <a:gd name="T0" fmla="*/ 82 w 84"/>
                <a:gd name="T1" fmla="*/ 14 h 82"/>
                <a:gd name="T2" fmla="*/ 82 w 84"/>
                <a:gd name="T3" fmla="*/ 30 h 82"/>
                <a:gd name="T4" fmla="*/ 62 w 84"/>
                <a:gd name="T5" fmla="*/ 52 h 82"/>
                <a:gd name="T6" fmla="*/ 54 w 84"/>
                <a:gd name="T7" fmla="*/ 56 h 82"/>
                <a:gd name="T8" fmla="*/ 38 w 84"/>
                <a:gd name="T9" fmla="*/ 56 h 82"/>
                <a:gd name="T10" fmla="*/ 26 w 84"/>
                <a:gd name="T11" fmla="*/ 46 h 82"/>
                <a:gd name="T12" fmla="*/ 32 w 84"/>
                <a:gd name="T13" fmla="*/ 40 h 82"/>
                <a:gd name="T14" fmla="*/ 36 w 84"/>
                <a:gd name="T15" fmla="*/ 38 h 82"/>
                <a:gd name="T16" fmla="*/ 38 w 84"/>
                <a:gd name="T17" fmla="*/ 44 h 82"/>
                <a:gd name="T18" fmla="*/ 46 w 84"/>
                <a:gd name="T19" fmla="*/ 46 h 82"/>
                <a:gd name="T20" fmla="*/ 54 w 84"/>
                <a:gd name="T21" fmla="*/ 44 h 82"/>
                <a:gd name="T22" fmla="*/ 68 w 84"/>
                <a:gd name="T23" fmla="*/ 28 h 82"/>
                <a:gd name="T24" fmla="*/ 70 w 84"/>
                <a:gd name="T25" fmla="*/ 22 h 82"/>
                <a:gd name="T26" fmla="*/ 68 w 84"/>
                <a:gd name="T27" fmla="*/ 14 h 82"/>
                <a:gd name="T28" fmla="*/ 60 w 84"/>
                <a:gd name="T29" fmla="*/ 12 h 82"/>
                <a:gd name="T30" fmla="*/ 54 w 84"/>
                <a:gd name="T31" fmla="*/ 14 h 82"/>
                <a:gd name="T32" fmla="*/ 36 w 84"/>
                <a:gd name="T33" fmla="*/ 22 h 82"/>
                <a:gd name="T34" fmla="*/ 28 w 84"/>
                <a:gd name="T35" fmla="*/ 22 h 82"/>
                <a:gd name="T36" fmla="*/ 44 w 84"/>
                <a:gd name="T37" fmla="*/ 6 h 82"/>
                <a:gd name="T38" fmla="*/ 60 w 84"/>
                <a:gd name="T39" fmla="*/ 0 h 82"/>
                <a:gd name="T40" fmla="*/ 76 w 84"/>
                <a:gd name="T41" fmla="*/ 6 h 82"/>
                <a:gd name="T42" fmla="*/ 52 w 84"/>
                <a:gd name="T43" fmla="*/ 30 h 82"/>
                <a:gd name="T44" fmla="*/ 36 w 84"/>
                <a:gd name="T45" fmla="*/ 24 h 82"/>
                <a:gd name="T46" fmla="*/ 20 w 84"/>
                <a:gd name="T47" fmla="*/ 30 h 82"/>
                <a:gd name="T48" fmla="*/ 2 w 84"/>
                <a:gd name="T49" fmla="*/ 52 h 82"/>
                <a:gd name="T50" fmla="*/ 2 w 84"/>
                <a:gd name="T51" fmla="*/ 68 h 82"/>
                <a:gd name="T52" fmla="*/ 14 w 84"/>
                <a:gd name="T53" fmla="*/ 82 h 82"/>
                <a:gd name="T54" fmla="*/ 30 w 84"/>
                <a:gd name="T55" fmla="*/ 82 h 82"/>
                <a:gd name="T56" fmla="*/ 52 w 84"/>
                <a:gd name="T57" fmla="*/ 62 h 82"/>
                <a:gd name="T58" fmla="*/ 54 w 84"/>
                <a:gd name="T59" fmla="*/ 60 h 82"/>
                <a:gd name="T60" fmla="*/ 46 w 84"/>
                <a:gd name="T61" fmla="*/ 60 h 82"/>
                <a:gd name="T62" fmla="*/ 30 w 84"/>
                <a:gd name="T63" fmla="*/ 68 h 82"/>
                <a:gd name="T64" fmla="*/ 26 w 84"/>
                <a:gd name="T65" fmla="*/ 70 h 82"/>
                <a:gd name="T66" fmla="*/ 18 w 84"/>
                <a:gd name="T67" fmla="*/ 70 h 82"/>
                <a:gd name="T68" fmla="*/ 12 w 84"/>
                <a:gd name="T69" fmla="*/ 64 h 82"/>
                <a:gd name="T70" fmla="*/ 12 w 84"/>
                <a:gd name="T71" fmla="*/ 56 h 82"/>
                <a:gd name="T72" fmla="*/ 30 w 84"/>
                <a:gd name="T73" fmla="*/ 38 h 82"/>
                <a:gd name="T74" fmla="*/ 36 w 84"/>
                <a:gd name="T75" fmla="*/ 36 h 82"/>
                <a:gd name="T76" fmla="*/ 44 w 84"/>
                <a:gd name="T77" fmla="*/ 38 h 82"/>
                <a:gd name="T78" fmla="*/ 46 w 84"/>
                <a:gd name="T79" fmla="*/ 44 h 82"/>
                <a:gd name="T80" fmla="*/ 52 w 84"/>
                <a:gd name="T81" fmla="*/ 42 h 82"/>
                <a:gd name="T82" fmla="*/ 58 w 84"/>
                <a:gd name="T83" fmla="*/ 3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4" h="82">
                  <a:moveTo>
                    <a:pt x="76" y="6"/>
                  </a:moveTo>
                  <a:lnTo>
                    <a:pt x="76" y="6"/>
                  </a:lnTo>
                  <a:lnTo>
                    <a:pt x="82" y="14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2" y="30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54" y="56"/>
                  </a:lnTo>
                  <a:lnTo>
                    <a:pt x="46" y="58"/>
                  </a:lnTo>
                  <a:lnTo>
                    <a:pt x="46" y="58"/>
                  </a:lnTo>
                  <a:lnTo>
                    <a:pt x="38" y="56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26" y="46"/>
                  </a:lnTo>
                  <a:lnTo>
                    <a:pt x="30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42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50" y="46"/>
                  </a:lnTo>
                  <a:lnTo>
                    <a:pt x="54" y="44"/>
                  </a:lnTo>
                  <a:lnTo>
                    <a:pt x="54" y="44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70" y="26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18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4" y="1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6" y="12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30" y="20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52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76" y="6"/>
                  </a:lnTo>
                  <a:lnTo>
                    <a:pt x="76" y="6"/>
                  </a:lnTo>
                  <a:close/>
                  <a:moveTo>
                    <a:pt x="52" y="30"/>
                  </a:moveTo>
                  <a:lnTo>
                    <a:pt x="52" y="30"/>
                  </a:lnTo>
                  <a:lnTo>
                    <a:pt x="4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28" y="24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5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8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14" y="82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30" y="82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52" y="62"/>
                  </a:lnTo>
                  <a:lnTo>
                    <a:pt x="52" y="62"/>
                  </a:lnTo>
                  <a:lnTo>
                    <a:pt x="52" y="62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26" y="70"/>
                  </a:lnTo>
                  <a:lnTo>
                    <a:pt x="22" y="70"/>
                  </a:lnTo>
                  <a:lnTo>
                    <a:pt x="22" y="70"/>
                  </a:lnTo>
                  <a:lnTo>
                    <a:pt x="18" y="70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2" y="64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56"/>
                  </a:lnTo>
                  <a:lnTo>
                    <a:pt x="14" y="5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40" y="36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58" y="36"/>
                  </a:lnTo>
                  <a:lnTo>
                    <a:pt x="58" y="36"/>
                  </a:lnTo>
                  <a:lnTo>
                    <a:pt x="52" y="30"/>
                  </a:lnTo>
                  <a:lnTo>
                    <a:pt x="52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5"/>
            <p:cNvSpPr>
              <a:spLocks noEditPoints="1"/>
            </p:cNvSpPr>
            <p:nvPr/>
          </p:nvSpPr>
          <p:spPr bwMode="auto">
            <a:xfrm>
              <a:off x="3335338" y="3595688"/>
              <a:ext cx="136525" cy="101600"/>
            </a:xfrm>
            <a:custGeom>
              <a:avLst/>
              <a:gdLst>
                <a:gd name="T0" fmla="*/ 30 w 86"/>
                <a:gd name="T1" fmla="*/ 46 h 64"/>
                <a:gd name="T2" fmla="*/ 18 w 86"/>
                <a:gd name="T3" fmla="*/ 10 h 64"/>
                <a:gd name="T4" fmla="*/ 68 w 86"/>
                <a:gd name="T5" fmla="*/ 10 h 64"/>
                <a:gd name="T6" fmla="*/ 18 w 86"/>
                <a:gd name="T7" fmla="*/ 64 h 64"/>
                <a:gd name="T8" fmla="*/ 70 w 86"/>
                <a:gd name="T9" fmla="*/ 64 h 64"/>
                <a:gd name="T10" fmla="*/ 70 w 86"/>
                <a:gd name="T11" fmla="*/ 0 h 64"/>
                <a:gd name="T12" fmla="*/ 18 w 86"/>
                <a:gd name="T13" fmla="*/ 0 h 64"/>
                <a:gd name="T14" fmla="*/ 18 w 86"/>
                <a:gd name="T15" fmla="*/ 64 h 64"/>
                <a:gd name="T16" fmla="*/ 14 w 86"/>
                <a:gd name="T17" fmla="*/ 12 h 64"/>
                <a:gd name="T18" fmla="*/ 6 w 86"/>
                <a:gd name="T19" fmla="*/ 14 h 64"/>
                <a:gd name="T20" fmla="*/ 4 w 86"/>
                <a:gd name="T21" fmla="*/ 8 h 64"/>
                <a:gd name="T22" fmla="*/ 6 w 86"/>
                <a:gd name="T23" fmla="*/ 6 h 64"/>
                <a:gd name="T24" fmla="*/ 14 w 86"/>
                <a:gd name="T25" fmla="*/ 8 h 64"/>
                <a:gd name="T26" fmla="*/ 14 w 86"/>
                <a:gd name="T27" fmla="*/ 12 h 64"/>
                <a:gd name="T28" fmla="*/ 12 w 86"/>
                <a:gd name="T29" fmla="*/ 58 h 64"/>
                <a:gd name="T30" fmla="*/ 4 w 86"/>
                <a:gd name="T31" fmla="*/ 56 h 64"/>
                <a:gd name="T32" fmla="*/ 4 w 86"/>
                <a:gd name="T33" fmla="*/ 52 h 64"/>
                <a:gd name="T34" fmla="*/ 12 w 86"/>
                <a:gd name="T35" fmla="*/ 50 h 64"/>
                <a:gd name="T36" fmla="*/ 14 w 86"/>
                <a:gd name="T37" fmla="*/ 52 h 64"/>
                <a:gd name="T38" fmla="*/ 14 w 86"/>
                <a:gd name="T39" fmla="*/ 40 h 64"/>
                <a:gd name="T40" fmla="*/ 12 w 86"/>
                <a:gd name="T41" fmla="*/ 42 h 64"/>
                <a:gd name="T42" fmla="*/ 4 w 86"/>
                <a:gd name="T43" fmla="*/ 40 h 64"/>
                <a:gd name="T44" fmla="*/ 4 w 86"/>
                <a:gd name="T45" fmla="*/ 36 h 64"/>
                <a:gd name="T46" fmla="*/ 6 w 86"/>
                <a:gd name="T47" fmla="*/ 34 h 64"/>
                <a:gd name="T48" fmla="*/ 14 w 86"/>
                <a:gd name="T49" fmla="*/ 36 h 64"/>
                <a:gd name="T50" fmla="*/ 14 w 86"/>
                <a:gd name="T51" fmla="*/ 40 h 64"/>
                <a:gd name="T52" fmla="*/ 14 w 86"/>
                <a:gd name="T53" fmla="*/ 26 h 64"/>
                <a:gd name="T54" fmla="*/ 6 w 86"/>
                <a:gd name="T55" fmla="*/ 28 h 64"/>
                <a:gd name="T56" fmla="*/ 4 w 86"/>
                <a:gd name="T57" fmla="*/ 26 h 64"/>
                <a:gd name="T58" fmla="*/ 4 w 86"/>
                <a:gd name="T59" fmla="*/ 22 h 64"/>
                <a:gd name="T60" fmla="*/ 12 w 86"/>
                <a:gd name="T61" fmla="*/ 20 h 64"/>
                <a:gd name="T62" fmla="*/ 14 w 86"/>
                <a:gd name="T63" fmla="*/ 22 h 64"/>
                <a:gd name="T64" fmla="*/ 14 w 86"/>
                <a:gd name="T65" fmla="*/ 26 h 64"/>
                <a:gd name="T66" fmla="*/ 80 w 86"/>
                <a:gd name="T67" fmla="*/ 58 h 64"/>
                <a:gd name="T68" fmla="*/ 74 w 86"/>
                <a:gd name="T69" fmla="*/ 56 h 64"/>
                <a:gd name="T70" fmla="*/ 74 w 86"/>
                <a:gd name="T71" fmla="*/ 52 h 64"/>
                <a:gd name="T72" fmla="*/ 80 w 86"/>
                <a:gd name="T73" fmla="*/ 50 h 64"/>
                <a:gd name="T74" fmla="*/ 82 w 86"/>
                <a:gd name="T75" fmla="*/ 52 h 64"/>
                <a:gd name="T76" fmla="*/ 82 w 86"/>
                <a:gd name="T77" fmla="*/ 12 h 64"/>
                <a:gd name="T78" fmla="*/ 76 w 86"/>
                <a:gd name="T79" fmla="*/ 14 h 64"/>
                <a:gd name="T80" fmla="*/ 74 w 86"/>
                <a:gd name="T81" fmla="*/ 12 h 64"/>
                <a:gd name="T82" fmla="*/ 76 w 86"/>
                <a:gd name="T83" fmla="*/ 6 h 64"/>
                <a:gd name="T84" fmla="*/ 80 w 86"/>
                <a:gd name="T85" fmla="*/ 6 h 64"/>
                <a:gd name="T86" fmla="*/ 82 w 86"/>
                <a:gd name="T87" fmla="*/ 12 h 64"/>
                <a:gd name="T88" fmla="*/ 82 w 86"/>
                <a:gd name="T89" fmla="*/ 40 h 64"/>
                <a:gd name="T90" fmla="*/ 76 w 86"/>
                <a:gd name="T91" fmla="*/ 42 h 64"/>
                <a:gd name="T92" fmla="*/ 74 w 86"/>
                <a:gd name="T93" fmla="*/ 40 h 64"/>
                <a:gd name="T94" fmla="*/ 74 w 86"/>
                <a:gd name="T95" fmla="*/ 36 h 64"/>
                <a:gd name="T96" fmla="*/ 80 w 86"/>
                <a:gd name="T97" fmla="*/ 34 h 64"/>
                <a:gd name="T98" fmla="*/ 82 w 86"/>
                <a:gd name="T99" fmla="*/ 36 h 64"/>
                <a:gd name="T100" fmla="*/ 82 w 86"/>
                <a:gd name="T101" fmla="*/ 40 h 64"/>
                <a:gd name="T102" fmla="*/ 82 w 86"/>
                <a:gd name="T103" fmla="*/ 26 h 64"/>
                <a:gd name="T104" fmla="*/ 76 w 86"/>
                <a:gd name="T105" fmla="*/ 28 h 64"/>
                <a:gd name="T106" fmla="*/ 74 w 86"/>
                <a:gd name="T107" fmla="*/ 26 h 64"/>
                <a:gd name="T108" fmla="*/ 74 w 86"/>
                <a:gd name="T109" fmla="*/ 22 h 64"/>
                <a:gd name="T110" fmla="*/ 80 w 86"/>
                <a:gd name="T111" fmla="*/ 20 h 64"/>
                <a:gd name="T112" fmla="*/ 82 w 86"/>
                <a:gd name="T113" fmla="*/ 22 h 64"/>
                <a:gd name="T114" fmla="*/ 82 w 86"/>
                <a:gd name="T115" fmla="*/ 2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6" h="64">
                  <a:moveTo>
                    <a:pt x="30" y="16"/>
                  </a:moveTo>
                  <a:lnTo>
                    <a:pt x="62" y="32"/>
                  </a:lnTo>
                  <a:lnTo>
                    <a:pt x="30" y="46"/>
                  </a:lnTo>
                  <a:lnTo>
                    <a:pt x="30" y="16"/>
                  </a:lnTo>
                  <a:lnTo>
                    <a:pt x="30" y="16"/>
                  </a:lnTo>
                  <a:close/>
                  <a:moveTo>
                    <a:pt x="18" y="10"/>
                  </a:moveTo>
                  <a:lnTo>
                    <a:pt x="18" y="52"/>
                  </a:lnTo>
                  <a:lnTo>
                    <a:pt x="68" y="52"/>
                  </a:lnTo>
                  <a:lnTo>
                    <a:pt x="68" y="10"/>
                  </a:lnTo>
                  <a:lnTo>
                    <a:pt x="18" y="10"/>
                  </a:lnTo>
                  <a:lnTo>
                    <a:pt x="18" y="10"/>
                  </a:lnTo>
                  <a:close/>
                  <a:moveTo>
                    <a:pt x="18" y="64"/>
                  </a:moveTo>
                  <a:lnTo>
                    <a:pt x="18" y="58"/>
                  </a:lnTo>
                  <a:lnTo>
                    <a:pt x="70" y="58"/>
                  </a:lnTo>
                  <a:lnTo>
                    <a:pt x="70" y="64"/>
                  </a:lnTo>
                  <a:lnTo>
                    <a:pt x="86" y="64"/>
                  </a:lnTo>
                  <a:lnTo>
                    <a:pt x="86" y="0"/>
                  </a:lnTo>
                  <a:lnTo>
                    <a:pt x="70" y="0"/>
                  </a:lnTo>
                  <a:lnTo>
                    <a:pt x="70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18" y="64"/>
                  </a:lnTo>
                  <a:lnTo>
                    <a:pt x="18" y="64"/>
                  </a:lnTo>
                  <a:close/>
                  <a:moveTo>
                    <a:pt x="14" y="12"/>
                  </a:moveTo>
                  <a:lnTo>
                    <a:pt x="14" y="12"/>
                  </a:lnTo>
                  <a:lnTo>
                    <a:pt x="12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14" y="12"/>
                  </a:lnTo>
                  <a:close/>
                  <a:moveTo>
                    <a:pt x="14" y="56"/>
                  </a:moveTo>
                  <a:lnTo>
                    <a:pt x="14" y="56"/>
                  </a:lnTo>
                  <a:lnTo>
                    <a:pt x="12" y="58"/>
                  </a:lnTo>
                  <a:lnTo>
                    <a:pt x="6" y="58"/>
                  </a:lnTo>
                  <a:lnTo>
                    <a:pt x="6" y="58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6"/>
                  </a:lnTo>
                  <a:lnTo>
                    <a:pt x="14" y="56"/>
                  </a:lnTo>
                  <a:close/>
                  <a:moveTo>
                    <a:pt x="14" y="40"/>
                  </a:moveTo>
                  <a:lnTo>
                    <a:pt x="14" y="40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4" y="40"/>
                  </a:lnTo>
                  <a:lnTo>
                    <a:pt x="14" y="40"/>
                  </a:ln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82" y="56"/>
                  </a:moveTo>
                  <a:lnTo>
                    <a:pt x="82" y="56"/>
                  </a:lnTo>
                  <a:lnTo>
                    <a:pt x="80" y="58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4" y="56"/>
                  </a:lnTo>
                  <a:lnTo>
                    <a:pt x="74" y="56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2" y="56"/>
                  </a:lnTo>
                  <a:lnTo>
                    <a:pt x="82" y="56"/>
                  </a:lnTo>
                  <a:close/>
                  <a:moveTo>
                    <a:pt x="82" y="12"/>
                  </a:moveTo>
                  <a:lnTo>
                    <a:pt x="82" y="12"/>
                  </a:lnTo>
                  <a:lnTo>
                    <a:pt x="80" y="14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4" y="12"/>
                  </a:lnTo>
                  <a:lnTo>
                    <a:pt x="74" y="12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2" y="12"/>
                  </a:lnTo>
                  <a:lnTo>
                    <a:pt x="82" y="12"/>
                  </a:lnTo>
                  <a:close/>
                  <a:moveTo>
                    <a:pt x="82" y="40"/>
                  </a:moveTo>
                  <a:lnTo>
                    <a:pt x="82" y="40"/>
                  </a:lnTo>
                  <a:lnTo>
                    <a:pt x="80" y="42"/>
                  </a:lnTo>
                  <a:lnTo>
                    <a:pt x="80" y="42"/>
                  </a:lnTo>
                  <a:lnTo>
                    <a:pt x="76" y="42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6" y="34"/>
                  </a:lnTo>
                  <a:lnTo>
                    <a:pt x="76" y="34"/>
                  </a:lnTo>
                  <a:lnTo>
                    <a:pt x="80" y="34"/>
                  </a:lnTo>
                  <a:lnTo>
                    <a:pt x="80" y="34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40"/>
                  </a:lnTo>
                  <a:lnTo>
                    <a:pt x="82" y="40"/>
                  </a:lnTo>
                  <a:close/>
                  <a:moveTo>
                    <a:pt x="82" y="26"/>
                  </a:moveTo>
                  <a:lnTo>
                    <a:pt x="82" y="26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4" y="26"/>
                  </a:lnTo>
                  <a:lnTo>
                    <a:pt x="74" y="26"/>
                  </a:lnTo>
                  <a:lnTo>
                    <a:pt x="74" y="26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80" y="20"/>
                  </a:lnTo>
                  <a:lnTo>
                    <a:pt x="80" y="20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6"/>
            <p:cNvSpPr>
              <a:spLocks noEditPoints="1"/>
            </p:cNvSpPr>
            <p:nvPr/>
          </p:nvSpPr>
          <p:spPr bwMode="auto">
            <a:xfrm>
              <a:off x="3217863" y="3392488"/>
              <a:ext cx="127000" cy="127000"/>
            </a:xfrm>
            <a:custGeom>
              <a:avLst/>
              <a:gdLst>
                <a:gd name="T0" fmla="*/ 28 w 80"/>
                <a:gd name="T1" fmla="*/ 0 h 80"/>
                <a:gd name="T2" fmla="*/ 48 w 80"/>
                <a:gd name="T3" fmla="*/ 8 h 80"/>
                <a:gd name="T4" fmla="*/ 56 w 80"/>
                <a:gd name="T5" fmla="*/ 18 h 80"/>
                <a:gd name="T6" fmla="*/ 58 w 80"/>
                <a:gd name="T7" fmla="*/ 28 h 80"/>
                <a:gd name="T8" fmla="*/ 54 w 80"/>
                <a:gd name="T9" fmla="*/ 42 h 80"/>
                <a:gd name="T10" fmla="*/ 56 w 80"/>
                <a:gd name="T11" fmla="*/ 42 h 80"/>
                <a:gd name="T12" fmla="*/ 76 w 80"/>
                <a:gd name="T13" fmla="*/ 64 h 80"/>
                <a:gd name="T14" fmla="*/ 80 w 80"/>
                <a:gd name="T15" fmla="*/ 70 h 80"/>
                <a:gd name="T16" fmla="*/ 76 w 80"/>
                <a:gd name="T17" fmla="*/ 76 h 80"/>
                <a:gd name="T18" fmla="*/ 76 w 80"/>
                <a:gd name="T19" fmla="*/ 76 h 80"/>
                <a:gd name="T20" fmla="*/ 70 w 80"/>
                <a:gd name="T21" fmla="*/ 80 h 80"/>
                <a:gd name="T22" fmla="*/ 64 w 80"/>
                <a:gd name="T23" fmla="*/ 76 h 80"/>
                <a:gd name="T24" fmla="*/ 42 w 80"/>
                <a:gd name="T25" fmla="*/ 56 h 80"/>
                <a:gd name="T26" fmla="*/ 42 w 80"/>
                <a:gd name="T27" fmla="*/ 54 h 80"/>
                <a:gd name="T28" fmla="*/ 28 w 80"/>
                <a:gd name="T29" fmla="*/ 58 h 80"/>
                <a:gd name="T30" fmla="*/ 18 w 80"/>
                <a:gd name="T31" fmla="*/ 56 h 80"/>
                <a:gd name="T32" fmla="*/ 8 w 80"/>
                <a:gd name="T33" fmla="*/ 50 h 80"/>
                <a:gd name="T34" fmla="*/ 0 w 80"/>
                <a:gd name="T35" fmla="*/ 28 h 80"/>
                <a:gd name="T36" fmla="*/ 2 w 80"/>
                <a:gd name="T37" fmla="*/ 18 h 80"/>
                <a:gd name="T38" fmla="*/ 8 w 80"/>
                <a:gd name="T39" fmla="*/ 8 h 80"/>
                <a:gd name="T40" fmla="*/ 28 w 80"/>
                <a:gd name="T41" fmla="*/ 0 h 80"/>
                <a:gd name="T42" fmla="*/ 28 w 80"/>
                <a:gd name="T43" fmla="*/ 0 h 80"/>
                <a:gd name="T44" fmla="*/ 42 w 80"/>
                <a:gd name="T45" fmla="*/ 14 h 80"/>
                <a:gd name="T46" fmla="*/ 28 w 80"/>
                <a:gd name="T47" fmla="*/ 10 h 80"/>
                <a:gd name="T48" fmla="*/ 22 w 80"/>
                <a:gd name="T49" fmla="*/ 10 h 80"/>
                <a:gd name="T50" fmla="*/ 14 w 80"/>
                <a:gd name="T51" fmla="*/ 14 h 80"/>
                <a:gd name="T52" fmla="*/ 10 w 80"/>
                <a:gd name="T53" fmla="*/ 28 h 80"/>
                <a:gd name="T54" fmla="*/ 10 w 80"/>
                <a:gd name="T55" fmla="*/ 36 h 80"/>
                <a:gd name="T56" fmla="*/ 14 w 80"/>
                <a:gd name="T57" fmla="*/ 42 h 80"/>
                <a:gd name="T58" fmla="*/ 28 w 80"/>
                <a:gd name="T59" fmla="*/ 48 h 80"/>
                <a:gd name="T60" fmla="*/ 36 w 80"/>
                <a:gd name="T61" fmla="*/ 48 h 80"/>
                <a:gd name="T62" fmla="*/ 42 w 80"/>
                <a:gd name="T63" fmla="*/ 42 h 80"/>
                <a:gd name="T64" fmla="*/ 48 w 80"/>
                <a:gd name="T65" fmla="*/ 28 h 80"/>
                <a:gd name="T66" fmla="*/ 46 w 80"/>
                <a:gd name="T67" fmla="*/ 22 h 80"/>
                <a:gd name="T68" fmla="*/ 42 w 80"/>
                <a:gd name="T69" fmla="*/ 1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0">
                  <a:moveTo>
                    <a:pt x="28" y="0"/>
                  </a:moveTo>
                  <a:lnTo>
                    <a:pt x="28" y="0"/>
                  </a:lnTo>
                  <a:lnTo>
                    <a:pt x="40" y="2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6" y="18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6" y="36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56" y="42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8" y="66"/>
                  </a:lnTo>
                  <a:lnTo>
                    <a:pt x="80" y="70"/>
                  </a:lnTo>
                  <a:lnTo>
                    <a:pt x="78" y="74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4" y="80"/>
                  </a:lnTo>
                  <a:lnTo>
                    <a:pt x="70" y="80"/>
                  </a:lnTo>
                  <a:lnTo>
                    <a:pt x="66" y="80"/>
                  </a:lnTo>
                  <a:lnTo>
                    <a:pt x="64" y="76"/>
                  </a:lnTo>
                  <a:lnTo>
                    <a:pt x="42" y="56"/>
                  </a:lnTo>
                  <a:lnTo>
                    <a:pt x="42" y="56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36" y="56"/>
                  </a:lnTo>
                  <a:lnTo>
                    <a:pt x="28" y="58"/>
                  </a:lnTo>
                  <a:lnTo>
                    <a:pt x="28" y="58"/>
                  </a:lnTo>
                  <a:lnTo>
                    <a:pt x="18" y="56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2" y="4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18"/>
                  </a:lnTo>
                  <a:lnTo>
                    <a:pt x="8" y="8"/>
                  </a:lnTo>
                  <a:lnTo>
                    <a:pt x="8" y="8"/>
                  </a:lnTo>
                  <a:lnTo>
                    <a:pt x="18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close/>
                  <a:moveTo>
                    <a:pt x="42" y="14"/>
                  </a:moveTo>
                  <a:lnTo>
                    <a:pt x="42" y="14"/>
                  </a:lnTo>
                  <a:lnTo>
                    <a:pt x="36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2" y="1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22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36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22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36" y="48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6" y="36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6" y="22"/>
                  </a:lnTo>
                  <a:lnTo>
                    <a:pt x="42" y="14"/>
                  </a:lnTo>
                  <a:lnTo>
                    <a:pt x="4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7"/>
            <p:cNvSpPr>
              <a:spLocks noEditPoints="1"/>
            </p:cNvSpPr>
            <p:nvPr/>
          </p:nvSpPr>
          <p:spPr bwMode="auto">
            <a:xfrm>
              <a:off x="3709988" y="3017838"/>
              <a:ext cx="165100" cy="165100"/>
            </a:xfrm>
            <a:custGeom>
              <a:avLst/>
              <a:gdLst>
                <a:gd name="T0" fmla="*/ 32 w 104"/>
                <a:gd name="T1" fmla="*/ 4 h 104"/>
                <a:gd name="T2" fmla="*/ 4 w 104"/>
                <a:gd name="T3" fmla="*/ 32 h 104"/>
                <a:gd name="T4" fmla="*/ 2 w 104"/>
                <a:gd name="T5" fmla="*/ 64 h 104"/>
                <a:gd name="T6" fmla="*/ 24 w 104"/>
                <a:gd name="T7" fmla="*/ 96 h 104"/>
                <a:gd name="T8" fmla="*/ 52 w 104"/>
                <a:gd name="T9" fmla="*/ 104 h 104"/>
                <a:gd name="T10" fmla="*/ 90 w 104"/>
                <a:gd name="T11" fmla="*/ 90 h 104"/>
                <a:gd name="T12" fmla="*/ 104 w 104"/>
                <a:gd name="T13" fmla="*/ 52 h 104"/>
                <a:gd name="T14" fmla="*/ 96 w 104"/>
                <a:gd name="T15" fmla="*/ 24 h 104"/>
                <a:gd name="T16" fmla="*/ 62 w 104"/>
                <a:gd name="T17" fmla="*/ 2 h 104"/>
                <a:gd name="T18" fmla="*/ 94 w 104"/>
                <a:gd name="T19" fmla="*/ 54 h 104"/>
                <a:gd name="T20" fmla="*/ 94 w 104"/>
                <a:gd name="T21" fmla="*/ 56 h 104"/>
                <a:gd name="T22" fmla="*/ 88 w 104"/>
                <a:gd name="T23" fmla="*/ 76 h 104"/>
                <a:gd name="T24" fmla="*/ 68 w 104"/>
                <a:gd name="T25" fmla="*/ 92 h 104"/>
                <a:gd name="T26" fmla="*/ 52 w 104"/>
                <a:gd name="T27" fmla="*/ 94 h 104"/>
                <a:gd name="T28" fmla="*/ 24 w 104"/>
                <a:gd name="T29" fmla="*/ 84 h 104"/>
                <a:gd name="T30" fmla="*/ 24 w 104"/>
                <a:gd name="T31" fmla="*/ 82 h 104"/>
                <a:gd name="T32" fmla="*/ 54 w 104"/>
                <a:gd name="T33" fmla="*/ 54 h 104"/>
                <a:gd name="T34" fmla="*/ 90 w 104"/>
                <a:gd name="T35" fmla="*/ 58 h 104"/>
                <a:gd name="T36" fmla="*/ 78 w 104"/>
                <a:gd name="T37" fmla="*/ 80 h 104"/>
                <a:gd name="T38" fmla="*/ 66 w 104"/>
                <a:gd name="T39" fmla="*/ 88 h 104"/>
                <a:gd name="T40" fmla="*/ 46 w 104"/>
                <a:gd name="T41" fmla="*/ 90 h 104"/>
                <a:gd name="T42" fmla="*/ 30 w 104"/>
                <a:gd name="T43" fmla="*/ 84 h 104"/>
                <a:gd name="T44" fmla="*/ 50 w 104"/>
                <a:gd name="T45" fmla="*/ 10 h 104"/>
                <a:gd name="T46" fmla="*/ 50 w 104"/>
                <a:gd name="T47" fmla="*/ 52 h 104"/>
                <a:gd name="T48" fmla="*/ 22 w 104"/>
                <a:gd name="T49" fmla="*/ 80 h 104"/>
                <a:gd name="T50" fmla="*/ 14 w 104"/>
                <a:gd name="T51" fmla="*/ 68 h 104"/>
                <a:gd name="T52" fmla="*/ 14 w 104"/>
                <a:gd name="T53" fmla="*/ 36 h 104"/>
                <a:gd name="T54" fmla="*/ 22 w 104"/>
                <a:gd name="T55" fmla="*/ 22 h 104"/>
                <a:gd name="T56" fmla="*/ 50 w 104"/>
                <a:gd name="T57" fmla="*/ 10 h 104"/>
                <a:gd name="T58" fmla="*/ 56 w 104"/>
                <a:gd name="T59" fmla="*/ 52 h 104"/>
                <a:gd name="T60" fmla="*/ 60 w 104"/>
                <a:gd name="T61" fmla="*/ 52 h 104"/>
                <a:gd name="T62" fmla="*/ 54 w 104"/>
                <a:gd name="T63" fmla="*/ 32 h 104"/>
                <a:gd name="T64" fmla="*/ 76 w 104"/>
                <a:gd name="T65" fmla="*/ 52 h 104"/>
                <a:gd name="T66" fmla="*/ 86 w 104"/>
                <a:gd name="T67" fmla="*/ 52 h 104"/>
                <a:gd name="T68" fmla="*/ 94 w 104"/>
                <a:gd name="T69" fmla="*/ 50 h 104"/>
                <a:gd name="T70" fmla="*/ 90 w 104"/>
                <a:gd name="T71" fmla="*/ 52 h 104"/>
                <a:gd name="T72" fmla="*/ 54 w 104"/>
                <a:gd name="T73" fmla="*/ 10 h 104"/>
                <a:gd name="T74" fmla="*/ 58 w 104"/>
                <a:gd name="T75" fmla="*/ 10 h 104"/>
                <a:gd name="T76" fmla="*/ 64 w 104"/>
                <a:gd name="T77" fmla="*/ 12 h 104"/>
                <a:gd name="T78" fmla="*/ 82 w 104"/>
                <a:gd name="T79" fmla="*/ 22 h 104"/>
                <a:gd name="T80" fmla="*/ 92 w 104"/>
                <a:gd name="T81" fmla="*/ 36 h 104"/>
                <a:gd name="T82" fmla="*/ 52 w 104"/>
                <a:gd name="T83" fmla="*/ 8 h 104"/>
                <a:gd name="T84" fmla="*/ 78 w 104"/>
                <a:gd name="T85" fmla="*/ 16 h 104"/>
                <a:gd name="T86" fmla="*/ 96 w 104"/>
                <a:gd name="T87" fmla="*/ 44 h 104"/>
                <a:gd name="T88" fmla="*/ 94 w 104"/>
                <a:gd name="T89" fmla="*/ 70 h 104"/>
                <a:gd name="T90" fmla="*/ 70 w 104"/>
                <a:gd name="T91" fmla="*/ 94 h 104"/>
                <a:gd name="T92" fmla="*/ 44 w 104"/>
                <a:gd name="T93" fmla="*/ 96 h 104"/>
                <a:gd name="T94" fmla="*/ 14 w 104"/>
                <a:gd name="T95" fmla="*/ 78 h 104"/>
                <a:gd name="T96" fmla="*/ 8 w 104"/>
                <a:gd name="T97" fmla="*/ 52 h 104"/>
                <a:gd name="T98" fmla="*/ 20 w 104"/>
                <a:gd name="T99" fmla="*/ 20 h 104"/>
                <a:gd name="T100" fmla="*/ 52 w 104"/>
                <a:gd name="T101" fmla="*/ 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4" h="104">
                  <a:moveTo>
                    <a:pt x="52" y="0"/>
                  </a:moveTo>
                  <a:lnTo>
                    <a:pt x="52" y="0"/>
                  </a:lnTo>
                  <a:lnTo>
                    <a:pt x="42" y="2"/>
                  </a:lnTo>
                  <a:lnTo>
                    <a:pt x="32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2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64"/>
                  </a:lnTo>
                  <a:lnTo>
                    <a:pt x="4" y="72"/>
                  </a:lnTo>
                  <a:lnTo>
                    <a:pt x="10" y="82"/>
                  </a:lnTo>
                  <a:lnTo>
                    <a:pt x="16" y="90"/>
                  </a:lnTo>
                  <a:lnTo>
                    <a:pt x="24" y="96"/>
                  </a:lnTo>
                  <a:lnTo>
                    <a:pt x="32" y="100"/>
                  </a:lnTo>
                  <a:lnTo>
                    <a:pt x="42" y="10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62" y="104"/>
                  </a:lnTo>
                  <a:lnTo>
                    <a:pt x="72" y="100"/>
                  </a:lnTo>
                  <a:lnTo>
                    <a:pt x="82" y="96"/>
                  </a:lnTo>
                  <a:lnTo>
                    <a:pt x="90" y="90"/>
                  </a:lnTo>
                  <a:lnTo>
                    <a:pt x="96" y="82"/>
                  </a:lnTo>
                  <a:lnTo>
                    <a:pt x="100" y="72"/>
                  </a:lnTo>
                  <a:lnTo>
                    <a:pt x="104" y="64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4" y="42"/>
                  </a:lnTo>
                  <a:lnTo>
                    <a:pt x="100" y="32"/>
                  </a:lnTo>
                  <a:lnTo>
                    <a:pt x="96" y="24"/>
                  </a:lnTo>
                  <a:lnTo>
                    <a:pt x="90" y="16"/>
                  </a:lnTo>
                  <a:lnTo>
                    <a:pt x="82" y="10"/>
                  </a:lnTo>
                  <a:lnTo>
                    <a:pt x="72" y="4"/>
                  </a:lnTo>
                  <a:lnTo>
                    <a:pt x="62" y="2"/>
                  </a:lnTo>
                  <a:lnTo>
                    <a:pt x="52" y="0"/>
                  </a:lnTo>
                  <a:lnTo>
                    <a:pt x="52" y="0"/>
                  </a:lnTo>
                  <a:close/>
                  <a:moveTo>
                    <a:pt x="54" y="54"/>
                  </a:moveTo>
                  <a:lnTo>
                    <a:pt x="94" y="54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4" y="56"/>
                  </a:lnTo>
                  <a:lnTo>
                    <a:pt x="94" y="56"/>
                  </a:lnTo>
                  <a:lnTo>
                    <a:pt x="92" y="68"/>
                  </a:lnTo>
                  <a:lnTo>
                    <a:pt x="92" y="68"/>
                  </a:lnTo>
                  <a:lnTo>
                    <a:pt x="88" y="76"/>
                  </a:lnTo>
                  <a:lnTo>
                    <a:pt x="82" y="82"/>
                  </a:lnTo>
                  <a:lnTo>
                    <a:pt x="82" y="82"/>
                  </a:lnTo>
                  <a:lnTo>
                    <a:pt x="76" y="88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0" y="94"/>
                  </a:lnTo>
                  <a:lnTo>
                    <a:pt x="52" y="94"/>
                  </a:lnTo>
                  <a:lnTo>
                    <a:pt x="52" y="94"/>
                  </a:lnTo>
                  <a:lnTo>
                    <a:pt x="44" y="94"/>
                  </a:lnTo>
                  <a:lnTo>
                    <a:pt x="36" y="92"/>
                  </a:lnTo>
                  <a:lnTo>
                    <a:pt x="36" y="92"/>
                  </a:lnTo>
                  <a:lnTo>
                    <a:pt x="24" y="84"/>
                  </a:lnTo>
                  <a:lnTo>
                    <a:pt x="24" y="84"/>
                  </a:lnTo>
                  <a:lnTo>
                    <a:pt x="24" y="84"/>
                  </a:lnTo>
                  <a:lnTo>
                    <a:pt x="24" y="84"/>
                  </a:lnTo>
                  <a:lnTo>
                    <a:pt x="24" y="82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54" y="54"/>
                  </a:lnTo>
                  <a:lnTo>
                    <a:pt x="54" y="54"/>
                  </a:lnTo>
                  <a:close/>
                  <a:moveTo>
                    <a:pt x="30" y="84"/>
                  </a:moveTo>
                  <a:lnTo>
                    <a:pt x="54" y="58"/>
                  </a:lnTo>
                  <a:lnTo>
                    <a:pt x="90" y="58"/>
                  </a:lnTo>
                  <a:lnTo>
                    <a:pt x="90" y="58"/>
                  </a:lnTo>
                  <a:lnTo>
                    <a:pt x="88" y="66"/>
                  </a:lnTo>
                  <a:lnTo>
                    <a:pt x="88" y="66"/>
                  </a:lnTo>
                  <a:lnTo>
                    <a:pt x="84" y="74"/>
                  </a:lnTo>
                  <a:lnTo>
                    <a:pt x="78" y="80"/>
                  </a:lnTo>
                  <a:lnTo>
                    <a:pt x="78" y="80"/>
                  </a:lnTo>
                  <a:lnTo>
                    <a:pt x="74" y="84"/>
                  </a:lnTo>
                  <a:lnTo>
                    <a:pt x="66" y="88"/>
                  </a:lnTo>
                  <a:lnTo>
                    <a:pt x="66" y="88"/>
                  </a:lnTo>
                  <a:lnTo>
                    <a:pt x="60" y="90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46" y="90"/>
                  </a:lnTo>
                  <a:lnTo>
                    <a:pt x="38" y="88"/>
                  </a:lnTo>
                  <a:lnTo>
                    <a:pt x="38" y="88"/>
                  </a:lnTo>
                  <a:lnTo>
                    <a:pt x="30" y="84"/>
                  </a:lnTo>
                  <a:lnTo>
                    <a:pt x="30" y="84"/>
                  </a:lnTo>
                  <a:close/>
                  <a:moveTo>
                    <a:pt x="50" y="10"/>
                  </a:moveTo>
                  <a:lnTo>
                    <a:pt x="50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0" y="12"/>
                  </a:lnTo>
                  <a:lnTo>
                    <a:pt x="50" y="52"/>
                  </a:lnTo>
                  <a:lnTo>
                    <a:pt x="50" y="52"/>
                  </a:lnTo>
                  <a:lnTo>
                    <a:pt x="50" y="52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0" y="80"/>
                  </a:lnTo>
                  <a:lnTo>
                    <a:pt x="20" y="80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0" y="60"/>
                  </a:lnTo>
                  <a:lnTo>
                    <a:pt x="10" y="52"/>
                  </a:lnTo>
                  <a:lnTo>
                    <a:pt x="10" y="44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8" y="3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8" y="18"/>
                  </a:lnTo>
                  <a:lnTo>
                    <a:pt x="36" y="14"/>
                  </a:lnTo>
                  <a:lnTo>
                    <a:pt x="42" y="12"/>
                  </a:lnTo>
                  <a:lnTo>
                    <a:pt x="50" y="10"/>
                  </a:lnTo>
                  <a:lnTo>
                    <a:pt x="50" y="10"/>
                  </a:lnTo>
                  <a:close/>
                  <a:moveTo>
                    <a:pt x="60" y="52"/>
                  </a:moveTo>
                  <a:lnTo>
                    <a:pt x="56" y="52"/>
                  </a:lnTo>
                  <a:lnTo>
                    <a:pt x="56" y="52"/>
                  </a:lnTo>
                  <a:lnTo>
                    <a:pt x="54" y="50"/>
                  </a:lnTo>
                  <a:lnTo>
                    <a:pt x="54" y="46"/>
                  </a:lnTo>
                  <a:lnTo>
                    <a:pt x="60" y="52"/>
                  </a:lnTo>
                  <a:lnTo>
                    <a:pt x="60" y="52"/>
                  </a:lnTo>
                  <a:close/>
                  <a:moveTo>
                    <a:pt x="72" y="52"/>
                  </a:moveTo>
                  <a:lnTo>
                    <a:pt x="64" y="52"/>
                  </a:lnTo>
                  <a:lnTo>
                    <a:pt x="54" y="42"/>
                  </a:lnTo>
                  <a:lnTo>
                    <a:pt x="54" y="32"/>
                  </a:lnTo>
                  <a:lnTo>
                    <a:pt x="72" y="52"/>
                  </a:lnTo>
                  <a:lnTo>
                    <a:pt x="72" y="52"/>
                  </a:lnTo>
                  <a:close/>
                  <a:moveTo>
                    <a:pt x="86" y="52"/>
                  </a:moveTo>
                  <a:lnTo>
                    <a:pt x="76" y="52"/>
                  </a:lnTo>
                  <a:lnTo>
                    <a:pt x="54" y="28"/>
                  </a:lnTo>
                  <a:lnTo>
                    <a:pt x="54" y="20"/>
                  </a:lnTo>
                  <a:lnTo>
                    <a:pt x="86" y="52"/>
                  </a:lnTo>
                  <a:lnTo>
                    <a:pt x="86" y="52"/>
                  </a:lnTo>
                  <a:close/>
                  <a:moveTo>
                    <a:pt x="94" y="46"/>
                  </a:moveTo>
                  <a:lnTo>
                    <a:pt x="94" y="46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94" y="52"/>
                  </a:lnTo>
                  <a:lnTo>
                    <a:pt x="90" y="52"/>
                  </a:lnTo>
                  <a:lnTo>
                    <a:pt x="54" y="16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8" y="10"/>
                  </a:lnTo>
                  <a:lnTo>
                    <a:pt x="94" y="46"/>
                  </a:lnTo>
                  <a:lnTo>
                    <a:pt x="94" y="46"/>
                  </a:lnTo>
                  <a:close/>
                  <a:moveTo>
                    <a:pt x="64" y="12"/>
                  </a:moveTo>
                  <a:lnTo>
                    <a:pt x="64" y="12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6" y="18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8" y="30"/>
                  </a:lnTo>
                  <a:lnTo>
                    <a:pt x="92" y="36"/>
                  </a:lnTo>
                  <a:lnTo>
                    <a:pt x="92" y="36"/>
                  </a:lnTo>
                  <a:lnTo>
                    <a:pt x="92" y="40"/>
                  </a:lnTo>
                  <a:lnTo>
                    <a:pt x="64" y="12"/>
                  </a:lnTo>
                  <a:lnTo>
                    <a:pt x="64" y="12"/>
                  </a:lnTo>
                  <a:close/>
                  <a:moveTo>
                    <a:pt x="52" y="8"/>
                  </a:moveTo>
                  <a:lnTo>
                    <a:pt x="52" y="8"/>
                  </a:lnTo>
                  <a:lnTo>
                    <a:pt x="62" y="8"/>
                  </a:lnTo>
                  <a:lnTo>
                    <a:pt x="70" y="10"/>
                  </a:lnTo>
                  <a:lnTo>
                    <a:pt x="78" y="16"/>
                  </a:lnTo>
                  <a:lnTo>
                    <a:pt x="84" y="20"/>
                  </a:lnTo>
                  <a:lnTo>
                    <a:pt x="90" y="28"/>
                  </a:lnTo>
                  <a:lnTo>
                    <a:pt x="94" y="34"/>
                  </a:lnTo>
                  <a:lnTo>
                    <a:pt x="96" y="44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6" y="62"/>
                  </a:lnTo>
                  <a:lnTo>
                    <a:pt x="94" y="70"/>
                  </a:lnTo>
                  <a:lnTo>
                    <a:pt x="90" y="78"/>
                  </a:lnTo>
                  <a:lnTo>
                    <a:pt x="84" y="84"/>
                  </a:lnTo>
                  <a:lnTo>
                    <a:pt x="78" y="90"/>
                  </a:lnTo>
                  <a:lnTo>
                    <a:pt x="70" y="94"/>
                  </a:lnTo>
                  <a:lnTo>
                    <a:pt x="62" y="96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44" y="96"/>
                  </a:lnTo>
                  <a:lnTo>
                    <a:pt x="34" y="94"/>
                  </a:lnTo>
                  <a:lnTo>
                    <a:pt x="28" y="90"/>
                  </a:lnTo>
                  <a:lnTo>
                    <a:pt x="20" y="84"/>
                  </a:lnTo>
                  <a:lnTo>
                    <a:pt x="14" y="78"/>
                  </a:lnTo>
                  <a:lnTo>
                    <a:pt x="10" y="70"/>
                  </a:lnTo>
                  <a:lnTo>
                    <a:pt x="8" y="62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44"/>
                  </a:lnTo>
                  <a:lnTo>
                    <a:pt x="10" y="34"/>
                  </a:lnTo>
                  <a:lnTo>
                    <a:pt x="14" y="28"/>
                  </a:lnTo>
                  <a:lnTo>
                    <a:pt x="20" y="20"/>
                  </a:lnTo>
                  <a:lnTo>
                    <a:pt x="28" y="16"/>
                  </a:lnTo>
                  <a:lnTo>
                    <a:pt x="34" y="10"/>
                  </a:lnTo>
                  <a:lnTo>
                    <a:pt x="44" y="8"/>
                  </a:lnTo>
                  <a:lnTo>
                    <a:pt x="52" y="8"/>
                  </a:lnTo>
                  <a:lnTo>
                    <a:pt x="5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8"/>
            <p:cNvSpPr>
              <a:spLocks noEditPoints="1"/>
            </p:cNvSpPr>
            <p:nvPr/>
          </p:nvSpPr>
          <p:spPr bwMode="auto">
            <a:xfrm>
              <a:off x="4605338" y="3052763"/>
              <a:ext cx="387350" cy="317500"/>
            </a:xfrm>
            <a:custGeom>
              <a:avLst/>
              <a:gdLst>
                <a:gd name="T0" fmla="*/ 196 w 244"/>
                <a:gd name="T1" fmla="*/ 34 h 200"/>
                <a:gd name="T2" fmla="*/ 230 w 244"/>
                <a:gd name="T3" fmla="*/ 18 h 200"/>
                <a:gd name="T4" fmla="*/ 232 w 244"/>
                <a:gd name="T5" fmla="*/ 20 h 200"/>
                <a:gd name="T6" fmla="*/ 242 w 244"/>
                <a:gd name="T7" fmla="*/ 40 h 200"/>
                <a:gd name="T8" fmla="*/ 242 w 244"/>
                <a:gd name="T9" fmla="*/ 44 h 200"/>
                <a:gd name="T10" fmla="*/ 208 w 244"/>
                <a:gd name="T11" fmla="*/ 60 h 200"/>
                <a:gd name="T12" fmla="*/ 148 w 244"/>
                <a:gd name="T13" fmla="*/ 88 h 200"/>
                <a:gd name="T14" fmla="*/ 148 w 244"/>
                <a:gd name="T15" fmla="*/ 90 h 200"/>
                <a:gd name="T16" fmla="*/ 96 w 244"/>
                <a:gd name="T17" fmla="*/ 96 h 200"/>
                <a:gd name="T18" fmla="*/ 94 w 244"/>
                <a:gd name="T19" fmla="*/ 94 h 200"/>
                <a:gd name="T20" fmla="*/ 132 w 244"/>
                <a:gd name="T21" fmla="*/ 58 h 200"/>
                <a:gd name="T22" fmla="*/ 134 w 244"/>
                <a:gd name="T23" fmla="*/ 58 h 200"/>
                <a:gd name="T24" fmla="*/ 188 w 244"/>
                <a:gd name="T25" fmla="*/ 44 h 200"/>
                <a:gd name="T26" fmla="*/ 94 w 244"/>
                <a:gd name="T27" fmla="*/ 50 h 200"/>
                <a:gd name="T28" fmla="*/ 70 w 244"/>
                <a:gd name="T29" fmla="*/ 58 h 200"/>
                <a:gd name="T30" fmla="*/ 54 w 244"/>
                <a:gd name="T31" fmla="*/ 76 h 200"/>
                <a:gd name="T32" fmla="*/ 52 w 244"/>
                <a:gd name="T33" fmla="*/ 92 h 200"/>
                <a:gd name="T34" fmla="*/ 58 w 244"/>
                <a:gd name="T35" fmla="*/ 116 h 200"/>
                <a:gd name="T36" fmla="*/ 78 w 244"/>
                <a:gd name="T37" fmla="*/ 132 h 200"/>
                <a:gd name="T38" fmla="*/ 94 w 244"/>
                <a:gd name="T39" fmla="*/ 134 h 200"/>
                <a:gd name="T40" fmla="*/ 114 w 244"/>
                <a:gd name="T41" fmla="*/ 130 h 200"/>
                <a:gd name="T42" fmla="*/ 132 w 244"/>
                <a:gd name="T43" fmla="*/ 108 h 200"/>
                <a:gd name="T44" fmla="*/ 112 w 244"/>
                <a:gd name="T45" fmla="*/ 104 h 200"/>
                <a:gd name="T46" fmla="*/ 100 w 244"/>
                <a:gd name="T47" fmla="*/ 114 h 200"/>
                <a:gd name="T48" fmla="*/ 86 w 244"/>
                <a:gd name="T49" fmla="*/ 112 h 200"/>
                <a:gd name="T50" fmla="*/ 72 w 244"/>
                <a:gd name="T51" fmla="*/ 92 h 200"/>
                <a:gd name="T52" fmla="*/ 78 w 244"/>
                <a:gd name="T53" fmla="*/ 78 h 200"/>
                <a:gd name="T54" fmla="*/ 94 w 244"/>
                <a:gd name="T55" fmla="*/ 72 h 200"/>
                <a:gd name="T56" fmla="*/ 118 w 244"/>
                <a:gd name="T57" fmla="*/ 58 h 200"/>
                <a:gd name="T58" fmla="*/ 94 w 244"/>
                <a:gd name="T59" fmla="*/ 50 h 200"/>
                <a:gd name="T60" fmla="*/ 140 w 244"/>
                <a:gd name="T61" fmla="*/ 186 h 200"/>
                <a:gd name="T62" fmla="*/ 154 w 244"/>
                <a:gd name="T63" fmla="*/ 198 h 200"/>
                <a:gd name="T64" fmla="*/ 170 w 244"/>
                <a:gd name="T65" fmla="*/ 194 h 200"/>
                <a:gd name="T66" fmla="*/ 172 w 244"/>
                <a:gd name="T67" fmla="*/ 180 h 200"/>
                <a:gd name="T68" fmla="*/ 156 w 244"/>
                <a:gd name="T69" fmla="*/ 162 h 200"/>
                <a:gd name="T70" fmla="*/ 186 w 244"/>
                <a:gd name="T71" fmla="*/ 114 h 200"/>
                <a:gd name="T72" fmla="*/ 186 w 244"/>
                <a:gd name="T73" fmla="*/ 82 h 200"/>
                <a:gd name="T74" fmla="*/ 164 w 244"/>
                <a:gd name="T75" fmla="*/ 80 h 200"/>
                <a:gd name="T76" fmla="*/ 164 w 244"/>
                <a:gd name="T77" fmla="*/ 108 h 200"/>
                <a:gd name="T78" fmla="*/ 144 w 244"/>
                <a:gd name="T79" fmla="*/ 144 h 200"/>
                <a:gd name="T80" fmla="*/ 108 w 244"/>
                <a:gd name="T81" fmla="*/ 164 h 200"/>
                <a:gd name="T82" fmla="*/ 80 w 244"/>
                <a:gd name="T83" fmla="*/ 164 h 200"/>
                <a:gd name="T84" fmla="*/ 42 w 244"/>
                <a:gd name="T85" fmla="*/ 144 h 200"/>
                <a:gd name="T86" fmla="*/ 24 w 244"/>
                <a:gd name="T87" fmla="*/ 108 h 200"/>
                <a:gd name="T88" fmla="*/ 24 w 244"/>
                <a:gd name="T89" fmla="*/ 78 h 200"/>
                <a:gd name="T90" fmla="*/ 42 w 244"/>
                <a:gd name="T91" fmla="*/ 42 h 200"/>
                <a:gd name="T92" fmla="*/ 80 w 244"/>
                <a:gd name="T93" fmla="*/ 22 h 200"/>
                <a:gd name="T94" fmla="*/ 110 w 244"/>
                <a:gd name="T95" fmla="*/ 24 h 200"/>
                <a:gd name="T96" fmla="*/ 152 w 244"/>
                <a:gd name="T97" fmla="*/ 50 h 200"/>
                <a:gd name="T98" fmla="*/ 160 w 244"/>
                <a:gd name="T99" fmla="*/ 26 h 200"/>
                <a:gd name="T100" fmla="*/ 110 w 244"/>
                <a:gd name="T101" fmla="*/ 0 h 200"/>
                <a:gd name="T102" fmla="*/ 94 w 244"/>
                <a:gd name="T103" fmla="*/ 0 h 200"/>
                <a:gd name="T104" fmla="*/ 42 w 244"/>
                <a:gd name="T105" fmla="*/ 14 h 200"/>
                <a:gd name="T106" fmla="*/ 8 w 244"/>
                <a:gd name="T107" fmla="*/ 56 h 200"/>
                <a:gd name="T108" fmla="*/ 0 w 244"/>
                <a:gd name="T109" fmla="*/ 94 h 200"/>
                <a:gd name="T110" fmla="*/ 18 w 244"/>
                <a:gd name="T111" fmla="*/ 148 h 200"/>
                <a:gd name="T112" fmla="*/ 18 w 244"/>
                <a:gd name="T113" fmla="*/ 176 h 200"/>
                <a:gd name="T114" fmla="*/ 16 w 244"/>
                <a:gd name="T115" fmla="*/ 190 h 200"/>
                <a:gd name="T116" fmla="*/ 28 w 244"/>
                <a:gd name="T117" fmla="*/ 200 h 200"/>
                <a:gd name="T118" fmla="*/ 38 w 244"/>
                <a:gd name="T119" fmla="*/ 196 h 200"/>
                <a:gd name="T120" fmla="*/ 54 w 244"/>
                <a:gd name="T121" fmla="*/ 178 h 200"/>
                <a:gd name="T122" fmla="*/ 94 w 244"/>
                <a:gd name="T123" fmla="*/ 186 h 200"/>
                <a:gd name="T124" fmla="*/ 134 w 244"/>
                <a:gd name="T125" fmla="*/ 17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4" h="200">
                  <a:moveTo>
                    <a:pt x="188" y="44"/>
                  </a:moveTo>
                  <a:lnTo>
                    <a:pt x="196" y="34"/>
                  </a:lnTo>
                  <a:lnTo>
                    <a:pt x="196" y="34"/>
                  </a:lnTo>
                  <a:lnTo>
                    <a:pt x="196" y="32"/>
                  </a:lnTo>
                  <a:lnTo>
                    <a:pt x="230" y="18"/>
                  </a:lnTo>
                  <a:lnTo>
                    <a:pt x="230" y="18"/>
                  </a:lnTo>
                  <a:lnTo>
                    <a:pt x="232" y="18"/>
                  </a:lnTo>
                  <a:lnTo>
                    <a:pt x="232" y="18"/>
                  </a:lnTo>
                  <a:lnTo>
                    <a:pt x="232" y="20"/>
                  </a:lnTo>
                  <a:lnTo>
                    <a:pt x="222" y="36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44" y="42"/>
                  </a:lnTo>
                  <a:lnTo>
                    <a:pt x="244" y="42"/>
                  </a:lnTo>
                  <a:lnTo>
                    <a:pt x="242" y="44"/>
                  </a:lnTo>
                  <a:lnTo>
                    <a:pt x="208" y="60"/>
                  </a:lnTo>
                  <a:lnTo>
                    <a:pt x="208" y="60"/>
                  </a:lnTo>
                  <a:lnTo>
                    <a:pt x="208" y="60"/>
                  </a:lnTo>
                  <a:lnTo>
                    <a:pt x="192" y="58"/>
                  </a:lnTo>
                  <a:lnTo>
                    <a:pt x="144" y="7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94" y="94"/>
                  </a:lnTo>
                  <a:lnTo>
                    <a:pt x="94" y="94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6" y="58"/>
                  </a:lnTo>
                  <a:lnTo>
                    <a:pt x="140" y="66"/>
                  </a:lnTo>
                  <a:lnTo>
                    <a:pt x="188" y="44"/>
                  </a:lnTo>
                  <a:lnTo>
                    <a:pt x="188" y="44"/>
                  </a:lnTo>
                  <a:close/>
                  <a:moveTo>
                    <a:pt x="94" y="50"/>
                  </a:moveTo>
                  <a:lnTo>
                    <a:pt x="94" y="50"/>
                  </a:lnTo>
                  <a:lnTo>
                    <a:pt x="86" y="52"/>
                  </a:lnTo>
                  <a:lnTo>
                    <a:pt x="78" y="54"/>
                  </a:lnTo>
                  <a:lnTo>
                    <a:pt x="70" y="58"/>
                  </a:lnTo>
                  <a:lnTo>
                    <a:pt x="64" y="62"/>
                  </a:lnTo>
                  <a:lnTo>
                    <a:pt x="58" y="70"/>
                  </a:lnTo>
                  <a:lnTo>
                    <a:pt x="54" y="76"/>
                  </a:lnTo>
                  <a:lnTo>
                    <a:pt x="52" y="84"/>
                  </a:lnTo>
                  <a:lnTo>
                    <a:pt x="52" y="92"/>
                  </a:lnTo>
                  <a:lnTo>
                    <a:pt x="52" y="92"/>
                  </a:lnTo>
                  <a:lnTo>
                    <a:pt x="52" y="102"/>
                  </a:lnTo>
                  <a:lnTo>
                    <a:pt x="54" y="110"/>
                  </a:lnTo>
                  <a:lnTo>
                    <a:pt x="58" y="116"/>
                  </a:lnTo>
                  <a:lnTo>
                    <a:pt x="64" y="122"/>
                  </a:lnTo>
                  <a:lnTo>
                    <a:pt x="70" y="128"/>
                  </a:lnTo>
                  <a:lnTo>
                    <a:pt x="78" y="132"/>
                  </a:lnTo>
                  <a:lnTo>
                    <a:pt x="86" y="134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102" y="134"/>
                  </a:lnTo>
                  <a:lnTo>
                    <a:pt x="108" y="132"/>
                  </a:lnTo>
                  <a:lnTo>
                    <a:pt x="114" y="130"/>
                  </a:lnTo>
                  <a:lnTo>
                    <a:pt x="120" y="126"/>
                  </a:lnTo>
                  <a:lnTo>
                    <a:pt x="130" y="114"/>
                  </a:lnTo>
                  <a:lnTo>
                    <a:pt x="132" y="108"/>
                  </a:lnTo>
                  <a:lnTo>
                    <a:pt x="134" y="102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08" y="108"/>
                  </a:lnTo>
                  <a:lnTo>
                    <a:pt x="104" y="112"/>
                  </a:lnTo>
                  <a:lnTo>
                    <a:pt x="100" y="114"/>
                  </a:lnTo>
                  <a:lnTo>
                    <a:pt x="94" y="114"/>
                  </a:lnTo>
                  <a:lnTo>
                    <a:pt x="94" y="114"/>
                  </a:lnTo>
                  <a:lnTo>
                    <a:pt x="86" y="112"/>
                  </a:lnTo>
                  <a:lnTo>
                    <a:pt x="78" y="108"/>
                  </a:lnTo>
                  <a:lnTo>
                    <a:pt x="74" y="102"/>
                  </a:lnTo>
                  <a:lnTo>
                    <a:pt x="72" y="92"/>
                  </a:lnTo>
                  <a:lnTo>
                    <a:pt x="72" y="92"/>
                  </a:lnTo>
                  <a:lnTo>
                    <a:pt x="74" y="84"/>
                  </a:lnTo>
                  <a:lnTo>
                    <a:pt x="78" y="78"/>
                  </a:lnTo>
                  <a:lnTo>
                    <a:pt x="86" y="72"/>
                  </a:lnTo>
                  <a:lnTo>
                    <a:pt x="94" y="72"/>
                  </a:lnTo>
                  <a:lnTo>
                    <a:pt x="94" y="72"/>
                  </a:lnTo>
                  <a:lnTo>
                    <a:pt x="102" y="72"/>
                  </a:lnTo>
                  <a:lnTo>
                    <a:pt x="118" y="58"/>
                  </a:lnTo>
                  <a:lnTo>
                    <a:pt x="118" y="58"/>
                  </a:lnTo>
                  <a:lnTo>
                    <a:pt x="106" y="52"/>
                  </a:lnTo>
                  <a:lnTo>
                    <a:pt x="94" y="50"/>
                  </a:lnTo>
                  <a:lnTo>
                    <a:pt x="94" y="50"/>
                  </a:lnTo>
                  <a:close/>
                  <a:moveTo>
                    <a:pt x="134" y="178"/>
                  </a:moveTo>
                  <a:lnTo>
                    <a:pt x="134" y="178"/>
                  </a:lnTo>
                  <a:lnTo>
                    <a:pt x="140" y="186"/>
                  </a:lnTo>
                  <a:lnTo>
                    <a:pt x="150" y="196"/>
                  </a:lnTo>
                  <a:lnTo>
                    <a:pt x="150" y="196"/>
                  </a:lnTo>
                  <a:lnTo>
                    <a:pt x="154" y="198"/>
                  </a:lnTo>
                  <a:lnTo>
                    <a:pt x="160" y="200"/>
                  </a:lnTo>
                  <a:lnTo>
                    <a:pt x="164" y="198"/>
                  </a:lnTo>
                  <a:lnTo>
                    <a:pt x="170" y="194"/>
                  </a:lnTo>
                  <a:lnTo>
                    <a:pt x="172" y="190"/>
                  </a:lnTo>
                  <a:lnTo>
                    <a:pt x="174" y="186"/>
                  </a:lnTo>
                  <a:lnTo>
                    <a:pt x="172" y="180"/>
                  </a:lnTo>
                  <a:lnTo>
                    <a:pt x="170" y="176"/>
                  </a:lnTo>
                  <a:lnTo>
                    <a:pt x="156" y="162"/>
                  </a:lnTo>
                  <a:lnTo>
                    <a:pt x="156" y="162"/>
                  </a:lnTo>
                  <a:lnTo>
                    <a:pt x="170" y="148"/>
                  </a:lnTo>
                  <a:lnTo>
                    <a:pt x="180" y="132"/>
                  </a:lnTo>
                  <a:lnTo>
                    <a:pt x="186" y="114"/>
                  </a:lnTo>
                  <a:lnTo>
                    <a:pt x="188" y="94"/>
                  </a:lnTo>
                  <a:lnTo>
                    <a:pt x="188" y="94"/>
                  </a:lnTo>
                  <a:lnTo>
                    <a:pt x="186" y="82"/>
                  </a:lnTo>
                  <a:lnTo>
                    <a:pt x="184" y="72"/>
                  </a:lnTo>
                  <a:lnTo>
                    <a:pt x="164" y="80"/>
                  </a:lnTo>
                  <a:lnTo>
                    <a:pt x="164" y="80"/>
                  </a:lnTo>
                  <a:lnTo>
                    <a:pt x="166" y="92"/>
                  </a:lnTo>
                  <a:lnTo>
                    <a:pt x="166" y="92"/>
                  </a:lnTo>
                  <a:lnTo>
                    <a:pt x="164" y="108"/>
                  </a:lnTo>
                  <a:lnTo>
                    <a:pt x="160" y="120"/>
                  </a:lnTo>
                  <a:lnTo>
                    <a:pt x="154" y="134"/>
                  </a:lnTo>
                  <a:lnTo>
                    <a:pt x="144" y="144"/>
                  </a:lnTo>
                  <a:lnTo>
                    <a:pt x="134" y="152"/>
                  </a:lnTo>
                  <a:lnTo>
                    <a:pt x="122" y="160"/>
                  </a:lnTo>
                  <a:lnTo>
                    <a:pt x="108" y="164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80" y="164"/>
                  </a:lnTo>
                  <a:lnTo>
                    <a:pt x="66" y="160"/>
                  </a:lnTo>
                  <a:lnTo>
                    <a:pt x="54" y="152"/>
                  </a:lnTo>
                  <a:lnTo>
                    <a:pt x="42" y="144"/>
                  </a:lnTo>
                  <a:lnTo>
                    <a:pt x="34" y="134"/>
                  </a:lnTo>
                  <a:lnTo>
                    <a:pt x="28" y="120"/>
                  </a:lnTo>
                  <a:lnTo>
                    <a:pt x="24" y="108"/>
                  </a:lnTo>
                  <a:lnTo>
                    <a:pt x="22" y="92"/>
                  </a:lnTo>
                  <a:lnTo>
                    <a:pt x="22" y="92"/>
                  </a:lnTo>
                  <a:lnTo>
                    <a:pt x="24" y="78"/>
                  </a:lnTo>
                  <a:lnTo>
                    <a:pt x="28" y="66"/>
                  </a:lnTo>
                  <a:lnTo>
                    <a:pt x="34" y="52"/>
                  </a:lnTo>
                  <a:lnTo>
                    <a:pt x="42" y="42"/>
                  </a:lnTo>
                  <a:lnTo>
                    <a:pt x="54" y="34"/>
                  </a:lnTo>
                  <a:lnTo>
                    <a:pt x="66" y="26"/>
                  </a:lnTo>
                  <a:lnTo>
                    <a:pt x="80" y="22"/>
                  </a:lnTo>
                  <a:lnTo>
                    <a:pt x="94" y="22"/>
                  </a:lnTo>
                  <a:lnTo>
                    <a:pt x="94" y="22"/>
                  </a:lnTo>
                  <a:lnTo>
                    <a:pt x="110" y="24"/>
                  </a:lnTo>
                  <a:lnTo>
                    <a:pt x="126" y="30"/>
                  </a:lnTo>
                  <a:lnTo>
                    <a:pt x="140" y="38"/>
                  </a:lnTo>
                  <a:lnTo>
                    <a:pt x="152" y="5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60" y="26"/>
                  </a:lnTo>
                  <a:lnTo>
                    <a:pt x="146" y="14"/>
                  </a:lnTo>
                  <a:lnTo>
                    <a:pt x="128" y="6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76" y="2"/>
                  </a:lnTo>
                  <a:lnTo>
                    <a:pt x="58" y="6"/>
                  </a:lnTo>
                  <a:lnTo>
                    <a:pt x="42" y="14"/>
                  </a:lnTo>
                  <a:lnTo>
                    <a:pt x="28" y="26"/>
                  </a:lnTo>
                  <a:lnTo>
                    <a:pt x="16" y="40"/>
                  </a:lnTo>
                  <a:lnTo>
                    <a:pt x="8" y="56"/>
                  </a:lnTo>
                  <a:lnTo>
                    <a:pt x="2" y="74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2" y="114"/>
                  </a:lnTo>
                  <a:lnTo>
                    <a:pt x="8" y="132"/>
                  </a:lnTo>
                  <a:lnTo>
                    <a:pt x="18" y="148"/>
                  </a:lnTo>
                  <a:lnTo>
                    <a:pt x="30" y="162"/>
                  </a:lnTo>
                  <a:lnTo>
                    <a:pt x="18" y="176"/>
                  </a:lnTo>
                  <a:lnTo>
                    <a:pt x="18" y="176"/>
                  </a:lnTo>
                  <a:lnTo>
                    <a:pt x="14" y="180"/>
                  </a:lnTo>
                  <a:lnTo>
                    <a:pt x="14" y="186"/>
                  </a:lnTo>
                  <a:lnTo>
                    <a:pt x="16" y="190"/>
                  </a:lnTo>
                  <a:lnTo>
                    <a:pt x="18" y="196"/>
                  </a:lnTo>
                  <a:lnTo>
                    <a:pt x="22" y="198"/>
                  </a:lnTo>
                  <a:lnTo>
                    <a:pt x="28" y="200"/>
                  </a:lnTo>
                  <a:lnTo>
                    <a:pt x="32" y="198"/>
                  </a:lnTo>
                  <a:lnTo>
                    <a:pt x="38" y="196"/>
                  </a:lnTo>
                  <a:lnTo>
                    <a:pt x="38" y="196"/>
                  </a:lnTo>
                  <a:lnTo>
                    <a:pt x="46" y="186"/>
                  </a:lnTo>
                  <a:lnTo>
                    <a:pt x="54" y="178"/>
                  </a:lnTo>
                  <a:lnTo>
                    <a:pt x="54" y="178"/>
                  </a:lnTo>
                  <a:lnTo>
                    <a:pt x="74" y="184"/>
                  </a:lnTo>
                  <a:lnTo>
                    <a:pt x="94" y="186"/>
                  </a:lnTo>
                  <a:lnTo>
                    <a:pt x="94" y="186"/>
                  </a:lnTo>
                  <a:lnTo>
                    <a:pt x="114" y="184"/>
                  </a:lnTo>
                  <a:lnTo>
                    <a:pt x="134" y="178"/>
                  </a:lnTo>
                  <a:lnTo>
                    <a:pt x="134" y="1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9"/>
            <p:cNvSpPr>
              <a:spLocks noEditPoints="1"/>
            </p:cNvSpPr>
            <p:nvPr/>
          </p:nvSpPr>
          <p:spPr bwMode="auto">
            <a:xfrm>
              <a:off x="4433888" y="3503613"/>
              <a:ext cx="146050" cy="146050"/>
            </a:xfrm>
            <a:custGeom>
              <a:avLst/>
              <a:gdLst>
                <a:gd name="T0" fmla="*/ 2 w 92"/>
                <a:gd name="T1" fmla="*/ 92 h 92"/>
                <a:gd name="T2" fmla="*/ 0 w 92"/>
                <a:gd name="T3" fmla="*/ 92 h 92"/>
                <a:gd name="T4" fmla="*/ 0 w 92"/>
                <a:gd name="T5" fmla="*/ 2 h 92"/>
                <a:gd name="T6" fmla="*/ 0 w 92"/>
                <a:gd name="T7" fmla="*/ 2 h 92"/>
                <a:gd name="T8" fmla="*/ 6 w 92"/>
                <a:gd name="T9" fmla="*/ 2 h 92"/>
                <a:gd name="T10" fmla="*/ 6 w 92"/>
                <a:gd name="T11" fmla="*/ 2 h 92"/>
                <a:gd name="T12" fmla="*/ 90 w 92"/>
                <a:gd name="T13" fmla="*/ 86 h 92"/>
                <a:gd name="T14" fmla="*/ 90 w 92"/>
                <a:gd name="T15" fmla="*/ 86 h 92"/>
                <a:gd name="T16" fmla="*/ 90 w 92"/>
                <a:gd name="T17" fmla="*/ 92 h 92"/>
                <a:gd name="T18" fmla="*/ 90 w 92"/>
                <a:gd name="T19" fmla="*/ 92 h 92"/>
                <a:gd name="T20" fmla="*/ 2 w 92"/>
                <a:gd name="T21" fmla="*/ 92 h 92"/>
                <a:gd name="T22" fmla="*/ 12 w 92"/>
                <a:gd name="T23" fmla="*/ 72 h 92"/>
                <a:gd name="T24" fmla="*/ 12 w 92"/>
                <a:gd name="T25" fmla="*/ 76 h 92"/>
                <a:gd name="T26" fmla="*/ 16 w 92"/>
                <a:gd name="T27" fmla="*/ 80 h 92"/>
                <a:gd name="T28" fmla="*/ 22 w 92"/>
                <a:gd name="T29" fmla="*/ 78 h 92"/>
                <a:gd name="T30" fmla="*/ 64 w 92"/>
                <a:gd name="T31" fmla="*/ 52 h 92"/>
                <a:gd name="T32" fmla="*/ 66 w 92"/>
                <a:gd name="T33" fmla="*/ 52 h 92"/>
                <a:gd name="T34" fmla="*/ 68 w 92"/>
                <a:gd name="T35" fmla="*/ 50 h 92"/>
                <a:gd name="T36" fmla="*/ 82 w 92"/>
                <a:gd name="T37" fmla="*/ 36 h 92"/>
                <a:gd name="T38" fmla="*/ 82 w 92"/>
                <a:gd name="T39" fmla="*/ 40 h 92"/>
                <a:gd name="T40" fmla="*/ 88 w 92"/>
                <a:gd name="T41" fmla="*/ 40 h 92"/>
                <a:gd name="T42" fmla="*/ 92 w 92"/>
                <a:gd name="T43" fmla="*/ 38 h 92"/>
                <a:gd name="T44" fmla="*/ 92 w 92"/>
                <a:gd name="T45" fmla="*/ 36 h 92"/>
                <a:gd name="T46" fmla="*/ 92 w 92"/>
                <a:gd name="T47" fmla="*/ 0 h 92"/>
                <a:gd name="T48" fmla="*/ 60 w 92"/>
                <a:gd name="T49" fmla="*/ 16 h 92"/>
                <a:gd name="T50" fmla="*/ 58 w 92"/>
                <a:gd name="T51" fmla="*/ 22 h 92"/>
                <a:gd name="T52" fmla="*/ 58 w 92"/>
                <a:gd name="T53" fmla="*/ 24 h 92"/>
                <a:gd name="T54" fmla="*/ 64 w 92"/>
                <a:gd name="T55" fmla="*/ 26 h 92"/>
                <a:gd name="T56" fmla="*/ 60 w 92"/>
                <a:gd name="T57" fmla="*/ 42 h 92"/>
                <a:gd name="T58" fmla="*/ 38 w 92"/>
                <a:gd name="T59" fmla="*/ 42 h 92"/>
                <a:gd name="T60" fmla="*/ 36 w 92"/>
                <a:gd name="T61" fmla="*/ 42 h 92"/>
                <a:gd name="T62" fmla="*/ 12 w 92"/>
                <a:gd name="T63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92">
                  <a:moveTo>
                    <a:pt x="2" y="92"/>
                  </a:moveTo>
                  <a:lnTo>
                    <a:pt x="2" y="92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86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0" y="92"/>
                  </a:lnTo>
                  <a:lnTo>
                    <a:pt x="90" y="92"/>
                  </a:lnTo>
                  <a:lnTo>
                    <a:pt x="90" y="92"/>
                  </a:lnTo>
                  <a:lnTo>
                    <a:pt x="2" y="92"/>
                  </a:lnTo>
                  <a:lnTo>
                    <a:pt x="2" y="92"/>
                  </a:lnTo>
                  <a:close/>
                  <a:moveTo>
                    <a:pt x="12" y="72"/>
                  </a:moveTo>
                  <a:lnTo>
                    <a:pt x="12" y="72"/>
                  </a:lnTo>
                  <a:lnTo>
                    <a:pt x="12" y="74"/>
                  </a:lnTo>
                  <a:lnTo>
                    <a:pt x="12" y="76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8" y="80"/>
                  </a:lnTo>
                  <a:lnTo>
                    <a:pt x="22" y="78"/>
                  </a:lnTo>
                  <a:lnTo>
                    <a:pt x="40" y="52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6" y="52"/>
                  </a:lnTo>
                  <a:lnTo>
                    <a:pt x="66" y="52"/>
                  </a:lnTo>
                  <a:lnTo>
                    <a:pt x="68" y="50"/>
                  </a:lnTo>
                  <a:lnTo>
                    <a:pt x="80" y="30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40"/>
                  </a:lnTo>
                  <a:lnTo>
                    <a:pt x="86" y="40"/>
                  </a:lnTo>
                  <a:lnTo>
                    <a:pt x="88" y="40"/>
                  </a:lnTo>
                  <a:lnTo>
                    <a:pt x="88" y="40"/>
                  </a:lnTo>
                  <a:lnTo>
                    <a:pt x="92" y="38"/>
                  </a:lnTo>
                  <a:lnTo>
                    <a:pt x="92" y="36"/>
                  </a:lnTo>
                  <a:lnTo>
                    <a:pt x="92" y="36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58" y="18"/>
                  </a:lnTo>
                  <a:lnTo>
                    <a:pt x="58" y="22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62" y="26"/>
                  </a:lnTo>
                  <a:lnTo>
                    <a:pt x="64" y="26"/>
                  </a:lnTo>
                  <a:lnTo>
                    <a:pt x="70" y="24"/>
                  </a:lnTo>
                  <a:lnTo>
                    <a:pt x="60" y="42"/>
                  </a:lnTo>
                  <a:lnTo>
                    <a:pt x="38" y="42"/>
                  </a:lnTo>
                  <a:lnTo>
                    <a:pt x="38" y="4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4" y="44"/>
                  </a:lnTo>
                  <a:lnTo>
                    <a:pt x="12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70"/>
            <p:cNvSpPr>
              <a:spLocks noEditPoints="1"/>
            </p:cNvSpPr>
            <p:nvPr/>
          </p:nvSpPr>
          <p:spPr bwMode="auto">
            <a:xfrm>
              <a:off x="4325938" y="2849563"/>
              <a:ext cx="177800" cy="174625"/>
            </a:xfrm>
            <a:custGeom>
              <a:avLst/>
              <a:gdLst>
                <a:gd name="T0" fmla="*/ 70 w 112"/>
                <a:gd name="T1" fmla="*/ 34 h 110"/>
                <a:gd name="T2" fmla="*/ 68 w 112"/>
                <a:gd name="T3" fmla="*/ 30 h 110"/>
                <a:gd name="T4" fmla="*/ 64 w 112"/>
                <a:gd name="T5" fmla="*/ 26 h 110"/>
                <a:gd name="T6" fmla="*/ 50 w 112"/>
                <a:gd name="T7" fmla="*/ 24 h 110"/>
                <a:gd name="T8" fmla="*/ 48 w 112"/>
                <a:gd name="T9" fmla="*/ 26 h 110"/>
                <a:gd name="T10" fmla="*/ 42 w 112"/>
                <a:gd name="T11" fmla="*/ 30 h 110"/>
                <a:gd name="T12" fmla="*/ 42 w 112"/>
                <a:gd name="T13" fmla="*/ 88 h 110"/>
                <a:gd name="T14" fmla="*/ 42 w 112"/>
                <a:gd name="T15" fmla="*/ 92 h 110"/>
                <a:gd name="T16" fmla="*/ 48 w 112"/>
                <a:gd name="T17" fmla="*/ 96 h 110"/>
                <a:gd name="T18" fmla="*/ 50 w 112"/>
                <a:gd name="T19" fmla="*/ 96 h 110"/>
                <a:gd name="T20" fmla="*/ 60 w 112"/>
                <a:gd name="T21" fmla="*/ 96 h 110"/>
                <a:gd name="T22" fmla="*/ 66 w 112"/>
                <a:gd name="T23" fmla="*/ 94 h 110"/>
                <a:gd name="T24" fmla="*/ 70 w 112"/>
                <a:gd name="T25" fmla="*/ 88 h 110"/>
                <a:gd name="T26" fmla="*/ 24 w 112"/>
                <a:gd name="T27" fmla="*/ 96 h 110"/>
                <a:gd name="T28" fmla="*/ 14 w 112"/>
                <a:gd name="T29" fmla="*/ 96 h 110"/>
                <a:gd name="T30" fmla="*/ 10 w 112"/>
                <a:gd name="T31" fmla="*/ 96 h 110"/>
                <a:gd name="T32" fmla="*/ 6 w 112"/>
                <a:gd name="T33" fmla="*/ 92 h 110"/>
                <a:gd name="T34" fmla="*/ 4 w 112"/>
                <a:gd name="T35" fmla="*/ 62 h 110"/>
                <a:gd name="T36" fmla="*/ 6 w 112"/>
                <a:gd name="T37" fmla="*/ 58 h 110"/>
                <a:gd name="T38" fmla="*/ 10 w 112"/>
                <a:gd name="T39" fmla="*/ 54 h 110"/>
                <a:gd name="T40" fmla="*/ 24 w 112"/>
                <a:gd name="T41" fmla="*/ 54 h 110"/>
                <a:gd name="T42" fmla="*/ 26 w 112"/>
                <a:gd name="T43" fmla="*/ 54 h 110"/>
                <a:gd name="T44" fmla="*/ 32 w 112"/>
                <a:gd name="T45" fmla="*/ 58 h 110"/>
                <a:gd name="T46" fmla="*/ 32 w 112"/>
                <a:gd name="T47" fmla="*/ 88 h 110"/>
                <a:gd name="T48" fmla="*/ 32 w 112"/>
                <a:gd name="T49" fmla="*/ 92 h 110"/>
                <a:gd name="T50" fmla="*/ 26 w 112"/>
                <a:gd name="T51" fmla="*/ 96 h 110"/>
                <a:gd name="T52" fmla="*/ 24 w 112"/>
                <a:gd name="T53" fmla="*/ 96 h 110"/>
                <a:gd name="T54" fmla="*/ 98 w 112"/>
                <a:gd name="T55" fmla="*/ 96 h 110"/>
                <a:gd name="T56" fmla="*/ 88 w 112"/>
                <a:gd name="T57" fmla="*/ 96 h 110"/>
                <a:gd name="T58" fmla="*/ 82 w 112"/>
                <a:gd name="T59" fmla="*/ 94 h 110"/>
                <a:gd name="T60" fmla="*/ 80 w 112"/>
                <a:gd name="T61" fmla="*/ 88 h 110"/>
                <a:gd name="T62" fmla="*/ 80 w 112"/>
                <a:gd name="T63" fmla="*/ 8 h 110"/>
                <a:gd name="T64" fmla="*/ 82 w 112"/>
                <a:gd name="T65" fmla="*/ 2 h 110"/>
                <a:gd name="T66" fmla="*/ 88 w 112"/>
                <a:gd name="T67" fmla="*/ 0 h 110"/>
                <a:gd name="T68" fmla="*/ 98 w 112"/>
                <a:gd name="T69" fmla="*/ 0 h 110"/>
                <a:gd name="T70" fmla="*/ 102 w 112"/>
                <a:gd name="T71" fmla="*/ 0 h 110"/>
                <a:gd name="T72" fmla="*/ 106 w 112"/>
                <a:gd name="T73" fmla="*/ 6 h 110"/>
                <a:gd name="T74" fmla="*/ 106 w 112"/>
                <a:gd name="T75" fmla="*/ 88 h 110"/>
                <a:gd name="T76" fmla="*/ 106 w 112"/>
                <a:gd name="T77" fmla="*/ 92 h 110"/>
                <a:gd name="T78" fmla="*/ 102 w 112"/>
                <a:gd name="T79" fmla="*/ 96 h 110"/>
                <a:gd name="T80" fmla="*/ 98 w 112"/>
                <a:gd name="T81" fmla="*/ 96 h 110"/>
                <a:gd name="T82" fmla="*/ 0 w 112"/>
                <a:gd name="T83" fmla="*/ 104 h 110"/>
                <a:gd name="T84" fmla="*/ 2 w 112"/>
                <a:gd name="T85" fmla="*/ 102 h 110"/>
                <a:gd name="T86" fmla="*/ 110 w 112"/>
                <a:gd name="T87" fmla="*/ 102 h 110"/>
                <a:gd name="T88" fmla="*/ 112 w 112"/>
                <a:gd name="T89" fmla="*/ 110 h 110"/>
                <a:gd name="T90" fmla="*/ 110 w 112"/>
                <a:gd name="T91" fmla="*/ 110 h 110"/>
                <a:gd name="T92" fmla="*/ 2 w 112"/>
                <a:gd name="T93" fmla="*/ 110 h 110"/>
                <a:gd name="T94" fmla="*/ 0 w 112"/>
                <a:gd name="T9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" h="110">
                  <a:moveTo>
                    <a:pt x="70" y="88"/>
                  </a:moveTo>
                  <a:lnTo>
                    <a:pt x="70" y="34"/>
                  </a:lnTo>
                  <a:lnTo>
                    <a:pt x="70" y="34"/>
                  </a:lnTo>
                  <a:lnTo>
                    <a:pt x="68" y="30"/>
                  </a:lnTo>
                  <a:lnTo>
                    <a:pt x="66" y="28"/>
                  </a:lnTo>
                  <a:lnTo>
                    <a:pt x="64" y="26"/>
                  </a:lnTo>
                  <a:lnTo>
                    <a:pt x="6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8" y="26"/>
                  </a:lnTo>
                  <a:lnTo>
                    <a:pt x="44" y="28"/>
                  </a:lnTo>
                  <a:lnTo>
                    <a:pt x="42" y="30"/>
                  </a:lnTo>
                  <a:lnTo>
                    <a:pt x="42" y="34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42" y="92"/>
                  </a:lnTo>
                  <a:lnTo>
                    <a:pt x="44" y="94"/>
                  </a:lnTo>
                  <a:lnTo>
                    <a:pt x="48" y="96"/>
                  </a:lnTo>
                  <a:lnTo>
                    <a:pt x="50" y="96"/>
                  </a:lnTo>
                  <a:lnTo>
                    <a:pt x="50" y="96"/>
                  </a:lnTo>
                  <a:lnTo>
                    <a:pt x="60" y="96"/>
                  </a:lnTo>
                  <a:lnTo>
                    <a:pt x="60" y="96"/>
                  </a:lnTo>
                  <a:lnTo>
                    <a:pt x="64" y="96"/>
                  </a:lnTo>
                  <a:lnTo>
                    <a:pt x="66" y="94"/>
                  </a:lnTo>
                  <a:lnTo>
                    <a:pt x="68" y="92"/>
                  </a:lnTo>
                  <a:lnTo>
                    <a:pt x="70" y="88"/>
                  </a:lnTo>
                  <a:lnTo>
                    <a:pt x="70" y="88"/>
                  </a:lnTo>
                  <a:close/>
                  <a:moveTo>
                    <a:pt x="24" y="96"/>
                  </a:moveTo>
                  <a:lnTo>
                    <a:pt x="24" y="96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10" y="96"/>
                  </a:lnTo>
                  <a:lnTo>
                    <a:pt x="8" y="94"/>
                  </a:lnTo>
                  <a:lnTo>
                    <a:pt x="6" y="92"/>
                  </a:lnTo>
                  <a:lnTo>
                    <a:pt x="4" y="88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6" y="58"/>
                  </a:lnTo>
                  <a:lnTo>
                    <a:pt x="8" y="56"/>
                  </a:lnTo>
                  <a:lnTo>
                    <a:pt x="10" y="54"/>
                  </a:lnTo>
                  <a:lnTo>
                    <a:pt x="14" y="54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30" y="56"/>
                  </a:lnTo>
                  <a:lnTo>
                    <a:pt x="32" y="58"/>
                  </a:lnTo>
                  <a:lnTo>
                    <a:pt x="32" y="62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92"/>
                  </a:lnTo>
                  <a:lnTo>
                    <a:pt x="30" y="94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4" y="96"/>
                  </a:lnTo>
                  <a:close/>
                  <a:moveTo>
                    <a:pt x="98" y="96"/>
                  </a:moveTo>
                  <a:lnTo>
                    <a:pt x="98" y="96"/>
                  </a:lnTo>
                  <a:lnTo>
                    <a:pt x="88" y="96"/>
                  </a:lnTo>
                  <a:lnTo>
                    <a:pt x="88" y="96"/>
                  </a:lnTo>
                  <a:lnTo>
                    <a:pt x="84" y="96"/>
                  </a:lnTo>
                  <a:lnTo>
                    <a:pt x="82" y="94"/>
                  </a:lnTo>
                  <a:lnTo>
                    <a:pt x="80" y="92"/>
                  </a:lnTo>
                  <a:lnTo>
                    <a:pt x="80" y="88"/>
                  </a:lnTo>
                  <a:lnTo>
                    <a:pt x="80" y="8"/>
                  </a:lnTo>
                  <a:lnTo>
                    <a:pt x="80" y="8"/>
                  </a:lnTo>
                  <a:lnTo>
                    <a:pt x="80" y="6"/>
                  </a:lnTo>
                  <a:lnTo>
                    <a:pt x="82" y="2"/>
                  </a:lnTo>
                  <a:lnTo>
                    <a:pt x="84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102" y="0"/>
                  </a:lnTo>
                  <a:lnTo>
                    <a:pt x="104" y="2"/>
                  </a:lnTo>
                  <a:lnTo>
                    <a:pt x="106" y="6"/>
                  </a:lnTo>
                  <a:lnTo>
                    <a:pt x="106" y="8"/>
                  </a:lnTo>
                  <a:lnTo>
                    <a:pt x="106" y="88"/>
                  </a:lnTo>
                  <a:lnTo>
                    <a:pt x="106" y="88"/>
                  </a:lnTo>
                  <a:lnTo>
                    <a:pt x="106" y="92"/>
                  </a:lnTo>
                  <a:lnTo>
                    <a:pt x="104" y="94"/>
                  </a:lnTo>
                  <a:lnTo>
                    <a:pt x="102" y="96"/>
                  </a:lnTo>
                  <a:lnTo>
                    <a:pt x="98" y="96"/>
                  </a:lnTo>
                  <a:lnTo>
                    <a:pt x="98" y="96"/>
                  </a:lnTo>
                  <a:close/>
                  <a:moveTo>
                    <a:pt x="0" y="110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2" y="102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12" y="104"/>
                  </a:lnTo>
                  <a:lnTo>
                    <a:pt x="112" y="110"/>
                  </a:lnTo>
                  <a:lnTo>
                    <a:pt x="112" y="110"/>
                  </a:lnTo>
                  <a:lnTo>
                    <a:pt x="110" y="110"/>
                  </a:lnTo>
                  <a:lnTo>
                    <a:pt x="2" y="110"/>
                  </a:lnTo>
                  <a:lnTo>
                    <a:pt x="2" y="110"/>
                  </a:lnTo>
                  <a:lnTo>
                    <a:pt x="0" y="11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71"/>
            <p:cNvSpPr>
              <a:spLocks noEditPoints="1"/>
            </p:cNvSpPr>
            <p:nvPr/>
          </p:nvSpPr>
          <p:spPr bwMode="auto">
            <a:xfrm>
              <a:off x="4411663" y="2605088"/>
              <a:ext cx="127000" cy="82550"/>
            </a:xfrm>
            <a:custGeom>
              <a:avLst/>
              <a:gdLst>
                <a:gd name="T0" fmla="*/ 4 w 80"/>
                <a:gd name="T1" fmla="*/ 50 h 52"/>
                <a:gd name="T2" fmla="*/ 4 w 80"/>
                <a:gd name="T3" fmla="*/ 48 h 52"/>
                <a:gd name="T4" fmla="*/ 4 w 80"/>
                <a:gd name="T5" fmla="*/ 46 h 52"/>
                <a:gd name="T6" fmla="*/ 4 w 80"/>
                <a:gd name="T7" fmla="*/ 44 h 52"/>
                <a:gd name="T8" fmla="*/ 6 w 80"/>
                <a:gd name="T9" fmla="*/ 38 h 52"/>
                <a:gd name="T10" fmla="*/ 4 w 80"/>
                <a:gd name="T11" fmla="*/ 6 h 52"/>
                <a:gd name="T12" fmla="*/ 30 w 80"/>
                <a:gd name="T13" fmla="*/ 0 h 52"/>
                <a:gd name="T14" fmla="*/ 0 w 80"/>
                <a:gd name="T15" fmla="*/ 6 h 52"/>
                <a:gd name="T16" fmla="*/ 6 w 80"/>
                <a:gd name="T17" fmla="*/ 52 h 52"/>
                <a:gd name="T18" fmla="*/ 46 w 80"/>
                <a:gd name="T19" fmla="*/ 48 h 52"/>
                <a:gd name="T20" fmla="*/ 46 w 80"/>
                <a:gd name="T21" fmla="*/ 44 h 52"/>
                <a:gd name="T22" fmla="*/ 46 w 80"/>
                <a:gd name="T23" fmla="*/ 38 h 52"/>
                <a:gd name="T24" fmla="*/ 46 w 80"/>
                <a:gd name="T25" fmla="*/ 10 h 52"/>
                <a:gd name="T26" fmla="*/ 46 w 80"/>
                <a:gd name="T27" fmla="*/ 0 h 52"/>
                <a:gd name="T28" fmla="*/ 34 w 80"/>
                <a:gd name="T29" fmla="*/ 10 h 52"/>
                <a:gd name="T30" fmla="*/ 34 w 80"/>
                <a:gd name="T31" fmla="*/ 38 h 52"/>
                <a:gd name="T32" fmla="*/ 34 w 80"/>
                <a:gd name="T33" fmla="*/ 44 h 52"/>
                <a:gd name="T34" fmla="*/ 34 w 80"/>
                <a:gd name="T35" fmla="*/ 48 h 52"/>
                <a:gd name="T36" fmla="*/ 74 w 80"/>
                <a:gd name="T37" fmla="*/ 52 h 52"/>
                <a:gd name="T38" fmla="*/ 80 w 80"/>
                <a:gd name="T39" fmla="*/ 6 h 52"/>
                <a:gd name="T40" fmla="*/ 50 w 80"/>
                <a:gd name="T41" fmla="*/ 0 h 52"/>
                <a:gd name="T42" fmla="*/ 76 w 80"/>
                <a:gd name="T43" fmla="*/ 6 h 52"/>
                <a:gd name="T44" fmla="*/ 74 w 80"/>
                <a:gd name="T45" fmla="*/ 38 h 52"/>
                <a:gd name="T46" fmla="*/ 76 w 80"/>
                <a:gd name="T47" fmla="*/ 44 h 52"/>
                <a:gd name="T48" fmla="*/ 76 w 80"/>
                <a:gd name="T49" fmla="*/ 46 h 52"/>
                <a:gd name="T50" fmla="*/ 76 w 80"/>
                <a:gd name="T51" fmla="*/ 48 h 52"/>
                <a:gd name="T52" fmla="*/ 76 w 80"/>
                <a:gd name="T53" fmla="*/ 50 h 52"/>
                <a:gd name="T54" fmla="*/ 30 w 80"/>
                <a:gd name="T55" fmla="*/ 8 h 52"/>
                <a:gd name="T56" fmla="*/ 30 w 80"/>
                <a:gd name="T57" fmla="*/ 22 h 52"/>
                <a:gd name="T58" fmla="*/ 26 w 80"/>
                <a:gd name="T59" fmla="*/ 28 h 52"/>
                <a:gd name="T60" fmla="*/ 30 w 80"/>
                <a:gd name="T61" fmla="*/ 8 h 52"/>
                <a:gd name="T62" fmla="*/ 50 w 80"/>
                <a:gd name="T63" fmla="*/ 22 h 52"/>
                <a:gd name="T64" fmla="*/ 50 w 80"/>
                <a:gd name="T65" fmla="*/ 8 h 52"/>
                <a:gd name="T66" fmla="*/ 52 w 80"/>
                <a:gd name="T67" fmla="*/ 28 h 52"/>
                <a:gd name="T68" fmla="*/ 70 w 80"/>
                <a:gd name="T69" fmla="*/ 18 h 52"/>
                <a:gd name="T70" fmla="*/ 72 w 80"/>
                <a:gd name="T71" fmla="*/ 22 h 52"/>
                <a:gd name="T72" fmla="*/ 66 w 80"/>
                <a:gd name="T73" fmla="*/ 24 h 52"/>
                <a:gd name="T74" fmla="*/ 70 w 80"/>
                <a:gd name="T75" fmla="*/ 18 h 52"/>
                <a:gd name="T76" fmla="*/ 72 w 80"/>
                <a:gd name="T77" fmla="*/ 34 h 52"/>
                <a:gd name="T78" fmla="*/ 72 w 80"/>
                <a:gd name="T79" fmla="*/ 36 h 52"/>
                <a:gd name="T80" fmla="*/ 64 w 80"/>
                <a:gd name="T81" fmla="*/ 34 h 52"/>
                <a:gd name="T82" fmla="*/ 64 w 80"/>
                <a:gd name="T83" fmla="*/ 6 h 52"/>
                <a:gd name="T84" fmla="*/ 74 w 80"/>
                <a:gd name="T85" fmla="*/ 8 h 52"/>
                <a:gd name="T86" fmla="*/ 64 w 80"/>
                <a:gd name="T87" fmla="*/ 8 h 52"/>
                <a:gd name="T88" fmla="*/ 64 w 80"/>
                <a:gd name="T89" fmla="*/ 6 h 52"/>
                <a:gd name="T90" fmla="*/ 34 w 80"/>
                <a:gd name="T91" fmla="*/ 32 h 52"/>
                <a:gd name="T92" fmla="*/ 14 w 80"/>
                <a:gd name="T93" fmla="*/ 22 h 52"/>
                <a:gd name="T94" fmla="*/ 10 w 80"/>
                <a:gd name="T95" fmla="*/ 24 h 52"/>
                <a:gd name="T96" fmla="*/ 8 w 80"/>
                <a:gd name="T97" fmla="*/ 18 h 52"/>
                <a:gd name="T98" fmla="*/ 16 w 80"/>
                <a:gd name="T99" fmla="*/ 34 h 52"/>
                <a:gd name="T100" fmla="*/ 16 w 80"/>
                <a:gd name="T101" fmla="*/ 36 h 52"/>
                <a:gd name="T102" fmla="*/ 6 w 80"/>
                <a:gd name="T103" fmla="*/ 34 h 52"/>
                <a:gd name="T104" fmla="*/ 16 w 80"/>
                <a:gd name="T105" fmla="*/ 34 h 52"/>
                <a:gd name="T106" fmla="*/ 16 w 80"/>
                <a:gd name="T107" fmla="*/ 8 h 52"/>
                <a:gd name="T108" fmla="*/ 6 w 80"/>
                <a:gd name="T109" fmla="*/ 8 h 52"/>
                <a:gd name="T110" fmla="*/ 6 w 80"/>
                <a:gd name="T111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0" h="52">
                  <a:moveTo>
                    <a:pt x="6" y="52"/>
                  </a:moveTo>
                  <a:lnTo>
                    <a:pt x="30" y="52"/>
                  </a:lnTo>
                  <a:lnTo>
                    <a:pt x="30" y="50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30" y="48"/>
                  </a:lnTo>
                  <a:lnTo>
                    <a:pt x="30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30" y="44"/>
                  </a:lnTo>
                  <a:lnTo>
                    <a:pt x="30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6"/>
                  </a:lnTo>
                  <a:lnTo>
                    <a:pt x="4" y="6"/>
                  </a:lnTo>
                  <a:lnTo>
                    <a:pt x="6" y="4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2" y="50"/>
                  </a:lnTo>
                  <a:lnTo>
                    <a:pt x="6" y="52"/>
                  </a:lnTo>
                  <a:lnTo>
                    <a:pt x="6" y="52"/>
                  </a:lnTo>
                  <a:close/>
                  <a:moveTo>
                    <a:pt x="34" y="52"/>
                  </a:moveTo>
                  <a:lnTo>
                    <a:pt x="46" y="52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6"/>
                  </a:lnTo>
                  <a:lnTo>
                    <a:pt x="46" y="4"/>
                  </a:lnTo>
                  <a:lnTo>
                    <a:pt x="46" y="0"/>
                  </a:lnTo>
                  <a:lnTo>
                    <a:pt x="34" y="0"/>
                  </a:lnTo>
                  <a:lnTo>
                    <a:pt x="34" y="4"/>
                  </a:lnTo>
                  <a:lnTo>
                    <a:pt x="34" y="6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32"/>
                  </a:lnTo>
                  <a:lnTo>
                    <a:pt x="34" y="36"/>
                  </a:lnTo>
                  <a:lnTo>
                    <a:pt x="34" y="38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4" y="52"/>
                  </a:lnTo>
                  <a:lnTo>
                    <a:pt x="34" y="52"/>
                  </a:lnTo>
                  <a:close/>
                  <a:moveTo>
                    <a:pt x="50" y="52"/>
                  </a:moveTo>
                  <a:lnTo>
                    <a:pt x="74" y="52"/>
                  </a:lnTo>
                  <a:lnTo>
                    <a:pt x="74" y="52"/>
                  </a:lnTo>
                  <a:lnTo>
                    <a:pt x="78" y="50"/>
                  </a:lnTo>
                  <a:lnTo>
                    <a:pt x="80" y="4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50" y="38"/>
                  </a:lnTo>
                  <a:lnTo>
                    <a:pt x="50" y="44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6" y="46"/>
                  </a:lnTo>
                  <a:lnTo>
                    <a:pt x="50" y="46"/>
                  </a:lnTo>
                  <a:lnTo>
                    <a:pt x="50" y="48"/>
                  </a:lnTo>
                  <a:lnTo>
                    <a:pt x="76" y="48"/>
                  </a:lnTo>
                  <a:lnTo>
                    <a:pt x="76" y="48"/>
                  </a:lnTo>
                  <a:lnTo>
                    <a:pt x="76" y="48"/>
                  </a:lnTo>
                  <a:lnTo>
                    <a:pt x="76" y="48"/>
                  </a:lnTo>
                  <a:lnTo>
                    <a:pt x="76" y="48"/>
                  </a:lnTo>
                  <a:lnTo>
                    <a:pt x="76" y="50"/>
                  </a:lnTo>
                  <a:lnTo>
                    <a:pt x="50" y="50"/>
                  </a:lnTo>
                  <a:lnTo>
                    <a:pt x="50" y="52"/>
                  </a:lnTo>
                  <a:lnTo>
                    <a:pt x="50" y="52"/>
                  </a:lnTo>
                  <a:close/>
                  <a:moveTo>
                    <a:pt x="30" y="8"/>
                  </a:moveTo>
                  <a:lnTo>
                    <a:pt x="30" y="14"/>
                  </a:lnTo>
                  <a:lnTo>
                    <a:pt x="30" y="14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6" y="28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14"/>
                  </a:lnTo>
                  <a:lnTo>
                    <a:pt x="30" y="8"/>
                  </a:lnTo>
                  <a:lnTo>
                    <a:pt x="30" y="8"/>
                  </a:lnTo>
                  <a:close/>
                  <a:moveTo>
                    <a:pt x="50" y="28"/>
                  </a:moveTo>
                  <a:lnTo>
                    <a:pt x="50" y="28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14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2" y="28"/>
                  </a:lnTo>
                  <a:lnTo>
                    <a:pt x="50" y="34"/>
                  </a:lnTo>
                  <a:lnTo>
                    <a:pt x="50" y="28"/>
                  </a:lnTo>
                  <a:lnTo>
                    <a:pt x="50" y="28"/>
                  </a:lnTo>
                  <a:close/>
                  <a:moveTo>
                    <a:pt x="70" y="18"/>
                  </a:moveTo>
                  <a:lnTo>
                    <a:pt x="70" y="18"/>
                  </a:lnTo>
                  <a:lnTo>
                    <a:pt x="72" y="18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4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66" y="24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18"/>
                  </a:lnTo>
                  <a:lnTo>
                    <a:pt x="70" y="18"/>
                  </a:lnTo>
                  <a:lnTo>
                    <a:pt x="70" y="18"/>
                  </a:lnTo>
                  <a:close/>
                  <a:moveTo>
                    <a:pt x="64" y="34"/>
                  </a:moveTo>
                  <a:lnTo>
                    <a:pt x="72" y="34"/>
                  </a:lnTo>
                  <a:lnTo>
                    <a:pt x="72" y="34"/>
                  </a:lnTo>
                  <a:lnTo>
                    <a:pt x="74" y="34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2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64" y="34"/>
                  </a:lnTo>
                  <a:lnTo>
                    <a:pt x="64" y="34"/>
                  </a:lnTo>
                  <a:lnTo>
                    <a:pt x="64" y="34"/>
                  </a:lnTo>
                  <a:lnTo>
                    <a:pt x="64" y="34"/>
                  </a:lnTo>
                  <a:close/>
                  <a:moveTo>
                    <a:pt x="64" y="6"/>
                  </a:moveTo>
                  <a:lnTo>
                    <a:pt x="72" y="6"/>
                  </a:lnTo>
                  <a:lnTo>
                    <a:pt x="72" y="6"/>
                  </a:lnTo>
                  <a:lnTo>
                    <a:pt x="74" y="6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2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close/>
                  <a:moveTo>
                    <a:pt x="34" y="32"/>
                  </a:moveTo>
                  <a:lnTo>
                    <a:pt x="34" y="32"/>
                  </a:lnTo>
                  <a:lnTo>
                    <a:pt x="34" y="32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0" y="18"/>
                  </a:lnTo>
                  <a:close/>
                  <a:moveTo>
                    <a:pt x="16" y="34"/>
                  </a:moveTo>
                  <a:lnTo>
                    <a:pt x="16" y="34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6" y="34"/>
                  </a:lnTo>
                  <a:lnTo>
                    <a:pt x="16" y="34"/>
                  </a:lnTo>
                  <a:close/>
                  <a:moveTo>
                    <a:pt x="16" y="6"/>
                  </a:moveTo>
                  <a:lnTo>
                    <a:pt x="16" y="6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1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72"/>
            <p:cNvSpPr>
              <a:spLocks noEditPoints="1"/>
            </p:cNvSpPr>
            <p:nvPr/>
          </p:nvSpPr>
          <p:spPr bwMode="auto">
            <a:xfrm>
              <a:off x="4046538" y="2732088"/>
              <a:ext cx="168275" cy="152400"/>
            </a:xfrm>
            <a:custGeom>
              <a:avLst/>
              <a:gdLst>
                <a:gd name="T0" fmla="*/ 82 w 106"/>
                <a:gd name="T1" fmla="*/ 6 h 96"/>
                <a:gd name="T2" fmla="*/ 80 w 106"/>
                <a:gd name="T3" fmla="*/ 4 h 96"/>
                <a:gd name="T4" fmla="*/ 4 w 106"/>
                <a:gd name="T5" fmla="*/ 22 h 96"/>
                <a:gd name="T6" fmla="*/ 6 w 106"/>
                <a:gd name="T7" fmla="*/ 28 h 96"/>
                <a:gd name="T8" fmla="*/ 78 w 106"/>
                <a:gd name="T9" fmla="*/ 0 h 96"/>
                <a:gd name="T10" fmla="*/ 86 w 106"/>
                <a:gd name="T11" fmla="*/ 4 h 96"/>
                <a:gd name="T12" fmla="*/ 86 w 106"/>
                <a:gd name="T13" fmla="*/ 22 h 96"/>
                <a:gd name="T14" fmla="*/ 14 w 106"/>
                <a:gd name="T15" fmla="*/ 64 h 96"/>
                <a:gd name="T16" fmla="*/ 16 w 106"/>
                <a:gd name="T17" fmla="*/ 64 h 96"/>
                <a:gd name="T18" fmla="*/ 16 w 106"/>
                <a:gd name="T19" fmla="*/ 70 h 96"/>
                <a:gd name="T20" fmla="*/ 0 w 106"/>
                <a:gd name="T21" fmla="*/ 24 h 96"/>
                <a:gd name="T22" fmla="*/ 0 w 106"/>
                <a:gd name="T23" fmla="*/ 18 h 96"/>
                <a:gd name="T24" fmla="*/ 24 w 106"/>
                <a:gd name="T25" fmla="*/ 40 h 96"/>
                <a:gd name="T26" fmla="*/ 18 w 106"/>
                <a:gd name="T27" fmla="*/ 46 h 96"/>
                <a:gd name="T28" fmla="*/ 20 w 106"/>
                <a:gd name="T29" fmla="*/ 94 h 96"/>
                <a:gd name="T30" fmla="*/ 100 w 106"/>
                <a:gd name="T31" fmla="*/ 96 h 96"/>
                <a:gd name="T32" fmla="*/ 106 w 106"/>
                <a:gd name="T33" fmla="*/ 46 h 96"/>
                <a:gd name="T34" fmla="*/ 100 w 106"/>
                <a:gd name="T35" fmla="*/ 40 h 96"/>
                <a:gd name="T36" fmla="*/ 98 w 106"/>
                <a:gd name="T37" fmla="*/ 58 h 96"/>
                <a:gd name="T38" fmla="*/ 98 w 106"/>
                <a:gd name="T39" fmla="*/ 50 h 96"/>
                <a:gd name="T40" fmla="*/ 78 w 106"/>
                <a:gd name="T41" fmla="*/ 50 h 96"/>
                <a:gd name="T42" fmla="*/ 76 w 106"/>
                <a:gd name="T43" fmla="*/ 50 h 96"/>
                <a:gd name="T44" fmla="*/ 78 w 106"/>
                <a:gd name="T45" fmla="*/ 60 h 96"/>
                <a:gd name="T46" fmla="*/ 96 w 106"/>
                <a:gd name="T47" fmla="*/ 60 h 96"/>
                <a:gd name="T48" fmla="*/ 84 w 106"/>
                <a:gd name="T49" fmla="*/ 86 h 96"/>
                <a:gd name="T50" fmla="*/ 82 w 106"/>
                <a:gd name="T51" fmla="*/ 82 h 96"/>
                <a:gd name="T52" fmla="*/ 96 w 106"/>
                <a:gd name="T53" fmla="*/ 80 h 96"/>
                <a:gd name="T54" fmla="*/ 98 w 106"/>
                <a:gd name="T55" fmla="*/ 84 h 96"/>
                <a:gd name="T56" fmla="*/ 84 w 106"/>
                <a:gd name="T57" fmla="*/ 86 h 96"/>
                <a:gd name="T58" fmla="*/ 66 w 106"/>
                <a:gd name="T59" fmla="*/ 86 h 96"/>
                <a:gd name="T60" fmla="*/ 64 w 106"/>
                <a:gd name="T61" fmla="*/ 82 h 96"/>
                <a:gd name="T62" fmla="*/ 78 w 106"/>
                <a:gd name="T63" fmla="*/ 80 h 96"/>
                <a:gd name="T64" fmla="*/ 80 w 106"/>
                <a:gd name="T65" fmla="*/ 84 h 96"/>
                <a:gd name="T66" fmla="*/ 66 w 106"/>
                <a:gd name="T67" fmla="*/ 86 h 96"/>
                <a:gd name="T68" fmla="*/ 46 w 106"/>
                <a:gd name="T69" fmla="*/ 84 h 96"/>
                <a:gd name="T70" fmla="*/ 46 w 106"/>
                <a:gd name="T71" fmla="*/ 80 h 96"/>
                <a:gd name="T72" fmla="*/ 60 w 106"/>
                <a:gd name="T73" fmla="*/ 82 h 96"/>
                <a:gd name="T74" fmla="*/ 60 w 106"/>
                <a:gd name="T75" fmla="*/ 86 h 96"/>
                <a:gd name="T76" fmla="*/ 28 w 106"/>
                <a:gd name="T77" fmla="*/ 86 h 96"/>
                <a:gd name="T78" fmla="*/ 28 w 106"/>
                <a:gd name="T79" fmla="*/ 82 h 96"/>
                <a:gd name="T80" fmla="*/ 42 w 106"/>
                <a:gd name="T81" fmla="*/ 80 h 96"/>
                <a:gd name="T82" fmla="*/ 42 w 106"/>
                <a:gd name="T83" fmla="*/ 84 h 96"/>
                <a:gd name="T84" fmla="*/ 28 w 106"/>
                <a:gd name="T85" fmla="*/ 8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6" h="96">
                  <a:moveTo>
                    <a:pt x="6" y="28"/>
                  </a:moveTo>
                  <a:lnTo>
                    <a:pt x="84" y="10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6" y="28"/>
                  </a:lnTo>
                  <a:close/>
                  <a:moveTo>
                    <a:pt x="4" y="16"/>
                  </a:moveTo>
                  <a:lnTo>
                    <a:pt x="78" y="0"/>
                  </a:lnTo>
                  <a:lnTo>
                    <a:pt x="78" y="0"/>
                  </a:lnTo>
                  <a:lnTo>
                    <a:pt x="84" y="0"/>
                  </a:lnTo>
                  <a:lnTo>
                    <a:pt x="86" y="4"/>
                  </a:lnTo>
                  <a:lnTo>
                    <a:pt x="94" y="38"/>
                  </a:lnTo>
                  <a:lnTo>
                    <a:pt x="90" y="38"/>
                  </a:lnTo>
                  <a:lnTo>
                    <a:pt x="86" y="22"/>
                  </a:lnTo>
                  <a:lnTo>
                    <a:pt x="8" y="40"/>
                  </a:lnTo>
                  <a:lnTo>
                    <a:pt x="14" y="62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6" y="64"/>
                  </a:lnTo>
                  <a:lnTo>
                    <a:pt x="16" y="64"/>
                  </a:lnTo>
                  <a:lnTo>
                    <a:pt x="16" y="70"/>
                  </a:lnTo>
                  <a:lnTo>
                    <a:pt x="16" y="70"/>
                  </a:lnTo>
                  <a:lnTo>
                    <a:pt x="16" y="70"/>
                  </a:lnTo>
                  <a:lnTo>
                    <a:pt x="12" y="68"/>
                  </a:lnTo>
                  <a:lnTo>
                    <a:pt x="10" y="6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6"/>
                  </a:lnTo>
                  <a:lnTo>
                    <a:pt x="4" y="16"/>
                  </a:lnTo>
                  <a:close/>
                  <a:moveTo>
                    <a:pt x="24" y="40"/>
                  </a:moveTo>
                  <a:lnTo>
                    <a:pt x="24" y="40"/>
                  </a:lnTo>
                  <a:lnTo>
                    <a:pt x="20" y="42"/>
                  </a:lnTo>
                  <a:lnTo>
                    <a:pt x="18" y="46"/>
                  </a:lnTo>
                  <a:lnTo>
                    <a:pt x="18" y="88"/>
                  </a:lnTo>
                  <a:lnTo>
                    <a:pt x="18" y="88"/>
                  </a:lnTo>
                  <a:lnTo>
                    <a:pt x="20" y="94"/>
                  </a:lnTo>
                  <a:lnTo>
                    <a:pt x="24" y="96"/>
                  </a:lnTo>
                  <a:lnTo>
                    <a:pt x="100" y="96"/>
                  </a:lnTo>
                  <a:lnTo>
                    <a:pt x="100" y="96"/>
                  </a:lnTo>
                  <a:lnTo>
                    <a:pt x="104" y="94"/>
                  </a:lnTo>
                  <a:lnTo>
                    <a:pt x="106" y="88"/>
                  </a:lnTo>
                  <a:lnTo>
                    <a:pt x="106" y="46"/>
                  </a:lnTo>
                  <a:lnTo>
                    <a:pt x="106" y="46"/>
                  </a:lnTo>
                  <a:lnTo>
                    <a:pt x="104" y="42"/>
                  </a:lnTo>
                  <a:lnTo>
                    <a:pt x="100" y="40"/>
                  </a:lnTo>
                  <a:lnTo>
                    <a:pt x="24" y="40"/>
                  </a:lnTo>
                  <a:lnTo>
                    <a:pt x="24" y="40"/>
                  </a:lnTo>
                  <a:close/>
                  <a:moveTo>
                    <a:pt x="98" y="58"/>
                  </a:moveTo>
                  <a:lnTo>
                    <a:pt x="98" y="58"/>
                  </a:lnTo>
                  <a:lnTo>
                    <a:pt x="98" y="50"/>
                  </a:lnTo>
                  <a:lnTo>
                    <a:pt x="98" y="50"/>
                  </a:lnTo>
                  <a:lnTo>
                    <a:pt x="96" y="50"/>
                  </a:lnTo>
                  <a:lnTo>
                    <a:pt x="96" y="50"/>
                  </a:lnTo>
                  <a:lnTo>
                    <a:pt x="78" y="50"/>
                  </a:lnTo>
                  <a:lnTo>
                    <a:pt x="78" y="50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98" y="58"/>
                  </a:lnTo>
                  <a:lnTo>
                    <a:pt x="98" y="58"/>
                  </a:lnTo>
                  <a:close/>
                  <a:moveTo>
                    <a:pt x="84" y="86"/>
                  </a:moveTo>
                  <a:lnTo>
                    <a:pt x="84" y="86"/>
                  </a:lnTo>
                  <a:lnTo>
                    <a:pt x="82" y="84"/>
                  </a:lnTo>
                  <a:lnTo>
                    <a:pt x="82" y="82"/>
                  </a:lnTo>
                  <a:lnTo>
                    <a:pt x="82" y="82"/>
                  </a:lnTo>
                  <a:lnTo>
                    <a:pt x="84" y="80"/>
                  </a:lnTo>
                  <a:lnTo>
                    <a:pt x="96" y="80"/>
                  </a:lnTo>
                  <a:lnTo>
                    <a:pt x="96" y="80"/>
                  </a:lnTo>
                  <a:lnTo>
                    <a:pt x="98" y="82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6" y="86"/>
                  </a:lnTo>
                  <a:lnTo>
                    <a:pt x="84" y="86"/>
                  </a:lnTo>
                  <a:lnTo>
                    <a:pt x="84" y="86"/>
                  </a:lnTo>
                  <a:close/>
                  <a:moveTo>
                    <a:pt x="66" y="86"/>
                  </a:moveTo>
                  <a:lnTo>
                    <a:pt x="66" y="86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64" y="82"/>
                  </a:lnTo>
                  <a:lnTo>
                    <a:pt x="66" y="80"/>
                  </a:lnTo>
                  <a:lnTo>
                    <a:pt x="78" y="80"/>
                  </a:lnTo>
                  <a:lnTo>
                    <a:pt x="78" y="80"/>
                  </a:lnTo>
                  <a:lnTo>
                    <a:pt x="80" y="82"/>
                  </a:lnTo>
                  <a:lnTo>
                    <a:pt x="80" y="84"/>
                  </a:lnTo>
                  <a:lnTo>
                    <a:pt x="80" y="84"/>
                  </a:lnTo>
                  <a:lnTo>
                    <a:pt x="78" y="86"/>
                  </a:lnTo>
                  <a:lnTo>
                    <a:pt x="66" y="86"/>
                  </a:lnTo>
                  <a:lnTo>
                    <a:pt x="66" y="86"/>
                  </a:lnTo>
                  <a:close/>
                  <a:moveTo>
                    <a:pt x="46" y="86"/>
                  </a:moveTo>
                  <a:lnTo>
                    <a:pt x="46" y="86"/>
                  </a:lnTo>
                  <a:lnTo>
                    <a:pt x="46" y="84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6" y="80"/>
                  </a:lnTo>
                  <a:lnTo>
                    <a:pt x="60" y="80"/>
                  </a:lnTo>
                  <a:lnTo>
                    <a:pt x="60" y="80"/>
                  </a:lnTo>
                  <a:lnTo>
                    <a:pt x="60" y="82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0" y="86"/>
                  </a:lnTo>
                  <a:lnTo>
                    <a:pt x="46" y="86"/>
                  </a:lnTo>
                  <a:lnTo>
                    <a:pt x="46" y="86"/>
                  </a:lnTo>
                  <a:close/>
                  <a:moveTo>
                    <a:pt x="28" y="86"/>
                  </a:moveTo>
                  <a:lnTo>
                    <a:pt x="28" y="86"/>
                  </a:lnTo>
                  <a:lnTo>
                    <a:pt x="28" y="84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28" y="80"/>
                  </a:lnTo>
                  <a:lnTo>
                    <a:pt x="42" y="80"/>
                  </a:lnTo>
                  <a:lnTo>
                    <a:pt x="42" y="80"/>
                  </a:lnTo>
                  <a:lnTo>
                    <a:pt x="42" y="8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42" y="86"/>
                  </a:lnTo>
                  <a:lnTo>
                    <a:pt x="28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73"/>
            <p:cNvSpPr>
              <a:spLocks noEditPoints="1"/>
            </p:cNvSpPr>
            <p:nvPr/>
          </p:nvSpPr>
          <p:spPr bwMode="auto">
            <a:xfrm>
              <a:off x="4748213" y="3529013"/>
              <a:ext cx="177800" cy="177800"/>
            </a:xfrm>
            <a:custGeom>
              <a:avLst/>
              <a:gdLst>
                <a:gd name="T0" fmla="*/ 78 w 112"/>
                <a:gd name="T1" fmla="*/ 16 h 112"/>
                <a:gd name="T2" fmla="*/ 90 w 112"/>
                <a:gd name="T3" fmla="*/ 10 h 112"/>
                <a:gd name="T4" fmla="*/ 96 w 112"/>
                <a:gd name="T5" fmla="*/ 36 h 112"/>
                <a:gd name="T6" fmla="*/ 112 w 112"/>
                <a:gd name="T7" fmla="*/ 46 h 112"/>
                <a:gd name="T8" fmla="*/ 112 w 112"/>
                <a:gd name="T9" fmla="*/ 64 h 112"/>
                <a:gd name="T10" fmla="*/ 96 w 112"/>
                <a:gd name="T11" fmla="*/ 76 h 112"/>
                <a:gd name="T12" fmla="*/ 102 w 112"/>
                <a:gd name="T13" fmla="*/ 88 h 112"/>
                <a:gd name="T14" fmla="*/ 78 w 112"/>
                <a:gd name="T15" fmla="*/ 96 h 112"/>
                <a:gd name="T16" fmla="*/ 66 w 112"/>
                <a:gd name="T17" fmla="*/ 112 h 112"/>
                <a:gd name="T18" fmla="*/ 48 w 112"/>
                <a:gd name="T19" fmla="*/ 112 h 112"/>
                <a:gd name="T20" fmla="*/ 36 w 112"/>
                <a:gd name="T21" fmla="*/ 96 h 112"/>
                <a:gd name="T22" fmla="*/ 24 w 112"/>
                <a:gd name="T23" fmla="*/ 102 h 112"/>
                <a:gd name="T24" fmla="*/ 18 w 112"/>
                <a:gd name="T25" fmla="*/ 76 h 112"/>
                <a:gd name="T26" fmla="*/ 0 w 112"/>
                <a:gd name="T27" fmla="*/ 64 h 112"/>
                <a:gd name="T28" fmla="*/ 0 w 112"/>
                <a:gd name="T29" fmla="*/ 46 h 112"/>
                <a:gd name="T30" fmla="*/ 18 w 112"/>
                <a:gd name="T31" fmla="*/ 36 h 112"/>
                <a:gd name="T32" fmla="*/ 10 w 112"/>
                <a:gd name="T33" fmla="*/ 22 h 112"/>
                <a:gd name="T34" fmla="*/ 36 w 112"/>
                <a:gd name="T35" fmla="*/ 16 h 112"/>
                <a:gd name="T36" fmla="*/ 48 w 112"/>
                <a:gd name="T37" fmla="*/ 0 h 112"/>
                <a:gd name="T38" fmla="*/ 66 w 112"/>
                <a:gd name="T39" fmla="*/ 0 h 112"/>
                <a:gd name="T40" fmla="*/ 70 w 112"/>
                <a:gd name="T41" fmla="*/ 14 h 112"/>
                <a:gd name="T42" fmla="*/ 56 w 112"/>
                <a:gd name="T43" fmla="*/ 80 h 112"/>
                <a:gd name="T44" fmla="*/ 74 w 112"/>
                <a:gd name="T45" fmla="*/ 74 h 112"/>
                <a:gd name="T46" fmla="*/ 80 w 112"/>
                <a:gd name="T47" fmla="*/ 56 h 112"/>
                <a:gd name="T48" fmla="*/ 80 w 112"/>
                <a:gd name="T49" fmla="*/ 46 h 112"/>
                <a:gd name="T50" fmla="*/ 66 w 112"/>
                <a:gd name="T51" fmla="*/ 34 h 112"/>
                <a:gd name="T52" fmla="*/ 56 w 112"/>
                <a:gd name="T53" fmla="*/ 32 h 112"/>
                <a:gd name="T54" fmla="*/ 40 w 112"/>
                <a:gd name="T55" fmla="*/ 38 h 112"/>
                <a:gd name="T56" fmla="*/ 32 w 112"/>
                <a:gd name="T57" fmla="*/ 56 h 112"/>
                <a:gd name="T58" fmla="*/ 34 w 112"/>
                <a:gd name="T59" fmla="*/ 66 h 112"/>
                <a:gd name="T60" fmla="*/ 48 w 112"/>
                <a:gd name="T61" fmla="*/ 78 h 112"/>
                <a:gd name="T62" fmla="*/ 56 w 112"/>
                <a:gd name="T63" fmla="*/ 80 h 112"/>
                <a:gd name="T64" fmla="*/ 56 w 112"/>
                <a:gd name="T65" fmla="*/ 44 h 112"/>
                <a:gd name="T66" fmla="*/ 52 w 112"/>
                <a:gd name="T67" fmla="*/ 46 h 112"/>
                <a:gd name="T68" fmla="*/ 46 w 112"/>
                <a:gd name="T69" fmla="*/ 52 h 112"/>
                <a:gd name="T70" fmla="*/ 46 w 112"/>
                <a:gd name="T71" fmla="*/ 56 h 112"/>
                <a:gd name="T72" fmla="*/ 48 w 112"/>
                <a:gd name="T73" fmla="*/ 64 h 112"/>
                <a:gd name="T74" fmla="*/ 56 w 112"/>
                <a:gd name="T75" fmla="*/ 68 h 112"/>
                <a:gd name="T76" fmla="*/ 62 w 112"/>
                <a:gd name="T77" fmla="*/ 66 h 112"/>
                <a:gd name="T78" fmla="*/ 68 w 112"/>
                <a:gd name="T79" fmla="*/ 60 h 112"/>
                <a:gd name="T80" fmla="*/ 68 w 112"/>
                <a:gd name="T81" fmla="*/ 56 h 112"/>
                <a:gd name="T82" fmla="*/ 64 w 112"/>
                <a:gd name="T83" fmla="*/ 48 h 112"/>
                <a:gd name="T84" fmla="*/ 56 w 112"/>
                <a:gd name="T85" fmla="*/ 44 h 112"/>
                <a:gd name="T86" fmla="*/ 56 w 112"/>
                <a:gd name="T87" fmla="*/ 44 h 112"/>
                <a:gd name="T88" fmla="*/ 56 w 112"/>
                <a:gd name="T89" fmla="*/ 24 h 112"/>
                <a:gd name="T90" fmla="*/ 44 w 112"/>
                <a:gd name="T91" fmla="*/ 26 h 112"/>
                <a:gd name="T92" fmla="*/ 28 w 112"/>
                <a:gd name="T93" fmla="*/ 44 h 112"/>
                <a:gd name="T94" fmla="*/ 24 w 112"/>
                <a:gd name="T95" fmla="*/ 56 h 112"/>
                <a:gd name="T96" fmla="*/ 26 w 112"/>
                <a:gd name="T97" fmla="*/ 62 h 112"/>
                <a:gd name="T98" fmla="*/ 34 w 112"/>
                <a:gd name="T99" fmla="*/ 78 h 112"/>
                <a:gd name="T100" fmla="*/ 50 w 112"/>
                <a:gd name="T101" fmla="*/ 88 h 112"/>
                <a:gd name="T102" fmla="*/ 56 w 112"/>
                <a:gd name="T103" fmla="*/ 88 h 112"/>
                <a:gd name="T104" fmla="*/ 70 w 112"/>
                <a:gd name="T105" fmla="*/ 86 h 112"/>
                <a:gd name="T106" fmla="*/ 86 w 112"/>
                <a:gd name="T107" fmla="*/ 68 h 112"/>
                <a:gd name="T108" fmla="*/ 88 w 112"/>
                <a:gd name="T109" fmla="*/ 56 h 112"/>
                <a:gd name="T110" fmla="*/ 88 w 112"/>
                <a:gd name="T111" fmla="*/ 50 h 112"/>
                <a:gd name="T112" fmla="*/ 80 w 112"/>
                <a:gd name="T113" fmla="*/ 34 h 112"/>
                <a:gd name="T114" fmla="*/ 64 w 112"/>
                <a:gd name="T115" fmla="*/ 24 h 112"/>
                <a:gd name="T116" fmla="*/ 56 w 112"/>
                <a:gd name="T117" fmla="*/ 2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2" h="112">
                  <a:moveTo>
                    <a:pt x="70" y="14"/>
                  </a:moveTo>
                  <a:lnTo>
                    <a:pt x="78" y="16"/>
                  </a:lnTo>
                  <a:lnTo>
                    <a:pt x="90" y="10"/>
                  </a:lnTo>
                  <a:lnTo>
                    <a:pt x="90" y="10"/>
                  </a:lnTo>
                  <a:lnTo>
                    <a:pt x="102" y="22"/>
                  </a:lnTo>
                  <a:lnTo>
                    <a:pt x="96" y="36"/>
                  </a:lnTo>
                  <a:lnTo>
                    <a:pt x="98" y="42"/>
                  </a:lnTo>
                  <a:lnTo>
                    <a:pt x="112" y="46"/>
                  </a:lnTo>
                  <a:lnTo>
                    <a:pt x="112" y="46"/>
                  </a:lnTo>
                  <a:lnTo>
                    <a:pt x="112" y="64"/>
                  </a:lnTo>
                  <a:lnTo>
                    <a:pt x="98" y="70"/>
                  </a:lnTo>
                  <a:lnTo>
                    <a:pt x="96" y="76"/>
                  </a:lnTo>
                  <a:lnTo>
                    <a:pt x="102" y="88"/>
                  </a:lnTo>
                  <a:lnTo>
                    <a:pt x="102" y="88"/>
                  </a:lnTo>
                  <a:lnTo>
                    <a:pt x="90" y="102"/>
                  </a:lnTo>
                  <a:lnTo>
                    <a:pt x="78" y="96"/>
                  </a:lnTo>
                  <a:lnTo>
                    <a:pt x="70" y="98"/>
                  </a:lnTo>
                  <a:lnTo>
                    <a:pt x="66" y="112"/>
                  </a:lnTo>
                  <a:lnTo>
                    <a:pt x="66" y="112"/>
                  </a:lnTo>
                  <a:lnTo>
                    <a:pt x="48" y="112"/>
                  </a:lnTo>
                  <a:lnTo>
                    <a:pt x="44" y="98"/>
                  </a:lnTo>
                  <a:lnTo>
                    <a:pt x="36" y="96"/>
                  </a:lnTo>
                  <a:lnTo>
                    <a:pt x="24" y="102"/>
                  </a:lnTo>
                  <a:lnTo>
                    <a:pt x="24" y="102"/>
                  </a:lnTo>
                  <a:lnTo>
                    <a:pt x="10" y="88"/>
                  </a:lnTo>
                  <a:lnTo>
                    <a:pt x="18" y="76"/>
                  </a:lnTo>
                  <a:lnTo>
                    <a:pt x="14" y="7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46"/>
                  </a:lnTo>
                  <a:lnTo>
                    <a:pt x="14" y="42"/>
                  </a:lnTo>
                  <a:lnTo>
                    <a:pt x="18" y="36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24" y="10"/>
                  </a:lnTo>
                  <a:lnTo>
                    <a:pt x="36" y="16"/>
                  </a:lnTo>
                  <a:lnTo>
                    <a:pt x="44" y="14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66" y="0"/>
                  </a:lnTo>
                  <a:lnTo>
                    <a:pt x="70" y="14"/>
                  </a:lnTo>
                  <a:lnTo>
                    <a:pt x="70" y="14"/>
                  </a:lnTo>
                  <a:close/>
                  <a:moveTo>
                    <a:pt x="56" y="80"/>
                  </a:moveTo>
                  <a:lnTo>
                    <a:pt x="56" y="80"/>
                  </a:lnTo>
                  <a:lnTo>
                    <a:pt x="66" y="78"/>
                  </a:lnTo>
                  <a:lnTo>
                    <a:pt x="74" y="74"/>
                  </a:lnTo>
                  <a:lnTo>
                    <a:pt x="78" y="66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46"/>
                  </a:lnTo>
                  <a:lnTo>
                    <a:pt x="74" y="38"/>
                  </a:lnTo>
                  <a:lnTo>
                    <a:pt x="66" y="34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34"/>
                  </a:lnTo>
                  <a:lnTo>
                    <a:pt x="40" y="38"/>
                  </a:lnTo>
                  <a:lnTo>
                    <a:pt x="34" y="46"/>
                  </a:lnTo>
                  <a:lnTo>
                    <a:pt x="32" y="56"/>
                  </a:lnTo>
                  <a:lnTo>
                    <a:pt x="32" y="56"/>
                  </a:lnTo>
                  <a:lnTo>
                    <a:pt x="34" y="66"/>
                  </a:lnTo>
                  <a:lnTo>
                    <a:pt x="40" y="74"/>
                  </a:lnTo>
                  <a:lnTo>
                    <a:pt x="48" y="78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56" y="80"/>
                  </a:lnTo>
                  <a:close/>
                  <a:moveTo>
                    <a:pt x="56" y="44"/>
                  </a:moveTo>
                  <a:lnTo>
                    <a:pt x="56" y="44"/>
                  </a:lnTo>
                  <a:lnTo>
                    <a:pt x="52" y="46"/>
                  </a:lnTo>
                  <a:lnTo>
                    <a:pt x="48" y="48"/>
                  </a:lnTo>
                  <a:lnTo>
                    <a:pt x="46" y="52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46" y="60"/>
                  </a:lnTo>
                  <a:lnTo>
                    <a:pt x="48" y="64"/>
                  </a:lnTo>
                  <a:lnTo>
                    <a:pt x="52" y="66"/>
                  </a:lnTo>
                  <a:lnTo>
                    <a:pt x="56" y="68"/>
                  </a:lnTo>
                  <a:lnTo>
                    <a:pt x="56" y="68"/>
                  </a:lnTo>
                  <a:lnTo>
                    <a:pt x="62" y="66"/>
                  </a:lnTo>
                  <a:lnTo>
                    <a:pt x="64" y="64"/>
                  </a:lnTo>
                  <a:lnTo>
                    <a:pt x="68" y="60"/>
                  </a:lnTo>
                  <a:lnTo>
                    <a:pt x="68" y="56"/>
                  </a:lnTo>
                  <a:lnTo>
                    <a:pt x="68" y="56"/>
                  </a:lnTo>
                  <a:lnTo>
                    <a:pt x="68" y="52"/>
                  </a:lnTo>
                  <a:lnTo>
                    <a:pt x="64" y="48"/>
                  </a:lnTo>
                  <a:lnTo>
                    <a:pt x="62" y="46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4"/>
                  </a:lnTo>
                  <a:close/>
                  <a:moveTo>
                    <a:pt x="56" y="24"/>
                  </a:moveTo>
                  <a:lnTo>
                    <a:pt x="56" y="24"/>
                  </a:lnTo>
                  <a:lnTo>
                    <a:pt x="50" y="24"/>
                  </a:lnTo>
                  <a:lnTo>
                    <a:pt x="44" y="26"/>
                  </a:lnTo>
                  <a:lnTo>
                    <a:pt x="34" y="34"/>
                  </a:lnTo>
                  <a:lnTo>
                    <a:pt x="28" y="44"/>
                  </a:lnTo>
                  <a:lnTo>
                    <a:pt x="26" y="50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6" y="62"/>
                  </a:lnTo>
                  <a:lnTo>
                    <a:pt x="28" y="68"/>
                  </a:lnTo>
                  <a:lnTo>
                    <a:pt x="34" y="78"/>
                  </a:lnTo>
                  <a:lnTo>
                    <a:pt x="44" y="86"/>
                  </a:lnTo>
                  <a:lnTo>
                    <a:pt x="50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64" y="88"/>
                  </a:lnTo>
                  <a:lnTo>
                    <a:pt x="70" y="86"/>
                  </a:lnTo>
                  <a:lnTo>
                    <a:pt x="80" y="78"/>
                  </a:lnTo>
                  <a:lnTo>
                    <a:pt x="86" y="68"/>
                  </a:lnTo>
                  <a:lnTo>
                    <a:pt x="88" y="62"/>
                  </a:lnTo>
                  <a:lnTo>
                    <a:pt x="88" y="56"/>
                  </a:lnTo>
                  <a:lnTo>
                    <a:pt x="88" y="56"/>
                  </a:lnTo>
                  <a:lnTo>
                    <a:pt x="88" y="50"/>
                  </a:lnTo>
                  <a:lnTo>
                    <a:pt x="86" y="44"/>
                  </a:lnTo>
                  <a:lnTo>
                    <a:pt x="80" y="34"/>
                  </a:lnTo>
                  <a:lnTo>
                    <a:pt x="70" y="26"/>
                  </a:lnTo>
                  <a:lnTo>
                    <a:pt x="64" y="24"/>
                  </a:lnTo>
                  <a:lnTo>
                    <a:pt x="56" y="24"/>
                  </a:lnTo>
                  <a:lnTo>
                    <a:pt x="56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4"/>
            <p:cNvSpPr>
              <a:spLocks noEditPoints="1"/>
            </p:cNvSpPr>
            <p:nvPr/>
          </p:nvSpPr>
          <p:spPr bwMode="auto">
            <a:xfrm>
              <a:off x="4637088" y="2541588"/>
              <a:ext cx="136525" cy="149225"/>
            </a:xfrm>
            <a:custGeom>
              <a:avLst/>
              <a:gdLst>
                <a:gd name="T0" fmla="*/ 36 w 86"/>
                <a:gd name="T1" fmla="*/ 94 h 94"/>
                <a:gd name="T2" fmla="*/ 48 w 86"/>
                <a:gd name="T3" fmla="*/ 90 h 94"/>
                <a:gd name="T4" fmla="*/ 50 w 86"/>
                <a:gd name="T5" fmla="*/ 94 h 94"/>
                <a:gd name="T6" fmla="*/ 42 w 86"/>
                <a:gd name="T7" fmla="*/ 18 h 94"/>
                <a:gd name="T8" fmla="*/ 66 w 86"/>
                <a:gd name="T9" fmla="*/ 34 h 94"/>
                <a:gd name="T10" fmla="*/ 64 w 86"/>
                <a:gd name="T11" fmla="*/ 56 h 94"/>
                <a:gd name="T12" fmla="*/ 56 w 86"/>
                <a:gd name="T13" fmla="*/ 72 h 94"/>
                <a:gd name="T14" fmla="*/ 34 w 86"/>
                <a:gd name="T15" fmla="*/ 76 h 94"/>
                <a:gd name="T16" fmla="*/ 26 w 86"/>
                <a:gd name="T17" fmla="*/ 64 h 94"/>
                <a:gd name="T18" fmla="*/ 18 w 86"/>
                <a:gd name="T19" fmla="*/ 48 h 94"/>
                <a:gd name="T20" fmla="*/ 26 w 86"/>
                <a:gd name="T21" fmla="*/ 24 h 94"/>
                <a:gd name="T22" fmla="*/ 42 w 86"/>
                <a:gd name="T23" fmla="*/ 18 h 94"/>
                <a:gd name="T24" fmla="*/ 52 w 86"/>
                <a:gd name="T25" fmla="*/ 66 h 94"/>
                <a:gd name="T26" fmla="*/ 60 w 86"/>
                <a:gd name="T27" fmla="*/ 52 h 94"/>
                <a:gd name="T28" fmla="*/ 58 w 86"/>
                <a:gd name="T29" fmla="*/ 32 h 94"/>
                <a:gd name="T30" fmla="*/ 34 w 86"/>
                <a:gd name="T31" fmla="*/ 28 h 94"/>
                <a:gd name="T32" fmla="*/ 24 w 86"/>
                <a:gd name="T33" fmla="*/ 48 h 94"/>
                <a:gd name="T34" fmla="*/ 34 w 86"/>
                <a:gd name="T35" fmla="*/ 66 h 94"/>
                <a:gd name="T36" fmla="*/ 38 w 86"/>
                <a:gd name="T37" fmla="*/ 70 h 94"/>
                <a:gd name="T38" fmla="*/ 34 w 86"/>
                <a:gd name="T39" fmla="*/ 48 h 94"/>
                <a:gd name="T40" fmla="*/ 36 w 86"/>
                <a:gd name="T41" fmla="*/ 42 h 94"/>
                <a:gd name="T42" fmla="*/ 48 w 86"/>
                <a:gd name="T43" fmla="*/ 40 h 94"/>
                <a:gd name="T44" fmla="*/ 52 w 86"/>
                <a:gd name="T45" fmla="*/ 48 h 94"/>
                <a:gd name="T46" fmla="*/ 48 w 86"/>
                <a:gd name="T47" fmla="*/ 70 h 94"/>
                <a:gd name="T48" fmla="*/ 44 w 86"/>
                <a:gd name="T49" fmla="*/ 70 h 94"/>
                <a:gd name="T50" fmla="*/ 48 w 86"/>
                <a:gd name="T51" fmla="*/ 46 h 94"/>
                <a:gd name="T52" fmla="*/ 42 w 86"/>
                <a:gd name="T53" fmla="*/ 44 h 94"/>
                <a:gd name="T54" fmla="*/ 38 w 86"/>
                <a:gd name="T55" fmla="*/ 46 h 94"/>
                <a:gd name="T56" fmla="*/ 42 w 86"/>
                <a:gd name="T57" fmla="*/ 70 h 94"/>
                <a:gd name="T58" fmla="*/ 34 w 86"/>
                <a:gd name="T59" fmla="*/ 82 h 94"/>
                <a:gd name="T60" fmla="*/ 32 w 86"/>
                <a:gd name="T61" fmla="*/ 78 h 94"/>
                <a:gd name="T62" fmla="*/ 54 w 86"/>
                <a:gd name="T63" fmla="*/ 78 h 94"/>
                <a:gd name="T64" fmla="*/ 52 w 86"/>
                <a:gd name="T65" fmla="*/ 82 h 94"/>
                <a:gd name="T66" fmla="*/ 2 w 86"/>
                <a:gd name="T67" fmla="*/ 46 h 94"/>
                <a:gd name="T68" fmla="*/ 2 w 86"/>
                <a:gd name="T69" fmla="*/ 40 h 94"/>
                <a:gd name="T70" fmla="*/ 12 w 86"/>
                <a:gd name="T71" fmla="*/ 44 h 94"/>
                <a:gd name="T72" fmla="*/ 10 w 86"/>
                <a:gd name="T73" fmla="*/ 46 h 94"/>
                <a:gd name="T74" fmla="*/ 34 w 86"/>
                <a:gd name="T75" fmla="*/ 88 h 94"/>
                <a:gd name="T76" fmla="*/ 50 w 86"/>
                <a:gd name="T77" fmla="*/ 84 h 94"/>
                <a:gd name="T78" fmla="*/ 52 w 86"/>
                <a:gd name="T79" fmla="*/ 88 h 94"/>
                <a:gd name="T80" fmla="*/ 64 w 86"/>
                <a:gd name="T81" fmla="*/ 16 h 94"/>
                <a:gd name="T82" fmla="*/ 68 w 86"/>
                <a:gd name="T83" fmla="*/ 22 h 94"/>
                <a:gd name="T84" fmla="*/ 76 w 86"/>
                <a:gd name="T85" fmla="*/ 14 h 94"/>
                <a:gd name="T86" fmla="*/ 64 w 86"/>
                <a:gd name="T87" fmla="*/ 16 h 94"/>
                <a:gd name="T88" fmla="*/ 76 w 86"/>
                <a:gd name="T89" fmla="*/ 40 h 94"/>
                <a:gd name="T90" fmla="*/ 86 w 86"/>
                <a:gd name="T91" fmla="*/ 44 h 94"/>
                <a:gd name="T92" fmla="*/ 76 w 86"/>
                <a:gd name="T93" fmla="*/ 46 h 94"/>
                <a:gd name="T94" fmla="*/ 76 w 86"/>
                <a:gd name="T95" fmla="*/ 40 h 94"/>
                <a:gd name="T96" fmla="*/ 16 w 86"/>
                <a:gd name="T97" fmla="*/ 22 h 94"/>
                <a:gd name="T98" fmla="*/ 22 w 86"/>
                <a:gd name="T99" fmla="*/ 16 h 94"/>
                <a:gd name="T100" fmla="*/ 16 w 86"/>
                <a:gd name="T101" fmla="*/ 12 h 94"/>
                <a:gd name="T102" fmla="*/ 10 w 86"/>
                <a:gd name="T103" fmla="*/ 14 h 94"/>
                <a:gd name="T104" fmla="*/ 16 w 86"/>
                <a:gd name="T105" fmla="*/ 22 h 94"/>
                <a:gd name="T106" fmla="*/ 38 w 86"/>
                <a:gd name="T107" fmla="*/ 2 h 94"/>
                <a:gd name="T108" fmla="*/ 46 w 86"/>
                <a:gd name="T109" fmla="*/ 0 h 94"/>
                <a:gd name="T110" fmla="*/ 46 w 86"/>
                <a:gd name="T111" fmla="*/ 12 h 94"/>
                <a:gd name="T112" fmla="*/ 38 w 86"/>
                <a:gd name="T113" fmla="*/ 1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6" h="94">
                  <a:moveTo>
                    <a:pt x="48" y="94"/>
                  </a:moveTo>
                  <a:lnTo>
                    <a:pt x="38" y="94"/>
                  </a:lnTo>
                  <a:lnTo>
                    <a:pt x="38" y="94"/>
                  </a:lnTo>
                  <a:lnTo>
                    <a:pt x="36" y="94"/>
                  </a:lnTo>
                  <a:lnTo>
                    <a:pt x="36" y="92"/>
                  </a:lnTo>
                  <a:lnTo>
                    <a:pt x="36" y="90"/>
                  </a:lnTo>
                  <a:lnTo>
                    <a:pt x="38" y="90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50" y="90"/>
                  </a:lnTo>
                  <a:lnTo>
                    <a:pt x="50" y="92"/>
                  </a:lnTo>
                  <a:lnTo>
                    <a:pt x="50" y="94"/>
                  </a:lnTo>
                  <a:lnTo>
                    <a:pt x="48" y="94"/>
                  </a:lnTo>
                  <a:lnTo>
                    <a:pt x="48" y="94"/>
                  </a:lnTo>
                  <a:lnTo>
                    <a:pt x="48" y="94"/>
                  </a:lnTo>
                  <a:close/>
                  <a:moveTo>
                    <a:pt x="42" y="18"/>
                  </a:moveTo>
                  <a:lnTo>
                    <a:pt x="42" y="18"/>
                  </a:lnTo>
                  <a:lnTo>
                    <a:pt x="52" y="20"/>
                  </a:lnTo>
                  <a:lnTo>
                    <a:pt x="60" y="26"/>
                  </a:lnTo>
                  <a:lnTo>
                    <a:pt x="66" y="34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50"/>
                  </a:lnTo>
                  <a:lnTo>
                    <a:pt x="64" y="56"/>
                  </a:lnTo>
                  <a:lnTo>
                    <a:pt x="62" y="60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6" y="72"/>
                  </a:lnTo>
                  <a:lnTo>
                    <a:pt x="54" y="76"/>
                  </a:lnTo>
                  <a:lnTo>
                    <a:pt x="52" y="76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0" y="76"/>
                  </a:lnTo>
                  <a:lnTo>
                    <a:pt x="28" y="72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2" y="58"/>
                  </a:lnTo>
                  <a:lnTo>
                    <a:pt x="20" y="54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4"/>
                  </a:lnTo>
                  <a:lnTo>
                    <a:pt x="18" y="38"/>
                  </a:lnTo>
                  <a:lnTo>
                    <a:pt x="24" y="28"/>
                  </a:lnTo>
                  <a:lnTo>
                    <a:pt x="26" y="24"/>
                  </a:lnTo>
                  <a:lnTo>
                    <a:pt x="32" y="22"/>
                  </a:lnTo>
                  <a:lnTo>
                    <a:pt x="36" y="20"/>
                  </a:lnTo>
                  <a:lnTo>
                    <a:pt x="42" y="18"/>
                  </a:lnTo>
                  <a:lnTo>
                    <a:pt x="42" y="18"/>
                  </a:lnTo>
                  <a:lnTo>
                    <a:pt x="42" y="18"/>
                  </a:lnTo>
                  <a:close/>
                  <a:moveTo>
                    <a:pt x="50" y="70"/>
                  </a:moveTo>
                  <a:lnTo>
                    <a:pt x="50" y="70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4" y="60"/>
                  </a:lnTo>
                  <a:lnTo>
                    <a:pt x="56" y="56"/>
                  </a:lnTo>
                  <a:lnTo>
                    <a:pt x="60" y="5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0"/>
                  </a:lnTo>
                  <a:lnTo>
                    <a:pt x="58" y="32"/>
                  </a:lnTo>
                  <a:lnTo>
                    <a:pt x="50" y="28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34" y="28"/>
                  </a:lnTo>
                  <a:lnTo>
                    <a:pt x="28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6" y="52"/>
                  </a:lnTo>
                  <a:lnTo>
                    <a:pt x="28" y="56"/>
                  </a:lnTo>
                  <a:lnTo>
                    <a:pt x="32" y="60"/>
                  </a:lnTo>
                  <a:lnTo>
                    <a:pt x="34" y="66"/>
                  </a:lnTo>
                  <a:lnTo>
                    <a:pt x="34" y="66"/>
                  </a:lnTo>
                  <a:lnTo>
                    <a:pt x="36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4" y="44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52" y="44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0" y="70"/>
                  </a:lnTo>
                  <a:close/>
                  <a:moveTo>
                    <a:pt x="42" y="70"/>
                  </a:moveTo>
                  <a:lnTo>
                    <a:pt x="44" y="70"/>
                  </a:lnTo>
                  <a:lnTo>
                    <a:pt x="44" y="70"/>
                  </a:lnTo>
                  <a:lnTo>
                    <a:pt x="44" y="58"/>
                  </a:lnTo>
                  <a:lnTo>
                    <a:pt x="44" y="58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2" y="44"/>
                  </a:lnTo>
                  <a:lnTo>
                    <a:pt x="42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42" y="70"/>
                  </a:lnTo>
                  <a:close/>
                  <a:moveTo>
                    <a:pt x="52" y="82"/>
                  </a:moveTo>
                  <a:lnTo>
                    <a:pt x="34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32" y="80"/>
                  </a:lnTo>
                  <a:lnTo>
                    <a:pt x="32" y="78"/>
                  </a:lnTo>
                  <a:lnTo>
                    <a:pt x="34" y="78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4" y="78"/>
                  </a:lnTo>
                  <a:lnTo>
                    <a:pt x="54" y="80"/>
                  </a:lnTo>
                  <a:lnTo>
                    <a:pt x="54" y="82"/>
                  </a:lnTo>
                  <a:lnTo>
                    <a:pt x="52" y="82"/>
                  </a:lnTo>
                  <a:lnTo>
                    <a:pt x="52" y="82"/>
                  </a:lnTo>
                  <a:lnTo>
                    <a:pt x="52" y="82"/>
                  </a:lnTo>
                  <a:close/>
                  <a:moveTo>
                    <a:pt x="10" y="46"/>
                  </a:moveTo>
                  <a:lnTo>
                    <a:pt x="2" y="46"/>
                  </a:lnTo>
                  <a:lnTo>
                    <a:pt x="2" y="46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2" y="44"/>
                  </a:lnTo>
                  <a:lnTo>
                    <a:pt x="12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close/>
                  <a:moveTo>
                    <a:pt x="50" y="88"/>
                  </a:moveTo>
                  <a:lnTo>
                    <a:pt x="36" y="88"/>
                  </a:lnTo>
                  <a:lnTo>
                    <a:pt x="36" y="88"/>
                  </a:lnTo>
                  <a:lnTo>
                    <a:pt x="34" y="88"/>
                  </a:lnTo>
                  <a:lnTo>
                    <a:pt x="32" y="86"/>
                  </a:lnTo>
                  <a:lnTo>
                    <a:pt x="34" y="84"/>
                  </a:lnTo>
                  <a:lnTo>
                    <a:pt x="36" y="84"/>
                  </a:lnTo>
                  <a:lnTo>
                    <a:pt x="50" y="84"/>
                  </a:lnTo>
                  <a:lnTo>
                    <a:pt x="50" y="84"/>
                  </a:lnTo>
                  <a:lnTo>
                    <a:pt x="52" y="84"/>
                  </a:lnTo>
                  <a:lnTo>
                    <a:pt x="52" y="86"/>
                  </a:lnTo>
                  <a:lnTo>
                    <a:pt x="52" y="88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50" y="88"/>
                  </a:lnTo>
                  <a:close/>
                  <a:moveTo>
                    <a:pt x="64" y="16"/>
                  </a:moveTo>
                  <a:lnTo>
                    <a:pt x="64" y="16"/>
                  </a:lnTo>
                  <a:lnTo>
                    <a:pt x="64" y="18"/>
                  </a:lnTo>
                  <a:lnTo>
                    <a:pt x="64" y="22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4" y="16"/>
                  </a:lnTo>
                  <a:lnTo>
                    <a:pt x="74" y="16"/>
                  </a:lnTo>
                  <a:lnTo>
                    <a:pt x="76" y="14"/>
                  </a:lnTo>
                  <a:lnTo>
                    <a:pt x="74" y="12"/>
                  </a:lnTo>
                  <a:lnTo>
                    <a:pt x="72" y="10"/>
                  </a:lnTo>
                  <a:lnTo>
                    <a:pt x="70" y="10"/>
                  </a:lnTo>
                  <a:lnTo>
                    <a:pt x="64" y="16"/>
                  </a:lnTo>
                  <a:lnTo>
                    <a:pt x="64" y="16"/>
                  </a:lnTo>
                  <a:lnTo>
                    <a:pt x="64" y="16"/>
                  </a:lnTo>
                  <a:lnTo>
                    <a:pt x="64" y="16"/>
                  </a:lnTo>
                  <a:close/>
                  <a:moveTo>
                    <a:pt x="76" y="40"/>
                  </a:moveTo>
                  <a:lnTo>
                    <a:pt x="84" y="40"/>
                  </a:lnTo>
                  <a:lnTo>
                    <a:pt x="84" y="40"/>
                  </a:lnTo>
                  <a:lnTo>
                    <a:pt x="86" y="40"/>
                  </a:lnTo>
                  <a:lnTo>
                    <a:pt x="86" y="44"/>
                  </a:lnTo>
                  <a:lnTo>
                    <a:pt x="86" y="46"/>
                  </a:lnTo>
                  <a:lnTo>
                    <a:pt x="84" y="46"/>
                  </a:lnTo>
                  <a:lnTo>
                    <a:pt x="76" y="46"/>
                  </a:lnTo>
                  <a:lnTo>
                    <a:pt x="76" y="46"/>
                  </a:lnTo>
                  <a:lnTo>
                    <a:pt x="74" y="46"/>
                  </a:lnTo>
                  <a:lnTo>
                    <a:pt x="74" y="44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0"/>
                  </a:lnTo>
                  <a:close/>
                  <a:moveTo>
                    <a:pt x="16" y="22"/>
                  </a:moveTo>
                  <a:lnTo>
                    <a:pt x="16" y="22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2" y="18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0"/>
                  </a:lnTo>
                  <a:lnTo>
                    <a:pt x="12" y="12"/>
                  </a:lnTo>
                  <a:lnTo>
                    <a:pt x="10" y="14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2"/>
                  </a:lnTo>
                  <a:close/>
                  <a:moveTo>
                    <a:pt x="38" y="10"/>
                  </a:moveTo>
                  <a:lnTo>
                    <a:pt x="38" y="2"/>
                  </a:lnTo>
                  <a:lnTo>
                    <a:pt x="38" y="2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2"/>
                  </a:lnTo>
                  <a:lnTo>
                    <a:pt x="42" y="12"/>
                  </a:lnTo>
                  <a:lnTo>
                    <a:pt x="40" y="12"/>
                  </a:lnTo>
                  <a:lnTo>
                    <a:pt x="38" y="10"/>
                  </a:lnTo>
                  <a:lnTo>
                    <a:pt x="3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5"/>
            <p:cNvSpPr>
              <a:spLocks noEditPoints="1"/>
            </p:cNvSpPr>
            <p:nvPr/>
          </p:nvSpPr>
          <p:spPr bwMode="auto">
            <a:xfrm>
              <a:off x="3811588" y="3455988"/>
              <a:ext cx="82550" cy="104775"/>
            </a:xfrm>
            <a:custGeom>
              <a:avLst/>
              <a:gdLst>
                <a:gd name="T0" fmla="*/ 0 w 52"/>
                <a:gd name="T1" fmla="*/ 0 h 66"/>
                <a:gd name="T2" fmla="*/ 8 w 52"/>
                <a:gd name="T3" fmla="*/ 34 h 66"/>
                <a:gd name="T4" fmla="*/ 16 w 52"/>
                <a:gd name="T5" fmla="*/ 40 h 66"/>
                <a:gd name="T6" fmla="*/ 20 w 52"/>
                <a:gd name="T7" fmla="*/ 42 h 66"/>
                <a:gd name="T8" fmla="*/ 22 w 52"/>
                <a:gd name="T9" fmla="*/ 52 h 66"/>
                <a:gd name="T10" fmla="*/ 10 w 52"/>
                <a:gd name="T11" fmla="*/ 56 h 66"/>
                <a:gd name="T12" fmla="*/ 34 w 52"/>
                <a:gd name="T13" fmla="*/ 54 h 66"/>
                <a:gd name="T14" fmla="*/ 30 w 52"/>
                <a:gd name="T15" fmla="*/ 52 h 66"/>
                <a:gd name="T16" fmla="*/ 30 w 52"/>
                <a:gd name="T17" fmla="*/ 42 h 66"/>
                <a:gd name="T18" fmla="*/ 36 w 52"/>
                <a:gd name="T19" fmla="*/ 40 h 66"/>
                <a:gd name="T20" fmla="*/ 44 w 52"/>
                <a:gd name="T21" fmla="*/ 34 h 66"/>
                <a:gd name="T22" fmla="*/ 52 w 52"/>
                <a:gd name="T23" fmla="*/ 0 h 66"/>
                <a:gd name="T24" fmla="*/ 0 w 52"/>
                <a:gd name="T25" fmla="*/ 0 h 66"/>
                <a:gd name="T26" fmla="*/ 0 w 52"/>
                <a:gd name="T27" fmla="*/ 0 h 66"/>
                <a:gd name="T28" fmla="*/ 46 w 52"/>
                <a:gd name="T29" fmla="*/ 66 h 66"/>
                <a:gd name="T30" fmla="*/ 6 w 52"/>
                <a:gd name="T31" fmla="*/ 58 h 66"/>
                <a:gd name="T32" fmla="*/ 6 w 52"/>
                <a:gd name="T33" fmla="*/ 66 h 66"/>
                <a:gd name="T34" fmla="*/ 10 w 52"/>
                <a:gd name="T35" fmla="*/ 4 h 66"/>
                <a:gd name="T36" fmla="*/ 10 w 52"/>
                <a:gd name="T37" fmla="*/ 12 h 66"/>
                <a:gd name="T38" fmla="*/ 14 w 52"/>
                <a:gd name="T39" fmla="*/ 32 h 66"/>
                <a:gd name="T40" fmla="*/ 16 w 52"/>
                <a:gd name="T41" fmla="*/ 36 h 66"/>
                <a:gd name="T42" fmla="*/ 8 w 52"/>
                <a:gd name="T43" fmla="*/ 26 h 66"/>
                <a:gd name="T44" fmla="*/ 4 w 52"/>
                <a:gd name="T45" fmla="*/ 12 h 66"/>
                <a:gd name="T46" fmla="*/ 10 w 52"/>
                <a:gd name="T47" fmla="*/ 4 h 66"/>
                <a:gd name="T48" fmla="*/ 36 w 52"/>
                <a:gd name="T49" fmla="*/ 36 h 66"/>
                <a:gd name="T50" fmla="*/ 38 w 52"/>
                <a:gd name="T51" fmla="*/ 32 h 66"/>
                <a:gd name="T52" fmla="*/ 40 w 52"/>
                <a:gd name="T53" fmla="*/ 12 h 66"/>
                <a:gd name="T54" fmla="*/ 42 w 52"/>
                <a:gd name="T55" fmla="*/ 4 h 66"/>
                <a:gd name="T56" fmla="*/ 48 w 52"/>
                <a:gd name="T57" fmla="*/ 4 h 66"/>
                <a:gd name="T58" fmla="*/ 48 w 52"/>
                <a:gd name="T59" fmla="*/ 12 h 66"/>
                <a:gd name="T60" fmla="*/ 42 w 52"/>
                <a:gd name="T61" fmla="*/ 30 h 66"/>
                <a:gd name="T62" fmla="*/ 38 w 52"/>
                <a:gd name="T63" fmla="*/ 34 h 66"/>
                <a:gd name="T64" fmla="*/ 36 w 52"/>
                <a:gd name="T65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2" h="66">
                  <a:moveTo>
                    <a:pt x="0" y="0"/>
                  </a:moveTo>
                  <a:lnTo>
                    <a:pt x="0" y="0"/>
                  </a:lnTo>
                  <a:lnTo>
                    <a:pt x="4" y="24"/>
                  </a:lnTo>
                  <a:lnTo>
                    <a:pt x="8" y="34"/>
                  </a:lnTo>
                  <a:lnTo>
                    <a:pt x="12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20" y="42"/>
                  </a:lnTo>
                  <a:lnTo>
                    <a:pt x="22" y="48"/>
                  </a:lnTo>
                  <a:lnTo>
                    <a:pt x="22" y="52"/>
                  </a:lnTo>
                  <a:lnTo>
                    <a:pt x="18" y="54"/>
                  </a:lnTo>
                  <a:lnTo>
                    <a:pt x="10" y="56"/>
                  </a:lnTo>
                  <a:lnTo>
                    <a:pt x="42" y="56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30" y="52"/>
                  </a:lnTo>
                  <a:lnTo>
                    <a:pt x="30" y="48"/>
                  </a:lnTo>
                  <a:lnTo>
                    <a:pt x="30" y="42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40" y="38"/>
                  </a:lnTo>
                  <a:lnTo>
                    <a:pt x="44" y="34"/>
                  </a:lnTo>
                  <a:lnTo>
                    <a:pt x="48" y="24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6" y="66"/>
                  </a:moveTo>
                  <a:lnTo>
                    <a:pt x="46" y="66"/>
                  </a:lnTo>
                  <a:lnTo>
                    <a:pt x="46" y="58"/>
                  </a:lnTo>
                  <a:lnTo>
                    <a:pt x="6" y="58"/>
                  </a:lnTo>
                  <a:lnTo>
                    <a:pt x="6" y="66"/>
                  </a:lnTo>
                  <a:lnTo>
                    <a:pt x="6" y="66"/>
                  </a:lnTo>
                  <a:close/>
                  <a:moveTo>
                    <a:pt x="10" y="4"/>
                  </a:moveTo>
                  <a:lnTo>
                    <a:pt x="10" y="4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2" y="24"/>
                  </a:lnTo>
                  <a:lnTo>
                    <a:pt x="14" y="32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0" y="32"/>
                  </a:lnTo>
                  <a:lnTo>
                    <a:pt x="8" y="2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4"/>
                  </a:lnTo>
                  <a:lnTo>
                    <a:pt x="10" y="4"/>
                  </a:lnTo>
                  <a:lnTo>
                    <a:pt x="10" y="4"/>
                  </a:lnTo>
                  <a:close/>
                  <a:moveTo>
                    <a:pt x="36" y="36"/>
                  </a:moveTo>
                  <a:lnTo>
                    <a:pt x="36" y="36"/>
                  </a:lnTo>
                  <a:lnTo>
                    <a:pt x="38" y="32"/>
                  </a:lnTo>
                  <a:lnTo>
                    <a:pt x="40" y="24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4" y="24"/>
                  </a:lnTo>
                  <a:lnTo>
                    <a:pt x="42" y="30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6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6"/>
            <p:cNvSpPr>
              <a:spLocks noEditPoints="1"/>
            </p:cNvSpPr>
            <p:nvPr/>
          </p:nvSpPr>
          <p:spPr bwMode="auto">
            <a:xfrm>
              <a:off x="4221163" y="2563813"/>
              <a:ext cx="101600" cy="101600"/>
            </a:xfrm>
            <a:custGeom>
              <a:avLst/>
              <a:gdLst>
                <a:gd name="T0" fmla="*/ 44 w 64"/>
                <a:gd name="T1" fmla="*/ 20 h 64"/>
                <a:gd name="T2" fmla="*/ 42 w 64"/>
                <a:gd name="T3" fmla="*/ 12 h 64"/>
                <a:gd name="T4" fmla="*/ 52 w 64"/>
                <a:gd name="T5" fmla="*/ 2 h 64"/>
                <a:gd name="T6" fmla="*/ 50 w 64"/>
                <a:gd name="T7" fmla="*/ 0 h 64"/>
                <a:gd name="T8" fmla="*/ 40 w 64"/>
                <a:gd name="T9" fmla="*/ 2 h 64"/>
                <a:gd name="T10" fmla="*/ 30 w 64"/>
                <a:gd name="T11" fmla="*/ 10 h 64"/>
                <a:gd name="T12" fmla="*/ 28 w 64"/>
                <a:gd name="T13" fmla="*/ 16 h 64"/>
                <a:gd name="T14" fmla="*/ 30 w 64"/>
                <a:gd name="T15" fmla="*/ 22 h 64"/>
                <a:gd name="T16" fmla="*/ 2 w 64"/>
                <a:gd name="T17" fmla="*/ 50 h 64"/>
                <a:gd name="T18" fmla="*/ 0 w 64"/>
                <a:gd name="T19" fmla="*/ 52 h 64"/>
                <a:gd name="T20" fmla="*/ 2 w 64"/>
                <a:gd name="T21" fmla="*/ 60 h 64"/>
                <a:gd name="T22" fmla="*/ 10 w 64"/>
                <a:gd name="T23" fmla="*/ 64 h 64"/>
                <a:gd name="T24" fmla="*/ 14 w 64"/>
                <a:gd name="T25" fmla="*/ 62 h 64"/>
                <a:gd name="T26" fmla="*/ 42 w 64"/>
                <a:gd name="T27" fmla="*/ 34 h 64"/>
                <a:gd name="T28" fmla="*/ 48 w 64"/>
                <a:gd name="T29" fmla="*/ 36 h 64"/>
                <a:gd name="T30" fmla="*/ 54 w 64"/>
                <a:gd name="T31" fmla="*/ 36 h 64"/>
                <a:gd name="T32" fmla="*/ 62 w 64"/>
                <a:gd name="T33" fmla="*/ 24 h 64"/>
                <a:gd name="T34" fmla="*/ 64 w 64"/>
                <a:gd name="T35" fmla="*/ 14 h 64"/>
                <a:gd name="T36" fmla="*/ 54 w 64"/>
                <a:gd name="T37" fmla="*/ 22 h 64"/>
                <a:gd name="T38" fmla="*/ 52 w 64"/>
                <a:gd name="T39" fmla="*/ 24 h 64"/>
                <a:gd name="T40" fmla="*/ 44 w 64"/>
                <a:gd name="T41" fmla="*/ 20 h 64"/>
                <a:gd name="T42" fmla="*/ 44 w 64"/>
                <a:gd name="T43" fmla="*/ 20 h 64"/>
                <a:gd name="T44" fmla="*/ 62 w 64"/>
                <a:gd name="T45" fmla="*/ 54 h 64"/>
                <a:gd name="T46" fmla="*/ 58 w 64"/>
                <a:gd name="T47" fmla="*/ 60 h 64"/>
                <a:gd name="T48" fmla="*/ 52 w 64"/>
                <a:gd name="T49" fmla="*/ 64 h 64"/>
                <a:gd name="T50" fmla="*/ 48 w 64"/>
                <a:gd name="T51" fmla="*/ 64 h 64"/>
                <a:gd name="T52" fmla="*/ 44 w 64"/>
                <a:gd name="T53" fmla="*/ 62 h 64"/>
                <a:gd name="T54" fmla="*/ 44 w 64"/>
                <a:gd name="T55" fmla="*/ 62 h 64"/>
                <a:gd name="T56" fmla="*/ 34 w 64"/>
                <a:gd name="T57" fmla="*/ 46 h 64"/>
                <a:gd name="T58" fmla="*/ 48 w 64"/>
                <a:gd name="T59" fmla="*/ 60 h 64"/>
                <a:gd name="T60" fmla="*/ 50 w 64"/>
                <a:gd name="T61" fmla="*/ 62 h 64"/>
                <a:gd name="T62" fmla="*/ 50 w 64"/>
                <a:gd name="T63" fmla="*/ 62 h 64"/>
                <a:gd name="T64" fmla="*/ 42 w 64"/>
                <a:gd name="T65" fmla="*/ 38 h 64"/>
                <a:gd name="T66" fmla="*/ 44 w 64"/>
                <a:gd name="T67" fmla="*/ 40 h 64"/>
                <a:gd name="T68" fmla="*/ 58 w 64"/>
                <a:gd name="T69" fmla="*/ 54 h 64"/>
                <a:gd name="T70" fmla="*/ 60 w 64"/>
                <a:gd name="T71" fmla="*/ 52 h 64"/>
                <a:gd name="T72" fmla="*/ 60 w 64"/>
                <a:gd name="T73" fmla="*/ 50 h 64"/>
                <a:gd name="T74" fmla="*/ 50 w 64"/>
                <a:gd name="T75" fmla="*/ 40 h 64"/>
                <a:gd name="T76" fmla="*/ 54 w 64"/>
                <a:gd name="T77" fmla="*/ 38 h 64"/>
                <a:gd name="T78" fmla="*/ 62 w 64"/>
                <a:gd name="T79" fmla="*/ 46 h 64"/>
                <a:gd name="T80" fmla="*/ 64 w 64"/>
                <a:gd name="T81" fmla="*/ 50 h 64"/>
                <a:gd name="T82" fmla="*/ 62 w 64"/>
                <a:gd name="T83" fmla="*/ 54 h 64"/>
                <a:gd name="T84" fmla="*/ 22 w 64"/>
                <a:gd name="T85" fmla="*/ 26 h 64"/>
                <a:gd name="T86" fmla="*/ 10 w 64"/>
                <a:gd name="T87" fmla="*/ 16 h 64"/>
                <a:gd name="T88" fmla="*/ 6 w 64"/>
                <a:gd name="T89" fmla="*/ 0 h 64"/>
                <a:gd name="T90" fmla="*/ 16 w 64"/>
                <a:gd name="T91" fmla="*/ 14 h 64"/>
                <a:gd name="T92" fmla="*/ 24 w 64"/>
                <a:gd name="T93" fmla="*/ 22 h 64"/>
                <a:gd name="T94" fmla="*/ 22 w 64"/>
                <a:gd name="T95" fmla="*/ 26 h 64"/>
                <a:gd name="T96" fmla="*/ 6 w 64"/>
                <a:gd name="T97" fmla="*/ 58 h 64"/>
                <a:gd name="T98" fmla="*/ 6 w 64"/>
                <a:gd name="T99" fmla="*/ 48 h 64"/>
                <a:gd name="T100" fmla="*/ 10 w 64"/>
                <a:gd name="T101" fmla="*/ 46 h 64"/>
                <a:gd name="T102" fmla="*/ 16 w 64"/>
                <a:gd name="T103" fmla="*/ 48 h 64"/>
                <a:gd name="T104" fmla="*/ 16 w 64"/>
                <a:gd name="T105" fmla="*/ 58 h 64"/>
                <a:gd name="T106" fmla="*/ 10 w 64"/>
                <a:gd name="T107" fmla="*/ 60 h 64"/>
                <a:gd name="T108" fmla="*/ 6 w 64"/>
                <a:gd name="T109" fmla="*/ 5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4" h="64">
                  <a:moveTo>
                    <a:pt x="44" y="20"/>
                  </a:moveTo>
                  <a:lnTo>
                    <a:pt x="44" y="20"/>
                  </a:lnTo>
                  <a:lnTo>
                    <a:pt x="42" y="14"/>
                  </a:lnTo>
                  <a:lnTo>
                    <a:pt x="42" y="12"/>
                  </a:lnTo>
                  <a:lnTo>
                    <a:pt x="42" y="10"/>
                  </a:lnTo>
                  <a:lnTo>
                    <a:pt x="52" y="2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46" y="0"/>
                  </a:lnTo>
                  <a:lnTo>
                    <a:pt x="40" y="2"/>
                  </a:lnTo>
                  <a:lnTo>
                    <a:pt x="34" y="6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8" y="16"/>
                  </a:lnTo>
                  <a:lnTo>
                    <a:pt x="28" y="18"/>
                  </a:lnTo>
                  <a:lnTo>
                    <a:pt x="30" y="22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6"/>
                  </a:lnTo>
                  <a:lnTo>
                    <a:pt x="2" y="60"/>
                  </a:lnTo>
                  <a:lnTo>
                    <a:pt x="6" y="64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14" y="62"/>
                  </a:lnTo>
                  <a:lnTo>
                    <a:pt x="42" y="34"/>
                  </a:lnTo>
                  <a:lnTo>
                    <a:pt x="42" y="34"/>
                  </a:lnTo>
                  <a:lnTo>
                    <a:pt x="46" y="36"/>
                  </a:lnTo>
                  <a:lnTo>
                    <a:pt x="48" y="36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8" y="30"/>
                  </a:lnTo>
                  <a:lnTo>
                    <a:pt x="62" y="24"/>
                  </a:lnTo>
                  <a:lnTo>
                    <a:pt x="64" y="20"/>
                  </a:lnTo>
                  <a:lnTo>
                    <a:pt x="64" y="14"/>
                  </a:lnTo>
                  <a:lnTo>
                    <a:pt x="62" y="14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2" y="24"/>
                  </a:lnTo>
                  <a:lnTo>
                    <a:pt x="50" y="22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44" y="20"/>
                  </a:lnTo>
                  <a:close/>
                  <a:moveTo>
                    <a:pt x="62" y="54"/>
                  </a:moveTo>
                  <a:lnTo>
                    <a:pt x="62" y="54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2" y="64"/>
                  </a:lnTo>
                  <a:lnTo>
                    <a:pt x="52" y="64"/>
                  </a:lnTo>
                  <a:lnTo>
                    <a:pt x="48" y="64"/>
                  </a:lnTo>
                  <a:lnTo>
                    <a:pt x="48" y="64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32" y="50"/>
                  </a:lnTo>
                  <a:lnTo>
                    <a:pt x="34" y="46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50" y="62"/>
                  </a:lnTo>
                  <a:lnTo>
                    <a:pt x="50" y="62"/>
                  </a:lnTo>
                  <a:lnTo>
                    <a:pt x="50" y="62"/>
                  </a:lnTo>
                  <a:lnTo>
                    <a:pt x="36" y="46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4" y="40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0" y="50"/>
                  </a:lnTo>
                  <a:lnTo>
                    <a:pt x="60" y="50"/>
                  </a:lnTo>
                  <a:lnTo>
                    <a:pt x="60" y="48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54" y="38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4" y="50"/>
                  </a:lnTo>
                  <a:lnTo>
                    <a:pt x="64" y="50"/>
                  </a:lnTo>
                  <a:lnTo>
                    <a:pt x="62" y="54"/>
                  </a:lnTo>
                  <a:lnTo>
                    <a:pt x="62" y="54"/>
                  </a:lnTo>
                  <a:lnTo>
                    <a:pt x="62" y="54"/>
                  </a:lnTo>
                  <a:close/>
                  <a:moveTo>
                    <a:pt x="22" y="26"/>
                  </a:moveTo>
                  <a:lnTo>
                    <a:pt x="14" y="16"/>
                  </a:lnTo>
                  <a:lnTo>
                    <a:pt x="10" y="1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6" y="10"/>
                  </a:lnTo>
                  <a:lnTo>
                    <a:pt x="16" y="14"/>
                  </a:lnTo>
                  <a:lnTo>
                    <a:pt x="22" y="18"/>
                  </a:lnTo>
                  <a:lnTo>
                    <a:pt x="24" y="22"/>
                  </a:lnTo>
                  <a:lnTo>
                    <a:pt x="22" y="26"/>
                  </a:lnTo>
                  <a:lnTo>
                    <a:pt x="22" y="26"/>
                  </a:lnTo>
                  <a:close/>
                  <a:moveTo>
                    <a:pt x="6" y="58"/>
                  </a:moveTo>
                  <a:lnTo>
                    <a:pt x="6" y="58"/>
                  </a:lnTo>
                  <a:lnTo>
                    <a:pt x="4" y="52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10" y="46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8" y="54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0" y="60"/>
                  </a:lnTo>
                  <a:lnTo>
                    <a:pt x="6" y="58"/>
                  </a:lnTo>
                  <a:lnTo>
                    <a:pt x="6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7"/>
            <p:cNvSpPr>
              <a:spLocks noEditPoints="1"/>
            </p:cNvSpPr>
            <p:nvPr/>
          </p:nvSpPr>
          <p:spPr bwMode="auto">
            <a:xfrm>
              <a:off x="5005388" y="3382963"/>
              <a:ext cx="88900" cy="98425"/>
            </a:xfrm>
            <a:custGeom>
              <a:avLst/>
              <a:gdLst>
                <a:gd name="T0" fmla="*/ 42 w 56"/>
                <a:gd name="T1" fmla="*/ 18 h 62"/>
                <a:gd name="T2" fmla="*/ 44 w 56"/>
                <a:gd name="T3" fmla="*/ 16 h 62"/>
                <a:gd name="T4" fmla="*/ 46 w 56"/>
                <a:gd name="T5" fmla="*/ 18 h 62"/>
                <a:gd name="T6" fmla="*/ 46 w 56"/>
                <a:gd name="T7" fmla="*/ 20 h 62"/>
                <a:gd name="T8" fmla="*/ 24 w 56"/>
                <a:gd name="T9" fmla="*/ 26 h 62"/>
                <a:gd name="T10" fmla="*/ 12 w 56"/>
                <a:gd name="T11" fmla="*/ 38 h 62"/>
                <a:gd name="T12" fmla="*/ 10 w 56"/>
                <a:gd name="T13" fmla="*/ 40 h 62"/>
                <a:gd name="T14" fmla="*/ 10 w 56"/>
                <a:gd name="T15" fmla="*/ 38 h 62"/>
                <a:gd name="T16" fmla="*/ 10 w 56"/>
                <a:gd name="T17" fmla="*/ 36 h 62"/>
                <a:gd name="T18" fmla="*/ 24 w 56"/>
                <a:gd name="T19" fmla="*/ 22 h 62"/>
                <a:gd name="T20" fmla="*/ 32 w 56"/>
                <a:gd name="T21" fmla="*/ 28 h 62"/>
                <a:gd name="T22" fmla="*/ 12 w 56"/>
                <a:gd name="T23" fmla="*/ 58 h 62"/>
                <a:gd name="T24" fmla="*/ 12 w 56"/>
                <a:gd name="T25" fmla="*/ 60 h 62"/>
                <a:gd name="T26" fmla="*/ 14 w 56"/>
                <a:gd name="T27" fmla="*/ 62 h 62"/>
                <a:gd name="T28" fmla="*/ 24 w 56"/>
                <a:gd name="T29" fmla="*/ 50 h 62"/>
                <a:gd name="T30" fmla="*/ 20 w 56"/>
                <a:gd name="T31" fmla="*/ 50 h 62"/>
                <a:gd name="T32" fmla="*/ 42 w 56"/>
                <a:gd name="T33" fmla="*/ 58 h 62"/>
                <a:gd name="T34" fmla="*/ 44 w 56"/>
                <a:gd name="T35" fmla="*/ 60 h 62"/>
                <a:gd name="T36" fmla="*/ 42 w 56"/>
                <a:gd name="T37" fmla="*/ 62 h 62"/>
                <a:gd name="T38" fmla="*/ 30 w 56"/>
                <a:gd name="T39" fmla="*/ 50 h 62"/>
                <a:gd name="T40" fmla="*/ 36 w 56"/>
                <a:gd name="T41" fmla="*/ 50 h 62"/>
                <a:gd name="T42" fmla="*/ 26 w 56"/>
                <a:gd name="T43" fmla="*/ 60 h 62"/>
                <a:gd name="T44" fmla="*/ 26 w 56"/>
                <a:gd name="T45" fmla="*/ 60 h 62"/>
                <a:gd name="T46" fmla="*/ 28 w 56"/>
                <a:gd name="T47" fmla="*/ 60 h 62"/>
                <a:gd name="T48" fmla="*/ 30 w 56"/>
                <a:gd name="T49" fmla="*/ 50 h 62"/>
                <a:gd name="T50" fmla="*/ 26 w 56"/>
                <a:gd name="T51" fmla="*/ 50 h 62"/>
                <a:gd name="T52" fmla="*/ 26 w 56"/>
                <a:gd name="T53" fmla="*/ 2 h 62"/>
                <a:gd name="T54" fmla="*/ 26 w 56"/>
                <a:gd name="T55" fmla="*/ 0 h 62"/>
                <a:gd name="T56" fmla="*/ 28 w 56"/>
                <a:gd name="T57" fmla="*/ 0 h 62"/>
                <a:gd name="T58" fmla="*/ 30 w 56"/>
                <a:gd name="T59" fmla="*/ 4 h 62"/>
                <a:gd name="T60" fmla="*/ 26 w 56"/>
                <a:gd name="T61" fmla="*/ 4 h 62"/>
                <a:gd name="T62" fmla="*/ 0 w 56"/>
                <a:gd name="T63" fmla="*/ 12 h 62"/>
                <a:gd name="T64" fmla="*/ 0 w 56"/>
                <a:gd name="T65" fmla="*/ 44 h 62"/>
                <a:gd name="T66" fmla="*/ 2 w 56"/>
                <a:gd name="T67" fmla="*/ 48 h 62"/>
                <a:gd name="T68" fmla="*/ 4 w 56"/>
                <a:gd name="T69" fmla="*/ 48 h 62"/>
                <a:gd name="T70" fmla="*/ 50 w 56"/>
                <a:gd name="T71" fmla="*/ 48 h 62"/>
                <a:gd name="T72" fmla="*/ 54 w 56"/>
                <a:gd name="T73" fmla="*/ 48 h 62"/>
                <a:gd name="T74" fmla="*/ 54 w 56"/>
                <a:gd name="T75" fmla="*/ 12 h 62"/>
                <a:gd name="T76" fmla="*/ 56 w 56"/>
                <a:gd name="T77" fmla="*/ 10 h 62"/>
                <a:gd name="T78" fmla="*/ 56 w 56"/>
                <a:gd name="T79" fmla="*/ 6 h 62"/>
                <a:gd name="T80" fmla="*/ 54 w 56"/>
                <a:gd name="T81" fmla="*/ 6 h 62"/>
                <a:gd name="T82" fmla="*/ 0 w 56"/>
                <a:gd name="T83" fmla="*/ 6 h 62"/>
                <a:gd name="T84" fmla="*/ 0 w 56"/>
                <a:gd name="T85" fmla="*/ 10 h 62"/>
                <a:gd name="T86" fmla="*/ 0 w 56"/>
                <a:gd name="T87" fmla="*/ 12 h 62"/>
                <a:gd name="T88" fmla="*/ 50 w 56"/>
                <a:gd name="T89" fmla="*/ 46 h 62"/>
                <a:gd name="T90" fmla="*/ 52 w 56"/>
                <a:gd name="T91" fmla="*/ 46 h 62"/>
                <a:gd name="T92" fmla="*/ 52 w 56"/>
                <a:gd name="T93" fmla="*/ 44 h 62"/>
                <a:gd name="T94" fmla="*/ 2 w 56"/>
                <a:gd name="T95" fmla="*/ 12 h 62"/>
                <a:gd name="T96" fmla="*/ 2 w 56"/>
                <a:gd name="T97" fmla="*/ 44 h 62"/>
                <a:gd name="T98" fmla="*/ 4 w 56"/>
                <a:gd name="T99" fmla="*/ 46 h 62"/>
                <a:gd name="T100" fmla="*/ 6 w 56"/>
                <a:gd name="T101" fmla="*/ 46 h 62"/>
                <a:gd name="T102" fmla="*/ 50 w 56"/>
                <a:gd name="T103" fmla="*/ 4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" h="62">
                  <a:moveTo>
                    <a:pt x="32" y="28"/>
                  </a:moveTo>
                  <a:lnTo>
                    <a:pt x="42" y="18"/>
                  </a:lnTo>
                  <a:lnTo>
                    <a:pt x="42" y="18"/>
                  </a:lnTo>
                  <a:lnTo>
                    <a:pt x="44" y="16"/>
                  </a:lnTo>
                  <a:lnTo>
                    <a:pt x="46" y="18"/>
                  </a:lnTo>
                  <a:lnTo>
                    <a:pt x="46" y="18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32" y="3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0" y="40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32" y="28"/>
                  </a:lnTo>
                  <a:lnTo>
                    <a:pt x="32" y="28"/>
                  </a:lnTo>
                  <a:close/>
                  <a:moveTo>
                    <a:pt x="20" y="50"/>
                  </a:moveTo>
                  <a:lnTo>
                    <a:pt x="12" y="58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4" y="62"/>
                  </a:lnTo>
                  <a:lnTo>
                    <a:pt x="14" y="60"/>
                  </a:lnTo>
                  <a:lnTo>
                    <a:pt x="24" y="50"/>
                  </a:lnTo>
                  <a:lnTo>
                    <a:pt x="20" y="50"/>
                  </a:lnTo>
                  <a:lnTo>
                    <a:pt x="20" y="50"/>
                  </a:lnTo>
                  <a:close/>
                  <a:moveTo>
                    <a:pt x="36" y="50"/>
                  </a:moveTo>
                  <a:lnTo>
                    <a:pt x="42" y="58"/>
                  </a:lnTo>
                  <a:lnTo>
                    <a:pt x="42" y="58"/>
                  </a:lnTo>
                  <a:lnTo>
                    <a:pt x="44" y="60"/>
                  </a:lnTo>
                  <a:lnTo>
                    <a:pt x="42" y="60"/>
                  </a:lnTo>
                  <a:lnTo>
                    <a:pt x="42" y="62"/>
                  </a:lnTo>
                  <a:lnTo>
                    <a:pt x="40" y="60"/>
                  </a:lnTo>
                  <a:lnTo>
                    <a:pt x="30" y="50"/>
                  </a:lnTo>
                  <a:lnTo>
                    <a:pt x="36" y="50"/>
                  </a:lnTo>
                  <a:lnTo>
                    <a:pt x="36" y="50"/>
                  </a:lnTo>
                  <a:close/>
                  <a:moveTo>
                    <a:pt x="26" y="50"/>
                  </a:moveTo>
                  <a:lnTo>
                    <a:pt x="26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8" y="62"/>
                  </a:lnTo>
                  <a:lnTo>
                    <a:pt x="28" y="60"/>
                  </a:lnTo>
                  <a:lnTo>
                    <a:pt x="30" y="60"/>
                  </a:lnTo>
                  <a:lnTo>
                    <a:pt x="30" y="50"/>
                  </a:lnTo>
                  <a:lnTo>
                    <a:pt x="26" y="50"/>
                  </a:lnTo>
                  <a:lnTo>
                    <a:pt x="26" y="50"/>
                  </a:lnTo>
                  <a:close/>
                  <a:moveTo>
                    <a:pt x="26" y="4"/>
                  </a:moveTo>
                  <a:lnTo>
                    <a:pt x="26" y="2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26" y="4"/>
                  </a:lnTo>
                  <a:close/>
                  <a:moveTo>
                    <a:pt x="0" y="12"/>
                  </a:moveTo>
                  <a:lnTo>
                    <a:pt x="0" y="12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50" y="48"/>
                  </a:lnTo>
                  <a:lnTo>
                    <a:pt x="50" y="48"/>
                  </a:lnTo>
                  <a:lnTo>
                    <a:pt x="54" y="48"/>
                  </a:lnTo>
                  <a:lnTo>
                    <a:pt x="54" y="48"/>
                  </a:lnTo>
                  <a:lnTo>
                    <a:pt x="54" y="44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6" y="10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50" y="46"/>
                  </a:moveTo>
                  <a:lnTo>
                    <a:pt x="50" y="46"/>
                  </a:lnTo>
                  <a:lnTo>
                    <a:pt x="52" y="46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50" y="46"/>
                  </a:lnTo>
                  <a:lnTo>
                    <a:pt x="50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8"/>
            <p:cNvSpPr>
              <a:spLocks noEditPoints="1"/>
            </p:cNvSpPr>
            <p:nvPr/>
          </p:nvSpPr>
          <p:spPr bwMode="auto">
            <a:xfrm>
              <a:off x="3687763" y="3608388"/>
              <a:ext cx="95250" cy="101600"/>
            </a:xfrm>
            <a:custGeom>
              <a:avLst/>
              <a:gdLst>
                <a:gd name="T0" fmla="*/ 0 w 60"/>
                <a:gd name="T1" fmla="*/ 8 h 64"/>
                <a:gd name="T2" fmla="*/ 0 w 60"/>
                <a:gd name="T3" fmla="*/ 8 h 64"/>
                <a:gd name="T4" fmla="*/ 0 w 60"/>
                <a:gd name="T5" fmla="*/ 30 h 64"/>
                <a:gd name="T6" fmla="*/ 2 w 60"/>
                <a:gd name="T7" fmla="*/ 38 h 64"/>
                <a:gd name="T8" fmla="*/ 2 w 60"/>
                <a:gd name="T9" fmla="*/ 46 h 64"/>
                <a:gd name="T10" fmla="*/ 6 w 60"/>
                <a:gd name="T11" fmla="*/ 52 h 64"/>
                <a:gd name="T12" fmla="*/ 10 w 60"/>
                <a:gd name="T13" fmla="*/ 56 h 64"/>
                <a:gd name="T14" fmla="*/ 18 w 60"/>
                <a:gd name="T15" fmla="*/ 60 h 64"/>
                <a:gd name="T16" fmla="*/ 30 w 60"/>
                <a:gd name="T17" fmla="*/ 64 h 64"/>
                <a:gd name="T18" fmla="*/ 30 w 60"/>
                <a:gd name="T19" fmla="*/ 64 h 64"/>
                <a:gd name="T20" fmla="*/ 40 w 60"/>
                <a:gd name="T21" fmla="*/ 60 h 64"/>
                <a:gd name="T22" fmla="*/ 48 w 60"/>
                <a:gd name="T23" fmla="*/ 56 h 64"/>
                <a:gd name="T24" fmla="*/ 54 w 60"/>
                <a:gd name="T25" fmla="*/ 52 h 64"/>
                <a:gd name="T26" fmla="*/ 56 w 60"/>
                <a:gd name="T27" fmla="*/ 46 h 64"/>
                <a:gd name="T28" fmla="*/ 58 w 60"/>
                <a:gd name="T29" fmla="*/ 38 h 64"/>
                <a:gd name="T30" fmla="*/ 58 w 60"/>
                <a:gd name="T31" fmla="*/ 30 h 64"/>
                <a:gd name="T32" fmla="*/ 60 w 60"/>
                <a:gd name="T33" fmla="*/ 8 h 64"/>
                <a:gd name="T34" fmla="*/ 60 w 60"/>
                <a:gd name="T35" fmla="*/ 8 h 64"/>
                <a:gd name="T36" fmla="*/ 56 w 60"/>
                <a:gd name="T37" fmla="*/ 4 h 64"/>
                <a:gd name="T38" fmla="*/ 50 w 60"/>
                <a:gd name="T39" fmla="*/ 2 h 64"/>
                <a:gd name="T40" fmla="*/ 30 w 60"/>
                <a:gd name="T41" fmla="*/ 0 h 64"/>
                <a:gd name="T42" fmla="*/ 10 w 60"/>
                <a:gd name="T43" fmla="*/ 2 h 64"/>
                <a:gd name="T44" fmla="*/ 2 w 60"/>
                <a:gd name="T45" fmla="*/ 4 h 64"/>
                <a:gd name="T46" fmla="*/ 0 w 60"/>
                <a:gd name="T47" fmla="*/ 8 h 64"/>
                <a:gd name="T48" fmla="*/ 0 w 60"/>
                <a:gd name="T49" fmla="*/ 8 h 64"/>
                <a:gd name="T50" fmla="*/ 6 w 60"/>
                <a:gd name="T51" fmla="*/ 32 h 64"/>
                <a:gd name="T52" fmla="*/ 6 w 60"/>
                <a:gd name="T53" fmla="*/ 32 h 64"/>
                <a:gd name="T54" fmla="*/ 6 w 60"/>
                <a:gd name="T55" fmla="*/ 8 h 64"/>
                <a:gd name="T56" fmla="*/ 6 w 60"/>
                <a:gd name="T57" fmla="*/ 8 h 64"/>
                <a:gd name="T58" fmla="*/ 12 w 60"/>
                <a:gd name="T59" fmla="*/ 6 h 64"/>
                <a:gd name="T60" fmla="*/ 12 w 60"/>
                <a:gd name="T61" fmla="*/ 6 h 64"/>
                <a:gd name="T62" fmla="*/ 28 w 60"/>
                <a:gd name="T63" fmla="*/ 6 h 64"/>
                <a:gd name="T64" fmla="*/ 28 w 60"/>
                <a:gd name="T65" fmla="*/ 32 h 64"/>
                <a:gd name="T66" fmla="*/ 6 w 60"/>
                <a:gd name="T67" fmla="*/ 32 h 64"/>
                <a:gd name="T68" fmla="*/ 6 w 60"/>
                <a:gd name="T69" fmla="*/ 32 h 64"/>
                <a:gd name="T70" fmla="*/ 28 w 60"/>
                <a:gd name="T71" fmla="*/ 32 h 64"/>
                <a:gd name="T72" fmla="*/ 54 w 60"/>
                <a:gd name="T73" fmla="*/ 32 h 64"/>
                <a:gd name="T74" fmla="*/ 54 w 60"/>
                <a:gd name="T75" fmla="*/ 32 h 64"/>
                <a:gd name="T76" fmla="*/ 52 w 60"/>
                <a:gd name="T77" fmla="*/ 40 h 64"/>
                <a:gd name="T78" fmla="*/ 50 w 60"/>
                <a:gd name="T79" fmla="*/ 46 h 64"/>
                <a:gd name="T80" fmla="*/ 50 w 60"/>
                <a:gd name="T81" fmla="*/ 46 h 64"/>
                <a:gd name="T82" fmla="*/ 46 w 60"/>
                <a:gd name="T83" fmla="*/ 52 h 64"/>
                <a:gd name="T84" fmla="*/ 42 w 60"/>
                <a:gd name="T85" fmla="*/ 54 h 64"/>
                <a:gd name="T86" fmla="*/ 30 w 60"/>
                <a:gd name="T87" fmla="*/ 60 h 64"/>
                <a:gd name="T88" fmla="*/ 28 w 60"/>
                <a:gd name="T89" fmla="*/ 58 h 64"/>
                <a:gd name="T90" fmla="*/ 28 w 60"/>
                <a:gd name="T91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4">
                  <a:moveTo>
                    <a:pt x="0" y="8"/>
                  </a:moveTo>
                  <a:lnTo>
                    <a:pt x="0" y="8"/>
                  </a:lnTo>
                  <a:lnTo>
                    <a:pt x="0" y="30"/>
                  </a:lnTo>
                  <a:lnTo>
                    <a:pt x="2" y="38"/>
                  </a:lnTo>
                  <a:lnTo>
                    <a:pt x="2" y="46"/>
                  </a:lnTo>
                  <a:lnTo>
                    <a:pt x="6" y="52"/>
                  </a:lnTo>
                  <a:lnTo>
                    <a:pt x="10" y="56"/>
                  </a:lnTo>
                  <a:lnTo>
                    <a:pt x="18" y="60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40" y="60"/>
                  </a:lnTo>
                  <a:lnTo>
                    <a:pt x="48" y="56"/>
                  </a:lnTo>
                  <a:lnTo>
                    <a:pt x="54" y="52"/>
                  </a:lnTo>
                  <a:lnTo>
                    <a:pt x="56" y="46"/>
                  </a:lnTo>
                  <a:lnTo>
                    <a:pt x="58" y="38"/>
                  </a:lnTo>
                  <a:lnTo>
                    <a:pt x="58" y="30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56" y="4"/>
                  </a:lnTo>
                  <a:lnTo>
                    <a:pt x="50" y="2"/>
                  </a:lnTo>
                  <a:lnTo>
                    <a:pt x="30" y="0"/>
                  </a:lnTo>
                  <a:lnTo>
                    <a:pt x="10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6" y="32"/>
                  </a:moveTo>
                  <a:lnTo>
                    <a:pt x="6" y="32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28" y="6"/>
                  </a:lnTo>
                  <a:lnTo>
                    <a:pt x="28" y="32"/>
                  </a:lnTo>
                  <a:lnTo>
                    <a:pt x="6" y="32"/>
                  </a:lnTo>
                  <a:lnTo>
                    <a:pt x="6" y="32"/>
                  </a:lnTo>
                  <a:close/>
                  <a:moveTo>
                    <a:pt x="28" y="32"/>
                  </a:moveTo>
                  <a:lnTo>
                    <a:pt x="54" y="32"/>
                  </a:lnTo>
                  <a:lnTo>
                    <a:pt x="54" y="32"/>
                  </a:lnTo>
                  <a:lnTo>
                    <a:pt x="52" y="40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6" y="52"/>
                  </a:lnTo>
                  <a:lnTo>
                    <a:pt x="42" y="54"/>
                  </a:lnTo>
                  <a:lnTo>
                    <a:pt x="30" y="60"/>
                  </a:lnTo>
                  <a:lnTo>
                    <a:pt x="28" y="58"/>
                  </a:lnTo>
                  <a:lnTo>
                    <a:pt x="28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9"/>
            <p:cNvSpPr>
              <a:spLocks noEditPoints="1"/>
            </p:cNvSpPr>
            <p:nvPr/>
          </p:nvSpPr>
          <p:spPr bwMode="auto">
            <a:xfrm>
              <a:off x="3862388" y="2881313"/>
              <a:ext cx="120650" cy="92075"/>
            </a:xfrm>
            <a:custGeom>
              <a:avLst/>
              <a:gdLst>
                <a:gd name="T0" fmla="*/ 48 w 76"/>
                <a:gd name="T1" fmla="*/ 42 h 58"/>
                <a:gd name="T2" fmla="*/ 50 w 76"/>
                <a:gd name="T3" fmla="*/ 46 h 58"/>
                <a:gd name="T4" fmla="*/ 10 w 76"/>
                <a:gd name="T5" fmla="*/ 48 h 58"/>
                <a:gd name="T6" fmla="*/ 6 w 76"/>
                <a:gd name="T7" fmla="*/ 42 h 58"/>
                <a:gd name="T8" fmla="*/ 22 w 76"/>
                <a:gd name="T9" fmla="*/ 28 h 58"/>
                <a:gd name="T10" fmla="*/ 20 w 76"/>
                <a:gd name="T11" fmla="*/ 24 h 58"/>
                <a:gd name="T12" fmla="*/ 24 w 76"/>
                <a:gd name="T13" fmla="*/ 20 h 58"/>
                <a:gd name="T14" fmla="*/ 26 w 76"/>
                <a:gd name="T15" fmla="*/ 24 h 58"/>
                <a:gd name="T16" fmla="*/ 22 w 76"/>
                <a:gd name="T17" fmla="*/ 28 h 58"/>
                <a:gd name="T18" fmla="*/ 48 w 76"/>
                <a:gd name="T19" fmla="*/ 2 h 58"/>
                <a:gd name="T20" fmla="*/ 40 w 76"/>
                <a:gd name="T21" fmla="*/ 2 h 58"/>
                <a:gd name="T22" fmla="*/ 42 w 76"/>
                <a:gd name="T23" fmla="*/ 6 h 58"/>
                <a:gd name="T24" fmla="*/ 44 w 76"/>
                <a:gd name="T25" fmla="*/ 8 h 58"/>
                <a:gd name="T26" fmla="*/ 38 w 76"/>
                <a:gd name="T27" fmla="*/ 10 h 58"/>
                <a:gd name="T28" fmla="*/ 40 w 76"/>
                <a:gd name="T29" fmla="*/ 12 h 58"/>
                <a:gd name="T30" fmla="*/ 32 w 76"/>
                <a:gd name="T31" fmla="*/ 20 h 58"/>
                <a:gd name="T32" fmla="*/ 28 w 76"/>
                <a:gd name="T33" fmla="*/ 18 h 58"/>
                <a:gd name="T34" fmla="*/ 28 w 76"/>
                <a:gd name="T35" fmla="*/ 16 h 58"/>
                <a:gd name="T36" fmla="*/ 36 w 76"/>
                <a:gd name="T37" fmla="*/ 10 h 58"/>
                <a:gd name="T38" fmla="*/ 50 w 76"/>
                <a:gd name="T39" fmla="*/ 26 h 58"/>
                <a:gd name="T40" fmla="*/ 46 w 76"/>
                <a:gd name="T41" fmla="*/ 26 h 58"/>
                <a:gd name="T42" fmla="*/ 44 w 76"/>
                <a:gd name="T43" fmla="*/ 30 h 58"/>
                <a:gd name="T44" fmla="*/ 56 w 76"/>
                <a:gd name="T45" fmla="*/ 44 h 58"/>
                <a:gd name="T46" fmla="*/ 72 w 76"/>
                <a:gd name="T47" fmla="*/ 58 h 58"/>
                <a:gd name="T48" fmla="*/ 74 w 76"/>
                <a:gd name="T49" fmla="*/ 50 h 58"/>
                <a:gd name="T50" fmla="*/ 50 w 76"/>
                <a:gd name="T51" fmla="*/ 26 h 58"/>
                <a:gd name="T52" fmla="*/ 52 w 76"/>
                <a:gd name="T53" fmla="*/ 18 h 58"/>
                <a:gd name="T54" fmla="*/ 38 w 76"/>
                <a:gd name="T55" fmla="*/ 6 h 58"/>
                <a:gd name="T56" fmla="*/ 42 w 76"/>
                <a:gd name="T57" fmla="*/ 0 h 58"/>
                <a:gd name="T58" fmla="*/ 52 w 76"/>
                <a:gd name="T59" fmla="*/ 2 h 58"/>
                <a:gd name="T60" fmla="*/ 56 w 76"/>
                <a:gd name="T61" fmla="*/ 14 h 58"/>
                <a:gd name="T62" fmla="*/ 38 w 76"/>
                <a:gd name="T63" fmla="*/ 8 h 58"/>
                <a:gd name="T64" fmla="*/ 34 w 76"/>
                <a:gd name="T65" fmla="*/ 8 h 58"/>
                <a:gd name="T66" fmla="*/ 26 w 76"/>
                <a:gd name="T67" fmla="*/ 16 h 58"/>
                <a:gd name="T68" fmla="*/ 36 w 76"/>
                <a:gd name="T69" fmla="*/ 28 h 58"/>
                <a:gd name="T70" fmla="*/ 44 w 76"/>
                <a:gd name="T71" fmla="*/ 24 h 58"/>
                <a:gd name="T72" fmla="*/ 48 w 76"/>
                <a:gd name="T73" fmla="*/ 20 h 58"/>
                <a:gd name="T74" fmla="*/ 38 w 76"/>
                <a:gd name="T75" fmla="*/ 8 h 58"/>
                <a:gd name="T76" fmla="*/ 36 w 76"/>
                <a:gd name="T77" fmla="*/ 32 h 58"/>
                <a:gd name="T78" fmla="*/ 22 w 76"/>
                <a:gd name="T79" fmla="*/ 20 h 58"/>
                <a:gd name="T80" fmla="*/ 18 w 76"/>
                <a:gd name="T81" fmla="*/ 26 h 58"/>
                <a:gd name="T82" fmla="*/ 24 w 76"/>
                <a:gd name="T83" fmla="*/ 36 h 58"/>
                <a:gd name="T84" fmla="*/ 36 w 76"/>
                <a:gd name="T85" fmla="*/ 34 h 58"/>
                <a:gd name="T86" fmla="*/ 4 w 76"/>
                <a:gd name="T87" fmla="*/ 58 h 58"/>
                <a:gd name="T88" fmla="*/ 0 w 76"/>
                <a:gd name="T89" fmla="*/ 54 h 58"/>
                <a:gd name="T90" fmla="*/ 52 w 76"/>
                <a:gd name="T91" fmla="*/ 50 h 58"/>
                <a:gd name="T92" fmla="*/ 58 w 76"/>
                <a:gd name="T93" fmla="*/ 54 h 58"/>
                <a:gd name="T94" fmla="*/ 52 w 76"/>
                <a:gd name="T9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" h="58">
                  <a:moveTo>
                    <a:pt x="10" y="42"/>
                  </a:moveTo>
                  <a:lnTo>
                    <a:pt x="48" y="42"/>
                  </a:lnTo>
                  <a:lnTo>
                    <a:pt x="48" y="42"/>
                  </a:lnTo>
                  <a:lnTo>
                    <a:pt x="50" y="42"/>
                  </a:lnTo>
                  <a:lnTo>
                    <a:pt x="52" y="44"/>
                  </a:lnTo>
                  <a:lnTo>
                    <a:pt x="50" y="46"/>
                  </a:lnTo>
                  <a:lnTo>
                    <a:pt x="48" y="48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6" y="42"/>
                  </a:lnTo>
                  <a:lnTo>
                    <a:pt x="10" y="42"/>
                  </a:lnTo>
                  <a:lnTo>
                    <a:pt x="10" y="42"/>
                  </a:lnTo>
                  <a:close/>
                  <a:moveTo>
                    <a:pt x="22" y="28"/>
                  </a:moveTo>
                  <a:lnTo>
                    <a:pt x="22" y="28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2" y="28"/>
                  </a:lnTo>
                  <a:lnTo>
                    <a:pt x="22" y="28"/>
                  </a:lnTo>
                  <a:close/>
                  <a:moveTo>
                    <a:pt x="48" y="2"/>
                  </a:moveTo>
                  <a:lnTo>
                    <a:pt x="48" y="2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0" y="4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8" y="2"/>
                  </a:lnTo>
                  <a:lnTo>
                    <a:pt x="48" y="2"/>
                  </a:lnTo>
                  <a:close/>
                  <a:moveTo>
                    <a:pt x="38" y="10"/>
                  </a:moveTo>
                  <a:lnTo>
                    <a:pt x="38" y="10"/>
                  </a:lnTo>
                  <a:lnTo>
                    <a:pt x="38" y="10"/>
                  </a:lnTo>
                  <a:lnTo>
                    <a:pt x="40" y="12"/>
                  </a:lnTo>
                  <a:lnTo>
                    <a:pt x="38" y="14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0" y="20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6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38" y="10"/>
                  </a:lnTo>
                  <a:close/>
                  <a:moveTo>
                    <a:pt x="50" y="26"/>
                  </a:moveTo>
                  <a:lnTo>
                    <a:pt x="50" y="26"/>
                  </a:lnTo>
                  <a:lnTo>
                    <a:pt x="48" y="26"/>
                  </a:lnTo>
                  <a:lnTo>
                    <a:pt x="46" y="2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4" y="30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56" y="44"/>
                  </a:lnTo>
                  <a:lnTo>
                    <a:pt x="68" y="56"/>
                  </a:lnTo>
                  <a:lnTo>
                    <a:pt x="68" y="56"/>
                  </a:lnTo>
                  <a:lnTo>
                    <a:pt x="72" y="58"/>
                  </a:lnTo>
                  <a:lnTo>
                    <a:pt x="76" y="56"/>
                  </a:lnTo>
                  <a:lnTo>
                    <a:pt x="76" y="54"/>
                  </a:lnTo>
                  <a:lnTo>
                    <a:pt x="74" y="50"/>
                  </a:lnTo>
                  <a:lnTo>
                    <a:pt x="74" y="50"/>
                  </a:lnTo>
                  <a:lnTo>
                    <a:pt x="62" y="36"/>
                  </a:lnTo>
                  <a:lnTo>
                    <a:pt x="50" y="26"/>
                  </a:lnTo>
                  <a:lnTo>
                    <a:pt x="50" y="26"/>
                  </a:lnTo>
                  <a:close/>
                  <a:moveTo>
                    <a:pt x="52" y="18"/>
                  </a:moveTo>
                  <a:lnTo>
                    <a:pt x="52" y="18"/>
                  </a:lnTo>
                  <a:lnTo>
                    <a:pt x="50" y="18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2" y="2"/>
                  </a:lnTo>
                  <a:lnTo>
                    <a:pt x="54" y="6"/>
                  </a:lnTo>
                  <a:lnTo>
                    <a:pt x="56" y="10"/>
                  </a:lnTo>
                  <a:lnTo>
                    <a:pt x="56" y="14"/>
                  </a:lnTo>
                  <a:lnTo>
                    <a:pt x="52" y="18"/>
                  </a:lnTo>
                  <a:lnTo>
                    <a:pt x="52" y="18"/>
                  </a:lnTo>
                  <a:close/>
                  <a:moveTo>
                    <a:pt x="38" y="8"/>
                  </a:moveTo>
                  <a:lnTo>
                    <a:pt x="38" y="8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8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8" y="28"/>
                  </a:lnTo>
                  <a:lnTo>
                    <a:pt x="40" y="28"/>
                  </a:lnTo>
                  <a:lnTo>
                    <a:pt x="44" y="24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8" y="20"/>
                  </a:lnTo>
                  <a:lnTo>
                    <a:pt x="46" y="18"/>
                  </a:lnTo>
                  <a:lnTo>
                    <a:pt x="38" y="8"/>
                  </a:lnTo>
                  <a:lnTo>
                    <a:pt x="38" y="8"/>
                  </a:lnTo>
                  <a:close/>
                  <a:moveTo>
                    <a:pt x="36" y="34"/>
                  </a:moveTo>
                  <a:lnTo>
                    <a:pt x="36" y="34"/>
                  </a:lnTo>
                  <a:lnTo>
                    <a:pt x="36" y="32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20" y="30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8" y="38"/>
                  </a:lnTo>
                  <a:lnTo>
                    <a:pt x="32" y="36"/>
                  </a:lnTo>
                  <a:lnTo>
                    <a:pt x="36" y="34"/>
                  </a:lnTo>
                  <a:lnTo>
                    <a:pt x="36" y="34"/>
                  </a:lnTo>
                  <a:close/>
                  <a:moveTo>
                    <a:pt x="52" y="58"/>
                  </a:moveTo>
                  <a:lnTo>
                    <a:pt x="4" y="58"/>
                  </a:lnTo>
                  <a:lnTo>
                    <a:pt x="4" y="58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4" y="50"/>
                  </a:lnTo>
                  <a:lnTo>
                    <a:pt x="52" y="50"/>
                  </a:lnTo>
                  <a:lnTo>
                    <a:pt x="52" y="50"/>
                  </a:lnTo>
                  <a:lnTo>
                    <a:pt x="56" y="50"/>
                  </a:lnTo>
                  <a:lnTo>
                    <a:pt x="58" y="54"/>
                  </a:lnTo>
                  <a:lnTo>
                    <a:pt x="56" y="56"/>
                  </a:lnTo>
                  <a:lnTo>
                    <a:pt x="52" y="58"/>
                  </a:lnTo>
                  <a:lnTo>
                    <a:pt x="52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80"/>
            <p:cNvSpPr>
              <a:spLocks noEditPoints="1"/>
            </p:cNvSpPr>
            <p:nvPr/>
          </p:nvSpPr>
          <p:spPr bwMode="auto">
            <a:xfrm>
              <a:off x="4157663" y="3011488"/>
              <a:ext cx="60325" cy="79375"/>
            </a:xfrm>
            <a:custGeom>
              <a:avLst/>
              <a:gdLst>
                <a:gd name="T0" fmla="*/ 38 w 38"/>
                <a:gd name="T1" fmla="*/ 46 h 50"/>
                <a:gd name="T2" fmla="*/ 2 w 38"/>
                <a:gd name="T3" fmla="*/ 50 h 50"/>
                <a:gd name="T4" fmla="*/ 0 w 38"/>
                <a:gd name="T5" fmla="*/ 46 h 50"/>
                <a:gd name="T6" fmla="*/ 2 w 38"/>
                <a:gd name="T7" fmla="*/ 0 h 50"/>
                <a:gd name="T8" fmla="*/ 36 w 38"/>
                <a:gd name="T9" fmla="*/ 0 h 50"/>
                <a:gd name="T10" fmla="*/ 28 w 38"/>
                <a:gd name="T11" fmla="*/ 6 h 50"/>
                <a:gd name="T12" fmla="*/ 30 w 38"/>
                <a:gd name="T13" fmla="*/ 6 h 50"/>
                <a:gd name="T14" fmla="*/ 26 w 38"/>
                <a:gd name="T15" fmla="*/ 6 h 50"/>
                <a:gd name="T16" fmla="*/ 28 w 38"/>
                <a:gd name="T17" fmla="*/ 10 h 50"/>
                <a:gd name="T18" fmla="*/ 30 w 38"/>
                <a:gd name="T19" fmla="*/ 10 h 50"/>
                <a:gd name="T20" fmla="*/ 30 w 38"/>
                <a:gd name="T21" fmla="*/ 6 h 50"/>
                <a:gd name="T22" fmla="*/ 26 w 38"/>
                <a:gd name="T23" fmla="*/ 42 h 50"/>
                <a:gd name="T24" fmla="*/ 26 w 38"/>
                <a:gd name="T25" fmla="*/ 40 h 50"/>
                <a:gd name="T26" fmla="*/ 26 w 38"/>
                <a:gd name="T27" fmla="*/ 42 h 50"/>
                <a:gd name="T28" fmla="*/ 24 w 38"/>
                <a:gd name="T29" fmla="*/ 38 h 50"/>
                <a:gd name="T30" fmla="*/ 30 w 38"/>
                <a:gd name="T31" fmla="*/ 38 h 50"/>
                <a:gd name="T32" fmla="*/ 30 w 38"/>
                <a:gd name="T33" fmla="*/ 38 h 50"/>
                <a:gd name="T34" fmla="*/ 26 w 38"/>
                <a:gd name="T35" fmla="*/ 36 h 50"/>
                <a:gd name="T36" fmla="*/ 26 w 38"/>
                <a:gd name="T37" fmla="*/ 36 h 50"/>
                <a:gd name="T38" fmla="*/ 26 w 38"/>
                <a:gd name="T39" fmla="*/ 36 h 50"/>
                <a:gd name="T40" fmla="*/ 34 w 38"/>
                <a:gd name="T41" fmla="*/ 12 h 50"/>
                <a:gd name="T42" fmla="*/ 4 w 38"/>
                <a:gd name="T43" fmla="*/ 4 h 50"/>
                <a:gd name="T44" fmla="*/ 4 w 38"/>
                <a:gd name="T45" fmla="*/ 12 h 50"/>
                <a:gd name="T46" fmla="*/ 10 w 38"/>
                <a:gd name="T47" fmla="*/ 26 h 50"/>
                <a:gd name="T48" fmla="*/ 10 w 38"/>
                <a:gd name="T49" fmla="*/ 26 h 50"/>
                <a:gd name="T50" fmla="*/ 12 w 38"/>
                <a:gd name="T51" fmla="*/ 24 h 50"/>
                <a:gd name="T52" fmla="*/ 10 w 38"/>
                <a:gd name="T53" fmla="*/ 22 h 50"/>
                <a:gd name="T54" fmla="*/ 10 w 38"/>
                <a:gd name="T55" fmla="*/ 20 h 50"/>
                <a:gd name="T56" fmla="*/ 8 w 38"/>
                <a:gd name="T57" fmla="*/ 22 h 50"/>
                <a:gd name="T58" fmla="*/ 8 w 38"/>
                <a:gd name="T59" fmla="*/ 24 h 50"/>
                <a:gd name="T60" fmla="*/ 10 w 38"/>
                <a:gd name="T61" fmla="*/ 26 h 50"/>
                <a:gd name="T62" fmla="*/ 8 w 38"/>
                <a:gd name="T63" fmla="*/ 40 h 50"/>
                <a:gd name="T64" fmla="*/ 12 w 38"/>
                <a:gd name="T65" fmla="*/ 40 h 50"/>
                <a:gd name="T66" fmla="*/ 12 w 38"/>
                <a:gd name="T67" fmla="*/ 40 h 50"/>
                <a:gd name="T68" fmla="*/ 12 w 38"/>
                <a:gd name="T69" fmla="*/ 38 h 50"/>
                <a:gd name="T70" fmla="*/ 12 w 38"/>
                <a:gd name="T71" fmla="*/ 36 h 50"/>
                <a:gd name="T72" fmla="*/ 8 w 38"/>
                <a:gd name="T73" fmla="*/ 36 h 50"/>
                <a:gd name="T74" fmla="*/ 10 w 38"/>
                <a:gd name="T75" fmla="*/ 38 h 50"/>
                <a:gd name="T76" fmla="*/ 24 w 38"/>
                <a:gd name="T77" fmla="*/ 22 h 50"/>
                <a:gd name="T78" fmla="*/ 24 w 38"/>
                <a:gd name="T79" fmla="*/ 24 h 50"/>
                <a:gd name="T80" fmla="*/ 30 w 38"/>
                <a:gd name="T81" fmla="*/ 24 h 50"/>
                <a:gd name="T82" fmla="*/ 24 w 38"/>
                <a:gd name="T83" fmla="*/ 22 h 50"/>
                <a:gd name="T84" fmla="*/ 4 w 38"/>
                <a:gd name="T85" fmla="*/ 18 h 50"/>
                <a:gd name="T86" fmla="*/ 16 w 38"/>
                <a:gd name="T87" fmla="*/ 30 h 50"/>
                <a:gd name="T88" fmla="*/ 16 w 38"/>
                <a:gd name="T89" fmla="*/ 18 h 50"/>
                <a:gd name="T90" fmla="*/ 20 w 38"/>
                <a:gd name="T91" fmla="*/ 18 h 50"/>
                <a:gd name="T92" fmla="*/ 20 w 38"/>
                <a:gd name="T93" fmla="*/ 28 h 50"/>
                <a:gd name="T94" fmla="*/ 34 w 38"/>
                <a:gd name="T95" fmla="*/ 28 h 50"/>
                <a:gd name="T96" fmla="*/ 32 w 38"/>
                <a:gd name="T97" fmla="*/ 18 h 50"/>
                <a:gd name="T98" fmla="*/ 16 w 38"/>
                <a:gd name="T99" fmla="*/ 44 h 50"/>
                <a:gd name="T100" fmla="*/ 4 w 38"/>
                <a:gd name="T101" fmla="*/ 32 h 50"/>
                <a:gd name="T102" fmla="*/ 4 w 38"/>
                <a:gd name="T103" fmla="*/ 44 h 50"/>
                <a:gd name="T104" fmla="*/ 32 w 38"/>
                <a:gd name="T105" fmla="*/ 44 h 50"/>
                <a:gd name="T106" fmla="*/ 34 w 38"/>
                <a:gd name="T107" fmla="*/ 32 h 50"/>
                <a:gd name="T108" fmla="*/ 20 w 38"/>
                <a:gd name="T109" fmla="*/ 32 h 50"/>
                <a:gd name="T110" fmla="*/ 20 w 38"/>
                <a:gd name="T111" fmla="*/ 4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50">
                  <a:moveTo>
                    <a:pt x="38" y="4"/>
                  </a:moveTo>
                  <a:lnTo>
                    <a:pt x="38" y="4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6" y="48"/>
                  </a:lnTo>
                  <a:lnTo>
                    <a:pt x="34" y="50"/>
                  </a:lnTo>
                  <a:lnTo>
                    <a:pt x="34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8" y="4"/>
                  </a:lnTo>
                  <a:lnTo>
                    <a:pt x="38" y="4"/>
                  </a:lnTo>
                  <a:close/>
                  <a:moveTo>
                    <a:pt x="30" y="6"/>
                  </a:moveTo>
                  <a:lnTo>
                    <a:pt x="28" y="6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30" y="6"/>
                  </a:lnTo>
                  <a:close/>
                  <a:moveTo>
                    <a:pt x="28" y="6"/>
                  </a:moveTo>
                  <a:lnTo>
                    <a:pt x="28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28" y="6"/>
                  </a:lnTo>
                  <a:lnTo>
                    <a:pt x="28" y="6"/>
                  </a:lnTo>
                  <a:close/>
                  <a:moveTo>
                    <a:pt x="26" y="42"/>
                  </a:moveTo>
                  <a:lnTo>
                    <a:pt x="26" y="42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6" y="42"/>
                  </a:lnTo>
                  <a:lnTo>
                    <a:pt x="26" y="42"/>
                  </a:lnTo>
                  <a:close/>
                  <a:moveTo>
                    <a:pt x="24" y="38"/>
                  </a:moveTo>
                  <a:lnTo>
                    <a:pt x="24" y="38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4" y="38"/>
                  </a:lnTo>
                  <a:lnTo>
                    <a:pt x="24" y="38"/>
                  </a:lnTo>
                  <a:close/>
                  <a:moveTo>
                    <a:pt x="26" y="36"/>
                  </a:move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6" y="36"/>
                  </a:lnTo>
                  <a:lnTo>
                    <a:pt x="26" y="36"/>
                  </a:lnTo>
                  <a:close/>
                  <a:moveTo>
                    <a:pt x="4" y="12"/>
                  </a:moveTo>
                  <a:lnTo>
                    <a:pt x="32" y="12"/>
                  </a:lnTo>
                  <a:lnTo>
                    <a:pt x="32" y="12"/>
                  </a:lnTo>
                  <a:lnTo>
                    <a:pt x="34" y="1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10" y="26"/>
                  </a:move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10" y="26"/>
                  </a:lnTo>
                  <a:lnTo>
                    <a:pt x="10" y="26"/>
                  </a:lnTo>
                  <a:close/>
                  <a:moveTo>
                    <a:pt x="8" y="40"/>
                  </a:move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8"/>
                  </a:lnTo>
                  <a:lnTo>
                    <a:pt x="8" y="40"/>
                  </a:lnTo>
                  <a:lnTo>
                    <a:pt x="8" y="40"/>
                  </a:lnTo>
                  <a:close/>
                  <a:moveTo>
                    <a:pt x="24" y="22"/>
                  </a:moveTo>
                  <a:lnTo>
                    <a:pt x="24" y="22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24" y="22"/>
                  </a:lnTo>
                  <a:lnTo>
                    <a:pt x="24" y="22"/>
                  </a:lnTo>
                  <a:close/>
                  <a:moveTo>
                    <a:pt x="16" y="18"/>
                  </a:move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2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close/>
                  <a:moveTo>
                    <a:pt x="32" y="18"/>
                  </a:move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0" y="30"/>
                  </a:lnTo>
                  <a:lnTo>
                    <a:pt x="32" y="30"/>
                  </a:lnTo>
                  <a:lnTo>
                    <a:pt x="32" y="30"/>
                  </a:lnTo>
                  <a:lnTo>
                    <a:pt x="34" y="28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32" y="18"/>
                  </a:lnTo>
                  <a:lnTo>
                    <a:pt x="32" y="18"/>
                  </a:lnTo>
                  <a:close/>
                  <a:moveTo>
                    <a:pt x="4" y="44"/>
                  </a:moveTo>
                  <a:lnTo>
                    <a:pt x="16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4"/>
                  </a:lnTo>
                  <a:close/>
                  <a:moveTo>
                    <a:pt x="20" y="44"/>
                  </a:moveTo>
                  <a:lnTo>
                    <a:pt x="32" y="44"/>
                  </a:lnTo>
                  <a:lnTo>
                    <a:pt x="32" y="44"/>
                  </a:lnTo>
                  <a:lnTo>
                    <a:pt x="34" y="44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2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81"/>
            <p:cNvSpPr>
              <a:spLocks noEditPoints="1"/>
            </p:cNvSpPr>
            <p:nvPr/>
          </p:nvSpPr>
          <p:spPr bwMode="auto">
            <a:xfrm>
              <a:off x="3859213" y="3294063"/>
              <a:ext cx="85725" cy="85725"/>
            </a:xfrm>
            <a:custGeom>
              <a:avLst/>
              <a:gdLst>
                <a:gd name="T0" fmla="*/ 44 w 54"/>
                <a:gd name="T1" fmla="*/ 50 h 54"/>
                <a:gd name="T2" fmla="*/ 40 w 54"/>
                <a:gd name="T3" fmla="*/ 36 h 54"/>
                <a:gd name="T4" fmla="*/ 30 w 54"/>
                <a:gd name="T5" fmla="*/ 22 h 54"/>
                <a:gd name="T6" fmla="*/ 18 w 54"/>
                <a:gd name="T7" fmla="*/ 14 h 54"/>
                <a:gd name="T8" fmla="*/ 2 w 54"/>
                <a:gd name="T9" fmla="*/ 10 h 54"/>
                <a:gd name="T10" fmla="*/ 0 w 54"/>
                <a:gd name="T11" fmla="*/ 8 h 54"/>
                <a:gd name="T12" fmla="*/ 0 w 54"/>
                <a:gd name="T13" fmla="*/ 2 h 54"/>
                <a:gd name="T14" fmla="*/ 0 w 54"/>
                <a:gd name="T15" fmla="*/ 0 h 54"/>
                <a:gd name="T16" fmla="*/ 2 w 54"/>
                <a:gd name="T17" fmla="*/ 0 h 54"/>
                <a:gd name="T18" fmla="*/ 12 w 54"/>
                <a:gd name="T19" fmla="*/ 2 h 54"/>
                <a:gd name="T20" fmla="*/ 30 w 54"/>
                <a:gd name="T21" fmla="*/ 10 h 54"/>
                <a:gd name="T22" fmla="*/ 44 w 54"/>
                <a:gd name="T23" fmla="*/ 22 h 54"/>
                <a:gd name="T24" fmla="*/ 52 w 54"/>
                <a:gd name="T25" fmla="*/ 40 h 54"/>
                <a:gd name="T26" fmla="*/ 54 w 54"/>
                <a:gd name="T27" fmla="*/ 50 h 54"/>
                <a:gd name="T28" fmla="*/ 52 w 54"/>
                <a:gd name="T29" fmla="*/ 52 h 54"/>
                <a:gd name="T30" fmla="*/ 46 w 54"/>
                <a:gd name="T31" fmla="*/ 54 h 54"/>
                <a:gd name="T32" fmla="*/ 44 w 54"/>
                <a:gd name="T33" fmla="*/ 52 h 54"/>
                <a:gd name="T34" fmla="*/ 44 w 54"/>
                <a:gd name="T35" fmla="*/ 50 h 54"/>
                <a:gd name="T36" fmla="*/ 8 w 54"/>
                <a:gd name="T37" fmla="*/ 38 h 54"/>
                <a:gd name="T38" fmla="*/ 4 w 54"/>
                <a:gd name="T39" fmla="*/ 38 h 54"/>
                <a:gd name="T40" fmla="*/ 0 w 54"/>
                <a:gd name="T41" fmla="*/ 42 h 54"/>
                <a:gd name="T42" fmla="*/ 0 w 54"/>
                <a:gd name="T43" fmla="*/ 46 h 54"/>
                <a:gd name="T44" fmla="*/ 2 w 54"/>
                <a:gd name="T45" fmla="*/ 52 h 54"/>
                <a:gd name="T46" fmla="*/ 8 w 54"/>
                <a:gd name="T47" fmla="*/ 54 h 54"/>
                <a:gd name="T48" fmla="*/ 10 w 54"/>
                <a:gd name="T49" fmla="*/ 52 h 54"/>
                <a:gd name="T50" fmla="*/ 14 w 54"/>
                <a:gd name="T51" fmla="*/ 48 h 54"/>
                <a:gd name="T52" fmla="*/ 16 w 54"/>
                <a:gd name="T53" fmla="*/ 46 h 54"/>
                <a:gd name="T54" fmla="*/ 12 w 54"/>
                <a:gd name="T55" fmla="*/ 40 h 54"/>
                <a:gd name="T56" fmla="*/ 8 w 54"/>
                <a:gd name="T57" fmla="*/ 38 h 54"/>
                <a:gd name="T58" fmla="*/ 26 w 54"/>
                <a:gd name="T59" fmla="*/ 50 h 54"/>
                <a:gd name="T60" fmla="*/ 28 w 54"/>
                <a:gd name="T61" fmla="*/ 52 h 54"/>
                <a:gd name="T62" fmla="*/ 34 w 54"/>
                <a:gd name="T63" fmla="*/ 54 h 54"/>
                <a:gd name="T64" fmla="*/ 36 w 54"/>
                <a:gd name="T65" fmla="*/ 52 h 54"/>
                <a:gd name="T66" fmla="*/ 36 w 54"/>
                <a:gd name="T67" fmla="*/ 50 h 54"/>
                <a:gd name="T68" fmla="*/ 36 w 54"/>
                <a:gd name="T69" fmla="*/ 44 h 54"/>
                <a:gd name="T70" fmla="*/ 26 w 54"/>
                <a:gd name="T71" fmla="*/ 28 h 54"/>
                <a:gd name="T72" fmla="*/ 8 w 54"/>
                <a:gd name="T73" fmla="*/ 18 h 54"/>
                <a:gd name="T74" fmla="*/ 2 w 54"/>
                <a:gd name="T75" fmla="*/ 16 h 54"/>
                <a:gd name="T76" fmla="*/ 0 w 54"/>
                <a:gd name="T77" fmla="*/ 18 h 54"/>
                <a:gd name="T78" fmla="*/ 0 w 54"/>
                <a:gd name="T79" fmla="*/ 24 h 54"/>
                <a:gd name="T80" fmla="*/ 0 w 54"/>
                <a:gd name="T81" fmla="*/ 26 h 54"/>
                <a:gd name="T82" fmla="*/ 2 w 54"/>
                <a:gd name="T83" fmla="*/ 26 h 54"/>
                <a:gd name="T84" fmla="*/ 18 w 54"/>
                <a:gd name="T85" fmla="*/ 34 h 54"/>
                <a:gd name="T86" fmla="*/ 26 w 54"/>
                <a:gd name="T8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" h="54">
                  <a:moveTo>
                    <a:pt x="44" y="50"/>
                  </a:moveTo>
                  <a:lnTo>
                    <a:pt x="44" y="50"/>
                  </a:lnTo>
                  <a:lnTo>
                    <a:pt x="42" y="42"/>
                  </a:lnTo>
                  <a:lnTo>
                    <a:pt x="40" y="36"/>
                  </a:lnTo>
                  <a:lnTo>
                    <a:pt x="36" y="28"/>
                  </a:lnTo>
                  <a:lnTo>
                    <a:pt x="30" y="22"/>
                  </a:lnTo>
                  <a:lnTo>
                    <a:pt x="24" y="18"/>
                  </a:lnTo>
                  <a:lnTo>
                    <a:pt x="18" y="14"/>
                  </a:lnTo>
                  <a:lnTo>
                    <a:pt x="10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2" y="2"/>
                  </a:lnTo>
                  <a:lnTo>
                    <a:pt x="22" y="4"/>
                  </a:lnTo>
                  <a:lnTo>
                    <a:pt x="30" y="10"/>
                  </a:lnTo>
                  <a:lnTo>
                    <a:pt x="38" y="16"/>
                  </a:lnTo>
                  <a:lnTo>
                    <a:pt x="44" y="22"/>
                  </a:lnTo>
                  <a:lnTo>
                    <a:pt x="48" y="32"/>
                  </a:lnTo>
                  <a:lnTo>
                    <a:pt x="52" y="40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0" y="54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close/>
                  <a:moveTo>
                    <a:pt x="8" y="38"/>
                  </a:moveTo>
                  <a:lnTo>
                    <a:pt x="8" y="38"/>
                  </a:lnTo>
                  <a:lnTo>
                    <a:pt x="4" y="38"/>
                  </a:lnTo>
                  <a:lnTo>
                    <a:pt x="2" y="40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10" y="52"/>
                  </a:lnTo>
                  <a:lnTo>
                    <a:pt x="12" y="52"/>
                  </a:lnTo>
                  <a:lnTo>
                    <a:pt x="14" y="48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4" y="42"/>
                  </a:lnTo>
                  <a:lnTo>
                    <a:pt x="12" y="40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8" y="38"/>
                  </a:lnTo>
                  <a:close/>
                  <a:moveTo>
                    <a:pt x="26" y="50"/>
                  </a:moveTo>
                  <a:lnTo>
                    <a:pt x="26" y="50"/>
                  </a:lnTo>
                  <a:lnTo>
                    <a:pt x="28" y="52"/>
                  </a:lnTo>
                  <a:lnTo>
                    <a:pt x="30" y="54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44"/>
                  </a:lnTo>
                  <a:lnTo>
                    <a:pt x="32" y="38"/>
                  </a:lnTo>
                  <a:lnTo>
                    <a:pt x="26" y="28"/>
                  </a:lnTo>
                  <a:lnTo>
                    <a:pt x="16" y="20"/>
                  </a:lnTo>
                  <a:lnTo>
                    <a:pt x="8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2" y="28"/>
                  </a:lnTo>
                  <a:lnTo>
                    <a:pt x="18" y="34"/>
                  </a:lnTo>
                  <a:lnTo>
                    <a:pt x="24" y="42"/>
                  </a:lnTo>
                  <a:lnTo>
                    <a:pt x="26" y="50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1" name="矩形 80"/>
          <p:cNvSpPr/>
          <p:nvPr/>
        </p:nvSpPr>
        <p:spPr>
          <a:xfrm>
            <a:off x="3268239" y="2956240"/>
            <a:ext cx="4390946" cy="9787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4800" dirty="0">
                <a:solidFill>
                  <a:srgbClr val="017CC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谢谢</a:t>
            </a:r>
            <a:r>
              <a:rPr lang="zh-CN" altLang="en-US" sz="4800" dirty="0" smtClean="0">
                <a:solidFill>
                  <a:srgbClr val="017CC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大家</a:t>
            </a:r>
            <a:r>
              <a:rPr lang="en-US" altLang="zh-CN" sz="2400" dirty="0">
                <a:solidFill>
                  <a:srgbClr val="017CC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/</a:t>
            </a:r>
            <a:r>
              <a:rPr lang="en-US" altLang="zh-CN" sz="2400" dirty="0" smtClean="0">
                <a:solidFill>
                  <a:srgbClr val="017CC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THANKS</a:t>
            </a:r>
            <a:endParaRPr lang="zh-CN" altLang="en-US" sz="2400" dirty="0">
              <a:solidFill>
                <a:srgbClr val="017CC0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126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63729"/>
  <p:tag name="MH_LIBRARY" val="GRAPHIC"/>
  <p:tag name="MH_TYPE" val="SubTitle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63729"/>
  <p:tag name="MH_LIBRARY" val="GRAPHIC"/>
  <p:tag name="MH_TYPE" val="SubTitle"/>
  <p:tag name="MH_ORDER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63729"/>
  <p:tag name="MH_LIBRARY" val="GRAPHIC"/>
  <p:tag name="MH_TYPE" val="SubTitl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63729"/>
  <p:tag name="MH_LIBRARY" val="GRAPHIC"/>
  <p:tag name="MH_TYPE" val="SubTitle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5163729"/>
  <p:tag name="MH_LIBRARY" val="GRAPHIC"/>
  <p:tag name="MH_TYPE" val="Other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575</Words>
  <Application>Microsoft Office PowerPoint</Application>
  <PresentationFormat>宽屏</PresentationFormat>
  <Paragraphs>99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方正正中黑简体</vt:lpstr>
      <vt:lpstr>方正正准黑简体</vt:lpstr>
      <vt:lpstr>微软雅黑</vt:lpstr>
      <vt:lpstr>Calibri Light</vt:lpstr>
      <vt:lpstr>宋体</vt:lpstr>
      <vt:lpstr>Arial</vt:lpstr>
      <vt:lpstr>Wingdings</vt:lpstr>
      <vt:lpstr>Calibri</vt:lpstr>
      <vt:lpstr>微软雅黑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108</cp:revision>
  <dcterms:created xsi:type="dcterms:W3CDTF">2015-12-25T05:42:24Z</dcterms:created>
  <dcterms:modified xsi:type="dcterms:W3CDTF">2015-12-26T03:24:05Z</dcterms:modified>
</cp:coreProperties>
</file>